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71" r:id="rId39"/>
    <p:sldId id="294" r:id="rId40"/>
    <p:sldId id="295" r:id="rId41"/>
    <p:sldId id="1744" r:id="rId42"/>
    <p:sldId id="1745" r:id="rId43"/>
    <p:sldId id="306" r:id="rId4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A04EC96-08D4-4925-8199-2389918FB31D}">
  <a:tblStyle styleId="{2A04EC96-08D4-4925-8199-2389918FB3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1fd100d434_1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1fd100d434_1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eba1a568b6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5" name="Google Shape;865;geba1a568b6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g11fd100d434_1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0" name="Google Shape;960;g11fd100d434_1_2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eba1a568b6_0_5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eba1a568b6_0_5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eba1a568b6_0_5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2" name="Google Shape;1162;geba1a568b6_0_5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eba1a568b6_0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geba1a568b6_0_3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eba1a568b6_0_5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geba1a568b6_0_5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geba1a568b6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9" name="Google Shape;1329;geba1a568b6_0_6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geba1a568b6_0_4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0" name="Google Shape;1430;geba1a568b6_0_4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geba1a568b6_0_6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6" name="Google Shape;1516;geba1a568b6_0_6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Google Shape;1672;g14374f7c220_0_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3" name="Google Shape;1673;g14374f7c220_0_3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1" name="Google Shape;1701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2" name="Google Shape;1702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Google Shape;1726;geba1a568b6_0_6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7" name="Google Shape;1727;geba1a568b6_0_6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geba1a568b6_0_6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1" name="Google Shape;1751;geba1a568b6_0_6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geba1a568b6_0_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6" name="Google Shape;1776;geba1a568b6_0_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2" name="Google Shape;1862;geba1a568b6_0_4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3" name="Google Shape;1863;geba1a568b6_0_4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4" name="Google Shape;1954;geba1a568b6_0_6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5" name="Google Shape;1955;geba1a568b6_0_6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1" name="Google Shape;1971;g1c31829465b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2" name="Google Shape;1972;g1c31829465b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Google Shape;2054;geba1a568b6_0_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5" name="Google Shape;2055;geba1a568b6_0_4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" name="Google Shape;2211;g11fd100d434_1_4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2" name="Google Shape;2212;g11fd100d434_1_4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eba1a568b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eba1a568b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5" name="Google Shape;2265;geba1a568b6_0_7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6" name="Google Shape;2266;geba1a568b6_0_7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1" name="Google Shape;2301;g1c31829465b_1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2" name="Google Shape;2302;g1c31829465b_1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5" name="Google Shape;2395;g1c31829465b_1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6" name="Google Shape;2396;g1c31829465b_1_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1" name="Google Shape;2541;geba1a568b6_0_9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2" name="Google Shape;2542;geba1a568b6_0_9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" name="Google Shape;2631;g11fd100d434_1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2" name="Google Shape;2632;g11fd100d434_1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1" name="Google Shape;2661;g1c2fa8957f1_0_22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2" name="Google Shape;2662;g1c2fa8957f1_0_22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8" name="Google Shape;2838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9" name="Google Shape;2839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eba1a568b6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eba1a568b6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ee59bd2143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ee59bd2143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14374f7c220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14374f7c220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ed9256fe6f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ed9256fe6f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1c31829465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1c31829465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0650" y="712313"/>
            <a:ext cx="4802700" cy="330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650" y="4117688"/>
            <a:ext cx="4215000" cy="313500"/>
          </a:xfrm>
          <a:prstGeom prst="rect">
            <a:avLst/>
          </a:prstGeom>
          <a:solidFill>
            <a:schemeClr val="accent2"/>
          </a:solidFill>
          <a:ln w="1143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387300"/>
            <a:ext cx="65760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600"/>
              <a:buNone/>
              <a:defRPr sz="149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38" name="Google Shape;38;p11"/>
          <p:cNvSpPr txBox="1">
            <a:spLocks noGrp="1"/>
          </p:cNvSpPr>
          <p:nvPr>
            <p:ph type="subTitle" idx="1"/>
          </p:nvPr>
        </p:nvSpPr>
        <p:spPr>
          <a:xfrm>
            <a:off x="1284000" y="32590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_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1"/>
          </p:nvPr>
        </p:nvSpPr>
        <p:spPr>
          <a:xfrm>
            <a:off x="720000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2"/>
          </p:nvPr>
        </p:nvSpPr>
        <p:spPr>
          <a:xfrm>
            <a:off x="3419269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3"/>
          </p:nvPr>
        </p:nvSpPr>
        <p:spPr>
          <a:xfrm>
            <a:off x="720000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4"/>
          </p:nvPr>
        </p:nvSpPr>
        <p:spPr>
          <a:xfrm>
            <a:off x="3419269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5"/>
          </p:nvPr>
        </p:nvSpPr>
        <p:spPr>
          <a:xfrm>
            <a:off x="6118545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6"/>
          </p:nvPr>
        </p:nvSpPr>
        <p:spPr>
          <a:xfrm>
            <a:off x="6118545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title" idx="7" hasCustomPrompt="1"/>
          </p:nvPr>
        </p:nvSpPr>
        <p:spPr>
          <a:xfrm>
            <a:off x="1597950" y="1420975"/>
            <a:ext cx="5496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idx="8" hasCustomPrompt="1"/>
          </p:nvPr>
        </p:nvSpPr>
        <p:spPr>
          <a:xfrm>
            <a:off x="1597950" y="3006796"/>
            <a:ext cx="5496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4297669" y="1420983"/>
            <a:ext cx="5487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4297669" y="3006791"/>
            <a:ext cx="5487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6996945" y="1420983"/>
            <a:ext cx="5487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 hasCustomPrompt="1"/>
          </p:nvPr>
        </p:nvSpPr>
        <p:spPr>
          <a:xfrm>
            <a:off x="6996945" y="3006791"/>
            <a:ext cx="548700" cy="447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16"/>
          </p:nvPr>
        </p:nvSpPr>
        <p:spPr>
          <a:xfrm>
            <a:off x="720000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7"/>
          </p:nvPr>
        </p:nvSpPr>
        <p:spPr>
          <a:xfrm>
            <a:off x="3419269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8"/>
          </p:nvPr>
        </p:nvSpPr>
        <p:spPr>
          <a:xfrm>
            <a:off x="720000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9"/>
          </p:nvPr>
        </p:nvSpPr>
        <p:spPr>
          <a:xfrm>
            <a:off x="3419269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20"/>
          </p:nvPr>
        </p:nvSpPr>
        <p:spPr>
          <a:xfrm>
            <a:off x="6118545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21"/>
          </p:nvPr>
        </p:nvSpPr>
        <p:spPr>
          <a:xfrm>
            <a:off x="6118545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2391900" y="310028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1"/>
          </p:nvPr>
        </p:nvSpPr>
        <p:spPr>
          <a:xfrm>
            <a:off x="1226400" y="1511313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title"/>
          </p:nvPr>
        </p:nvSpPr>
        <p:spPr>
          <a:xfrm>
            <a:off x="1314000" y="1620950"/>
            <a:ext cx="506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 b="1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title" idx="2" hasCustomPrompt="1"/>
          </p:nvPr>
        </p:nvSpPr>
        <p:spPr>
          <a:xfrm>
            <a:off x="6457800" y="1791321"/>
            <a:ext cx="1372200" cy="13710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1"/>
          </p:nvPr>
        </p:nvSpPr>
        <p:spPr>
          <a:xfrm>
            <a:off x="1524300" y="2744050"/>
            <a:ext cx="46470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2864600" y="1957950"/>
            <a:ext cx="5172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 b="1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title" idx="2" hasCustomPrompt="1"/>
          </p:nvPr>
        </p:nvSpPr>
        <p:spPr>
          <a:xfrm>
            <a:off x="1678313" y="1766550"/>
            <a:ext cx="1152000" cy="10332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0" name="Google Shape;70;p16"/>
          <p:cNvSpPr txBox="1">
            <a:spLocks noGrp="1"/>
          </p:cNvSpPr>
          <p:nvPr>
            <p:ph type="subTitle" idx="1"/>
          </p:nvPr>
        </p:nvSpPr>
        <p:spPr>
          <a:xfrm>
            <a:off x="1678329" y="2959925"/>
            <a:ext cx="63585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3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>
            <a:spLocks noGrp="1"/>
          </p:cNvSpPr>
          <p:nvPr>
            <p:ph type="title"/>
          </p:nvPr>
        </p:nvSpPr>
        <p:spPr>
          <a:xfrm>
            <a:off x="3276450" y="1682088"/>
            <a:ext cx="3883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 b="1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title" idx="2" hasCustomPrompt="1"/>
          </p:nvPr>
        </p:nvSpPr>
        <p:spPr>
          <a:xfrm>
            <a:off x="1984350" y="1558217"/>
            <a:ext cx="1152000" cy="10332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4" name="Google Shape;74;p17"/>
          <p:cNvSpPr txBox="1">
            <a:spLocks noGrp="1"/>
          </p:cNvSpPr>
          <p:nvPr>
            <p:ph type="subTitle" idx="1"/>
          </p:nvPr>
        </p:nvSpPr>
        <p:spPr>
          <a:xfrm>
            <a:off x="1984350" y="2869025"/>
            <a:ext cx="50358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_HEADER_4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>
            <a:spLocks noGrp="1"/>
          </p:cNvSpPr>
          <p:nvPr>
            <p:ph type="title"/>
          </p:nvPr>
        </p:nvSpPr>
        <p:spPr>
          <a:xfrm>
            <a:off x="3379488" y="1936975"/>
            <a:ext cx="2544900" cy="76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 b="1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title" idx="2" hasCustomPrompt="1"/>
          </p:nvPr>
        </p:nvSpPr>
        <p:spPr>
          <a:xfrm>
            <a:off x="1926925" y="1858389"/>
            <a:ext cx="1066500" cy="10656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8"/>
          <p:cNvSpPr txBox="1">
            <a:spLocks noGrp="1"/>
          </p:cNvSpPr>
          <p:nvPr>
            <p:ph type="subTitle" idx="1"/>
          </p:nvPr>
        </p:nvSpPr>
        <p:spPr>
          <a:xfrm>
            <a:off x="1926925" y="3113494"/>
            <a:ext cx="40152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SECTION_HEADER_5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>
            <a:spLocks noGrp="1"/>
          </p:cNvSpPr>
          <p:nvPr>
            <p:ph type="title"/>
          </p:nvPr>
        </p:nvSpPr>
        <p:spPr>
          <a:xfrm>
            <a:off x="1687504" y="1866150"/>
            <a:ext cx="4183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65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title" idx="2" hasCustomPrompt="1"/>
          </p:nvPr>
        </p:nvSpPr>
        <p:spPr>
          <a:xfrm>
            <a:off x="6044096" y="1866150"/>
            <a:ext cx="1412400" cy="14112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" name="Google Shape;82;p19"/>
          <p:cNvSpPr txBox="1">
            <a:spLocks noGrp="1"/>
          </p:cNvSpPr>
          <p:nvPr>
            <p:ph type="subTitle" idx="1"/>
          </p:nvPr>
        </p:nvSpPr>
        <p:spPr>
          <a:xfrm>
            <a:off x="1735229" y="2860350"/>
            <a:ext cx="41004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subTitle" idx="1"/>
          </p:nvPr>
        </p:nvSpPr>
        <p:spPr>
          <a:xfrm>
            <a:off x="4941883" y="3050245"/>
            <a:ext cx="26388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subTitle" idx="2"/>
          </p:nvPr>
        </p:nvSpPr>
        <p:spPr>
          <a:xfrm>
            <a:off x="1563313" y="3050245"/>
            <a:ext cx="26388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7" name="Google Shape;87;p20"/>
          <p:cNvSpPr txBox="1">
            <a:spLocks noGrp="1"/>
          </p:cNvSpPr>
          <p:nvPr>
            <p:ph type="subTitle" idx="3"/>
          </p:nvPr>
        </p:nvSpPr>
        <p:spPr>
          <a:xfrm>
            <a:off x="4941883" y="2580440"/>
            <a:ext cx="26388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8" name="Google Shape;88;p20"/>
          <p:cNvSpPr txBox="1">
            <a:spLocks noGrp="1"/>
          </p:cNvSpPr>
          <p:nvPr>
            <p:ph type="subTitle" idx="4"/>
          </p:nvPr>
        </p:nvSpPr>
        <p:spPr>
          <a:xfrm>
            <a:off x="1563313" y="2580440"/>
            <a:ext cx="26388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_2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subTitle" idx="1"/>
          </p:nvPr>
        </p:nvSpPr>
        <p:spPr>
          <a:xfrm>
            <a:off x="937700" y="30388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1"/>
          <p:cNvSpPr txBox="1">
            <a:spLocks noGrp="1"/>
          </p:cNvSpPr>
          <p:nvPr>
            <p:ph type="subTitle" idx="2"/>
          </p:nvPr>
        </p:nvSpPr>
        <p:spPr>
          <a:xfrm>
            <a:off x="3484421" y="30388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1"/>
          <p:cNvSpPr txBox="1">
            <a:spLocks noGrp="1"/>
          </p:cNvSpPr>
          <p:nvPr>
            <p:ph type="subTitle" idx="3"/>
          </p:nvPr>
        </p:nvSpPr>
        <p:spPr>
          <a:xfrm>
            <a:off x="6031149" y="30388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1"/>
          <p:cNvSpPr txBox="1">
            <a:spLocks noGrp="1"/>
          </p:cNvSpPr>
          <p:nvPr>
            <p:ph type="subTitle" idx="4"/>
          </p:nvPr>
        </p:nvSpPr>
        <p:spPr>
          <a:xfrm>
            <a:off x="937700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subTitle" idx="5"/>
          </p:nvPr>
        </p:nvSpPr>
        <p:spPr>
          <a:xfrm>
            <a:off x="3484422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subTitle" idx="6"/>
          </p:nvPr>
        </p:nvSpPr>
        <p:spPr>
          <a:xfrm>
            <a:off x="6031150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048825" y="1837950"/>
            <a:ext cx="2959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500" b="1">
                <a:solidFill>
                  <a:schemeClr val="accent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2462675" y="1742550"/>
            <a:ext cx="1155000" cy="10332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462675" y="2983950"/>
            <a:ext cx="4218600" cy="4170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2"/>
          <p:cNvSpPr txBox="1">
            <a:spLocks noGrp="1"/>
          </p:cNvSpPr>
          <p:nvPr>
            <p:ph type="subTitle" idx="1"/>
          </p:nvPr>
        </p:nvSpPr>
        <p:spPr>
          <a:xfrm>
            <a:off x="1396148" y="1976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2"/>
          <p:cNvSpPr txBox="1">
            <a:spLocks noGrp="1"/>
          </p:cNvSpPr>
          <p:nvPr>
            <p:ph type="subTitle" idx="2"/>
          </p:nvPr>
        </p:nvSpPr>
        <p:spPr>
          <a:xfrm>
            <a:off x="5769652" y="1976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2"/>
          <p:cNvSpPr txBox="1">
            <a:spLocks noGrp="1"/>
          </p:cNvSpPr>
          <p:nvPr>
            <p:ph type="subTitle" idx="3"/>
          </p:nvPr>
        </p:nvSpPr>
        <p:spPr>
          <a:xfrm>
            <a:off x="1396148" y="34095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2"/>
          <p:cNvSpPr txBox="1">
            <a:spLocks noGrp="1"/>
          </p:cNvSpPr>
          <p:nvPr>
            <p:ph type="subTitle" idx="4"/>
          </p:nvPr>
        </p:nvSpPr>
        <p:spPr>
          <a:xfrm>
            <a:off x="5769652" y="34095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subTitle" idx="5"/>
          </p:nvPr>
        </p:nvSpPr>
        <p:spPr>
          <a:xfrm>
            <a:off x="1396148" y="166927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ubTitle" idx="6"/>
          </p:nvPr>
        </p:nvSpPr>
        <p:spPr>
          <a:xfrm>
            <a:off x="5769650" y="166927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7"/>
          </p:nvPr>
        </p:nvSpPr>
        <p:spPr>
          <a:xfrm>
            <a:off x="1396148" y="310262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subTitle" idx="8"/>
          </p:nvPr>
        </p:nvSpPr>
        <p:spPr>
          <a:xfrm>
            <a:off x="5769650" y="310262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3"/>
          <p:cNvSpPr txBox="1">
            <a:spLocks noGrp="1"/>
          </p:cNvSpPr>
          <p:nvPr>
            <p:ph type="subTitle" idx="1"/>
          </p:nvPr>
        </p:nvSpPr>
        <p:spPr>
          <a:xfrm>
            <a:off x="1101175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subTitle" idx="2"/>
          </p:nvPr>
        </p:nvSpPr>
        <p:spPr>
          <a:xfrm>
            <a:off x="3578948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subTitle" idx="3"/>
          </p:nvPr>
        </p:nvSpPr>
        <p:spPr>
          <a:xfrm>
            <a:off x="1101175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3"/>
          <p:cNvSpPr txBox="1">
            <a:spLocks noGrp="1"/>
          </p:cNvSpPr>
          <p:nvPr>
            <p:ph type="subTitle" idx="4"/>
          </p:nvPr>
        </p:nvSpPr>
        <p:spPr>
          <a:xfrm>
            <a:off x="3578948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subTitle" idx="5"/>
          </p:nvPr>
        </p:nvSpPr>
        <p:spPr>
          <a:xfrm>
            <a:off x="6056727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subTitle" idx="6"/>
          </p:nvPr>
        </p:nvSpPr>
        <p:spPr>
          <a:xfrm>
            <a:off x="6056727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subTitle" idx="7"/>
          </p:nvPr>
        </p:nvSpPr>
        <p:spPr>
          <a:xfrm>
            <a:off x="1101175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subTitle" idx="8"/>
          </p:nvPr>
        </p:nvSpPr>
        <p:spPr>
          <a:xfrm>
            <a:off x="3578947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subTitle" idx="9"/>
          </p:nvPr>
        </p:nvSpPr>
        <p:spPr>
          <a:xfrm>
            <a:off x="1101175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ubTitle" idx="13"/>
          </p:nvPr>
        </p:nvSpPr>
        <p:spPr>
          <a:xfrm>
            <a:off x="3578947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subTitle" idx="14"/>
          </p:nvPr>
        </p:nvSpPr>
        <p:spPr>
          <a:xfrm>
            <a:off x="6056725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subTitle" idx="15"/>
          </p:nvPr>
        </p:nvSpPr>
        <p:spPr>
          <a:xfrm>
            <a:off x="6056725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>
            <a:spLocks noGrp="1"/>
          </p:cNvSpPr>
          <p:nvPr>
            <p:ph type="title" hasCustomPrompt="1"/>
          </p:nvPr>
        </p:nvSpPr>
        <p:spPr>
          <a:xfrm>
            <a:off x="2068520" y="464981"/>
            <a:ext cx="316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23" name="Google Shape;123;p24"/>
          <p:cNvSpPr txBox="1">
            <a:spLocks noGrp="1"/>
          </p:cNvSpPr>
          <p:nvPr>
            <p:ph type="subTitle" idx="1"/>
          </p:nvPr>
        </p:nvSpPr>
        <p:spPr>
          <a:xfrm>
            <a:off x="2511170" y="1286725"/>
            <a:ext cx="2281500" cy="4194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7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title" idx="2" hasCustomPrompt="1"/>
          </p:nvPr>
        </p:nvSpPr>
        <p:spPr>
          <a:xfrm>
            <a:off x="2912400" y="1901472"/>
            <a:ext cx="316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25" name="Google Shape;125;p24"/>
          <p:cNvSpPr txBox="1">
            <a:spLocks noGrp="1"/>
          </p:cNvSpPr>
          <p:nvPr>
            <p:ph type="subTitle" idx="3"/>
          </p:nvPr>
        </p:nvSpPr>
        <p:spPr>
          <a:xfrm>
            <a:off x="3355050" y="2728025"/>
            <a:ext cx="2281500" cy="4194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7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title" idx="4" hasCustomPrompt="1"/>
          </p:nvPr>
        </p:nvSpPr>
        <p:spPr>
          <a:xfrm>
            <a:off x="3750600" y="3347590"/>
            <a:ext cx="316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27" name="Google Shape;127;p24"/>
          <p:cNvSpPr txBox="1">
            <a:spLocks noGrp="1"/>
          </p:cNvSpPr>
          <p:nvPr>
            <p:ph type="subTitle" idx="5"/>
          </p:nvPr>
        </p:nvSpPr>
        <p:spPr>
          <a:xfrm>
            <a:off x="4193250" y="4169321"/>
            <a:ext cx="2281500" cy="4194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7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6_1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subTitle" idx="1"/>
          </p:nvPr>
        </p:nvSpPr>
        <p:spPr>
          <a:xfrm>
            <a:off x="937700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ubTitle" idx="2"/>
          </p:nvPr>
        </p:nvSpPr>
        <p:spPr>
          <a:xfrm>
            <a:off x="3484421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subTitle" idx="3"/>
          </p:nvPr>
        </p:nvSpPr>
        <p:spPr>
          <a:xfrm>
            <a:off x="6031149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title" idx="4" hasCustomPrompt="1"/>
          </p:nvPr>
        </p:nvSpPr>
        <p:spPr>
          <a:xfrm>
            <a:off x="1639100" y="2822175"/>
            <a:ext cx="772500" cy="5727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34" name="Google Shape;134;p25"/>
          <p:cNvSpPr txBox="1">
            <a:spLocks noGrp="1"/>
          </p:cNvSpPr>
          <p:nvPr>
            <p:ph type="title" idx="5" hasCustomPrompt="1"/>
          </p:nvPr>
        </p:nvSpPr>
        <p:spPr>
          <a:xfrm>
            <a:off x="4185821" y="2800350"/>
            <a:ext cx="772500" cy="5727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35" name="Google Shape;135;p25"/>
          <p:cNvSpPr txBox="1">
            <a:spLocks noGrp="1"/>
          </p:cNvSpPr>
          <p:nvPr>
            <p:ph type="title" idx="6" hasCustomPrompt="1"/>
          </p:nvPr>
        </p:nvSpPr>
        <p:spPr>
          <a:xfrm>
            <a:off x="6732549" y="2822175"/>
            <a:ext cx="772500" cy="5727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3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36" name="Google Shape;136;p25"/>
          <p:cNvSpPr txBox="1">
            <a:spLocks noGrp="1"/>
          </p:cNvSpPr>
          <p:nvPr>
            <p:ph type="subTitle" idx="7"/>
          </p:nvPr>
        </p:nvSpPr>
        <p:spPr>
          <a:xfrm>
            <a:off x="937700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7" name="Google Shape;137;p25"/>
          <p:cNvSpPr txBox="1">
            <a:spLocks noGrp="1"/>
          </p:cNvSpPr>
          <p:nvPr>
            <p:ph type="subTitle" idx="8"/>
          </p:nvPr>
        </p:nvSpPr>
        <p:spPr>
          <a:xfrm>
            <a:off x="3484421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8" name="Google Shape;138;p25"/>
          <p:cNvSpPr txBox="1">
            <a:spLocks noGrp="1"/>
          </p:cNvSpPr>
          <p:nvPr>
            <p:ph type="subTitle" idx="9"/>
          </p:nvPr>
        </p:nvSpPr>
        <p:spPr>
          <a:xfrm>
            <a:off x="6031149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>
            <a:spLocks noGrp="1"/>
          </p:cNvSpPr>
          <p:nvPr>
            <p:ph type="title"/>
          </p:nvPr>
        </p:nvSpPr>
        <p:spPr>
          <a:xfrm>
            <a:off x="2347950" y="339850"/>
            <a:ext cx="4448100" cy="8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7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subTitle" idx="1"/>
          </p:nvPr>
        </p:nvSpPr>
        <p:spPr>
          <a:xfrm>
            <a:off x="2347900" y="1426355"/>
            <a:ext cx="4448100" cy="10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6"/>
          <p:cNvSpPr txBox="1"/>
          <p:nvPr/>
        </p:nvSpPr>
        <p:spPr>
          <a:xfrm>
            <a:off x="2099100" y="4069150"/>
            <a:ext cx="49458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CREDITS: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This presentation template was created by </a:t>
            </a:r>
            <a:r>
              <a:rPr lang="en" sz="1200" b="1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and includes icons by </a:t>
            </a:r>
            <a:r>
              <a:rPr lang="en" sz="1200" b="1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and infographics &amp; images by </a:t>
            </a:r>
            <a:r>
              <a:rPr lang="en" sz="1200" b="1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200" b="1" u="sng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/>
          <p:nvPr/>
        </p:nvSpPr>
        <p:spPr>
          <a:xfrm>
            <a:off x="7643453" y="-402580"/>
            <a:ext cx="2839357" cy="2826901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" name="Google Shape;145;p27"/>
          <p:cNvGrpSpPr/>
          <p:nvPr/>
        </p:nvGrpSpPr>
        <p:grpSpPr>
          <a:xfrm>
            <a:off x="7579232" y="5066"/>
            <a:ext cx="1094706" cy="1488360"/>
            <a:chOff x="-10405100" y="4420213"/>
            <a:chExt cx="1062925" cy="1445150"/>
          </a:xfrm>
        </p:grpSpPr>
        <p:sp>
          <p:nvSpPr>
            <p:cNvPr id="146" name="Google Shape;146;p27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7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7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7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7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7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7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7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7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7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7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7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7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7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7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7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7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7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7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7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7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7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7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7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7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7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7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7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7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7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7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7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7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7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7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7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7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7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7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7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7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7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7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7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7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7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7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7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7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7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7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7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7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7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7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7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7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6" name="Google Shape;216;p27"/>
          <p:cNvSpPr/>
          <p:nvPr/>
        </p:nvSpPr>
        <p:spPr>
          <a:xfrm rot="8100175" flipH="1">
            <a:off x="-512501" y="3622887"/>
            <a:ext cx="2311063" cy="1982486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8"/>
          <p:cNvSpPr/>
          <p:nvPr/>
        </p:nvSpPr>
        <p:spPr>
          <a:xfrm rot="-472051">
            <a:off x="7562755" y="3974493"/>
            <a:ext cx="2033541" cy="1826035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28"/>
          <p:cNvSpPr/>
          <p:nvPr/>
        </p:nvSpPr>
        <p:spPr>
          <a:xfrm rot="3599705">
            <a:off x="8455528" y="3631766"/>
            <a:ext cx="892516" cy="919272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6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28"/>
          <p:cNvSpPr/>
          <p:nvPr/>
        </p:nvSpPr>
        <p:spPr>
          <a:xfrm rot="5400000">
            <a:off x="-912107" y="-932767"/>
            <a:ext cx="3359643" cy="3766627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21;p28"/>
          <p:cNvGrpSpPr/>
          <p:nvPr/>
        </p:nvGrpSpPr>
        <p:grpSpPr>
          <a:xfrm rot="2452982">
            <a:off x="630130" y="71895"/>
            <a:ext cx="1291879" cy="1756435"/>
            <a:chOff x="-10405100" y="4420213"/>
            <a:chExt cx="1062925" cy="1445150"/>
          </a:xfrm>
        </p:grpSpPr>
        <p:sp>
          <p:nvSpPr>
            <p:cNvPr id="222" name="Google Shape;222;p28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8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8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8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8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8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8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8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8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8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8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8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8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8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8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8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8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8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8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8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8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8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8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8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8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8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8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8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8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8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8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8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8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8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8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8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8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8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8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8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8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8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8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8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8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8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8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8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8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8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8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8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8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8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8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8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8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8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8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8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8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8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8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8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8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8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8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8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9"/>
          <p:cNvSpPr txBox="1">
            <a:spLocks noGrp="1"/>
          </p:cNvSpPr>
          <p:nvPr>
            <p:ph type="title"/>
          </p:nvPr>
        </p:nvSpPr>
        <p:spPr>
          <a:xfrm>
            <a:off x="720000" y="1821450"/>
            <a:ext cx="3520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29"/>
          <p:cNvSpPr txBox="1">
            <a:spLocks noGrp="1"/>
          </p:cNvSpPr>
          <p:nvPr>
            <p:ph type="subTitle" idx="1"/>
          </p:nvPr>
        </p:nvSpPr>
        <p:spPr>
          <a:xfrm>
            <a:off x="720000" y="2317950"/>
            <a:ext cx="35205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79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698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1"/>
          </p:nvPr>
        </p:nvSpPr>
        <p:spPr>
          <a:xfrm>
            <a:off x="5691757" y="3586025"/>
            <a:ext cx="2528100" cy="6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2"/>
          </p:nvPr>
        </p:nvSpPr>
        <p:spPr>
          <a:xfrm>
            <a:off x="924143" y="3585925"/>
            <a:ext cx="2528100" cy="6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3"/>
          </p:nvPr>
        </p:nvSpPr>
        <p:spPr>
          <a:xfrm>
            <a:off x="5691757" y="3341575"/>
            <a:ext cx="2528100" cy="3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4"/>
          </p:nvPr>
        </p:nvSpPr>
        <p:spPr>
          <a:xfrm>
            <a:off x="924143" y="3341475"/>
            <a:ext cx="2528100" cy="3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600" b="1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veat"/>
              <a:buNone/>
              <a:defRPr sz="2400">
                <a:solidFill>
                  <a:schemeClr val="accent6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720000" y="1015750"/>
            <a:ext cx="4294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ubTitle" idx="1"/>
          </p:nvPr>
        </p:nvSpPr>
        <p:spPr>
          <a:xfrm>
            <a:off x="720000" y="1829450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2317950" y="1307100"/>
            <a:ext cx="4508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720000" y="1413525"/>
            <a:ext cx="4294800" cy="209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720000" y="3508800"/>
            <a:ext cx="42948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720000" y="3862050"/>
            <a:ext cx="7704000" cy="572700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lt1"/>
            </a:gs>
            <a:gs pos="52000">
              <a:schemeClr val="accent3"/>
            </a:gs>
            <a:gs pos="100000">
              <a:schemeClr val="accent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5975" y="445025"/>
            <a:ext cx="7692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Caveat"/>
              <a:buNone/>
              <a:defRPr sz="3500">
                <a:solidFill>
                  <a:schemeClr val="accent1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5975" y="1152475"/>
            <a:ext cx="7692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80" r:id="rId2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bz4vwwG0yYjTVAEsXzcdHAdDUx1v7_IT7ThuXCLR51g/copy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hyperlink" Target="https://docs.google.com/spreadsheets/d/1bz4vwwG0yYjTVAEsXzcdHAdDUx1v7_IT7ThuXCLR51g/copy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1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3"/>
          <p:cNvSpPr txBox="1">
            <a:spLocks noGrp="1"/>
          </p:cNvSpPr>
          <p:nvPr>
            <p:ph type="ctrTitle"/>
          </p:nvPr>
        </p:nvSpPr>
        <p:spPr>
          <a:xfrm>
            <a:off x="2170650" y="2883877"/>
            <a:ext cx="4802700" cy="11302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000" dirty="0">
                <a:solidFill>
                  <a:schemeClr val="accent6"/>
                </a:solidFill>
                <a:cs typeface="B Nazanin" panose="00000700000000000000" pitchFamily="2" charset="-78"/>
              </a:rPr>
              <a:t>تم : قارچ درختی</a:t>
            </a:r>
            <a:endParaRPr sz="4400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306" name="Google Shape;306;p33"/>
          <p:cNvSpPr txBox="1">
            <a:spLocks noGrp="1"/>
          </p:cNvSpPr>
          <p:nvPr>
            <p:ph type="subTitle" idx="1"/>
          </p:nvPr>
        </p:nvSpPr>
        <p:spPr>
          <a:xfrm>
            <a:off x="2547650" y="4117688"/>
            <a:ext cx="4215000" cy="31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قارچ شناسی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07" name="Google Shape;307;p33"/>
          <p:cNvSpPr/>
          <p:nvPr/>
        </p:nvSpPr>
        <p:spPr>
          <a:xfrm rot="-2586428">
            <a:off x="7843532" y="28470"/>
            <a:ext cx="2296360" cy="2286286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308" name="Google Shape;308;p33"/>
          <p:cNvGrpSpPr/>
          <p:nvPr/>
        </p:nvGrpSpPr>
        <p:grpSpPr>
          <a:xfrm>
            <a:off x="-77946" y="-101906"/>
            <a:ext cx="1399407" cy="1374714"/>
            <a:chOff x="-7335500" y="1806788"/>
            <a:chExt cx="1150450" cy="1130150"/>
          </a:xfrm>
        </p:grpSpPr>
        <p:sp>
          <p:nvSpPr>
            <p:cNvPr id="309" name="Google Shape;309;p33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0" name="Google Shape;310;p33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2" name="Google Shape;312;p33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3" name="Google Shape;313;p33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5" name="Google Shape;315;p33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7" name="Google Shape;317;p33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8" name="Google Shape;318;p33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9" name="Google Shape;319;p33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0" name="Google Shape;320;p33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1" name="Google Shape;321;p33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2" name="Google Shape;322;p33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3" name="Google Shape;323;p33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4" name="Google Shape;324;p33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5" name="Google Shape;325;p33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7" name="Google Shape;327;p33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9" name="Google Shape;329;p33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0" name="Google Shape;330;p33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1" name="Google Shape;331;p33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2" name="Google Shape;332;p33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3" name="Google Shape;333;p33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4" name="Google Shape;334;p33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5" name="Google Shape;335;p33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6" name="Google Shape;336;p33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7" name="Google Shape;337;p33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8" name="Google Shape;338;p33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9" name="Google Shape;339;p33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0" name="Google Shape;340;p33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1" name="Google Shape;341;p33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2" name="Google Shape;342;p33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3" name="Google Shape;343;p33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4" name="Google Shape;344;p33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5" name="Google Shape;345;p33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6" name="Google Shape;346;p33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7" name="Google Shape;347;p33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8" name="Google Shape;348;p33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9" name="Google Shape;349;p33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0" name="Google Shape;350;p33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1" name="Google Shape;351;p33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2" name="Google Shape;352;p33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3" name="Google Shape;353;p33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4" name="Google Shape;354;p33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5" name="Google Shape;355;p33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6" name="Google Shape;356;p33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7" name="Google Shape;357;p33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8" name="Google Shape;358;p33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9" name="Google Shape;359;p33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0" name="Google Shape;360;p33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1" name="Google Shape;361;p33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2" name="Google Shape;362;p33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3" name="Google Shape;363;p33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4" name="Google Shape;364;p33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5" name="Google Shape;365;p33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6" name="Google Shape;366;p33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7" name="Google Shape;367;p33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8" name="Google Shape;368;p33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9" name="Google Shape;369;p33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0" name="Google Shape;370;p33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1" name="Google Shape;371;p33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2" name="Google Shape;372;p33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3" name="Google Shape;373;p33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4" name="Google Shape;374;p33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5" name="Google Shape;375;p33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6" name="Google Shape;376;p33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7" name="Google Shape;377;p33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8" name="Google Shape;378;p33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79" name="Google Shape;379;p33"/>
          <p:cNvSpPr/>
          <p:nvPr/>
        </p:nvSpPr>
        <p:spPr>
          <a:xfrm>
            <a:off x="-304800" y="-1186326"/>
            <a:ext cx="2808134" cy="2892316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380" name="Google Shape;380;p33"/>
          <p:cNvGrpSpPr/>
          <p:nvPr/>
        </p:nvGrpSpPr>
        <p:grpSpPr>
          <a:xfrm rot="992652">
            <a:off x="-524998" y="3095809"/>
            <a:ext cx="2501950" cy="2475278"/>
            <a:chOff x="7236321" y="12746055"/>
            <a:chExt cx="6200544" cy="6134443"/>
          </a:xfrm>
        </p:grpSpPr>
        <p:pic>
          <p:nvPicPr>
            <p:cNvPr id="381" name="Google Shape;381;p3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899335">
              <a:off x="9291541" y="13689481"/>
              <a:ext cx="1929801" cy="3304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800652">
              <a:off x="7572286" y="14192923"/>
              <a:ext cx="2552697" cy="32099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3" name="Google Shape;383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800652">
              <a:off x="8300268" y="15465539"/>
              <a:ext cx="2018122" cy="22327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3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800652">
              <a:off x="9382937" y="15143051"/>
              <a:ext cx="2514597" cy="1743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3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800652">
              <a:off x="10451099" y="15480764"/>
              <a:ext cx="2238372" cy="16001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3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800652">
              <a:off x="8008430" y="13242240"/>
              <a:ext cx="4901202" cy="51420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7" name="Google Shape;38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422166">
            <a:off x="8172371" y="-353936"/>
            <a:ext cx="1628692" cy="2789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590288">
            <a:off x="6998308" y="-428875"/>
            <a:ext cx="2046520" cy="2573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9590288">
            <a:off x="6974709" y="-360766"/>
            <a:ext cx="2870054" cy="17911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0" name="Google Shape;390;p33"/>
          <p:cNvGrpSpPr/>
          <p:nvPr/>
        </p:nvGrpSpPr>
        <p:grpSpPr>
          <a:xfrm>
            <a:off x="7455808" y="3714893"/>
            <a:ext cx="2323939" cy="1970693"/>
            <a:chOff x="-1204348" y="1529272"/>
            <a:chExt cx="1824557" cy="1547097"/>
          </a:xfrm>
        </p:grpSpPr>
        <p:sp>
          <p:nvSpPr>
            <p:cNvPr id="391" name="Google Shape;391;p33"/>
            <p:cNvSpPr/>
            <p:nvPr/>
          </p:nvSpPr>
          <p:spPr>
            <a:xfrm>
              <a:off x="-1204348" y="1875474"/>
              <a:ext cx="1824557" cy="1200895"/>
            </a:xfrm>
            <a:custGeom>
              <a:avLst/>
              <a:gdLst/>
              <a:ahLst/>
              <a:cxnLst/>
              <a:rect l="l" t="t" r="r" b="b"/>
              <a:pathLst>
                <a:path w="72975" h="48031" extrusionOk="0">
                  <a:moveTo>
                    <a:pt x="20666" y="0"/>
                  </a:moveTo>
                  <a:cubicBezTo>
                    <a:pt x="20062" y="0"/>
                    <a:pt x="19456" y="27"/>
                    <a:pt x="18847" y="88"/>
                  </a:cubicBezTo>
                  <a:cubicBezTo>
                    <a:pt x="8170" y="944"/>
                    <a:pt x="1" y="11816"/>
                    <a:pt x="2160" y="22319"/>
                  </a:cubicBezTo>
                  <a:cubicBezTo>
                    <a:pt x="6458" y="40776"/>
                    <a:pt x="30322" y="46689"/>
                    <a:pt x="46796" y="48031"/>
                  </a:cubicBezTo>
                  <a:cubicBezTo>
                    <a:pt x="72975" y="47836"/>
                    <a:pt x="60663" y="13644"/>
                    <a:pt x="45046" y="5962"/>
                  </a:cubicBezTo>
                  <a:cubicBezTo>
                    <a:pt x="41428" y="3725"/>
                    <a:pt x="37927" y="2442"/>
                    <a:pt x="33745" y="1955"/>
                  </a:cubicBezTo>
                  <a:cubicBezTo>
                    <a:pt x="29383" y="1459"/>
                    <a:pt x="25081" y="0"/>
                    <a:pt x="20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92" name="Google Shape;392;p33"/>
            <p:cNvSpPr/>
            <p:nvPr/>
          </p:nvSpPr>
          <p:spPr>
            <a:xfrm>
              <a:off x="-999350" y="1529272"/>
              <a:ext cx="1310161" cy="1145782"/>
            </a:xfrm>
            <a:custGeom>
              <a:avLst/>
              <a:gdLst/>
              <a:ahLst/>
              <a:cxnLst/>
              <a:rect l="l" t="t" r="r" b="b"/>
              <a:pathLst>
                <a:path w="39561" h="24008" extrusionOk="0">
                  <a:moveTo>
                    <a:pt x="28203" y="318"/>
                  </a:moveTo>
                  <a:cubicBezTo>
                    <a:pt x="29486" y="318"/>
                    <a:pt x="30614" y="396"/>
                    <a:pt x="31528" y="590"/>
                  </a:cubicBezTo>
                  <a:cubicBezTo>
                    <a:pt x="35710" y="1563"/>
                    <a:pt x="38258" y="4014"/>
                    <a:pt x="38686" y="7495"/>
                  </a:cubicBezTo>
                  <a:cubicBezTo>
                    <a:pt x="39230" y="11871"/>
                    <a:pt x="36235" y="16811"/>
                    <a:pt x="31567" y="19223"/>
                  </a:cubicBezTo>
                  <a:cubicBezTo>
                    <a:pt x="27019" y="22144"/>
                    <a:pt x="21968" y="23697"/>
                    <a:pt x="17192" y="23697"/>
                  </a:cubicBezTo>
                  <a:cubicBezTo>
                    <a:pt x="16657" y="23697"/>
                    <a:pt x="16126" y="23677"/>
                    <a:pt x="15599" y="23638"/>
                  </a:cubicBezTo>
                  <a:cubicBezTo>
                    <a:pt x="11826" y="23327"/>
                    <a:pt x="3871" y="21285"/>
                    <a:pt x="1713" y="17686"/>
                  </a:cubicBezTo>
                  <a:cubicBezTo>
                    <a:pt x="351" y="14808"/>
                    <a:pt x="623" y="12085"/>
                    <a:pt x="2568" y="9576"/>
                  </a:cubicBezTo>
                  <a:cubicBezTo>
                    <a:pt x="7256" y="3586"/>
                    <a:pt x="20481" y="318"/>
                    <a:pt x="28203" y="318"/>
                  </a:cubicBezTo>
                  <a:close/>
                  <a:moveTo>
                    <a:pt x="28220" y="1"/>
                  </a:moveTo>
                  <a:cubicBezTo>
                    <a:pt x="20406" y="1"/>
                    <a:pt x="7048" y="3299"/>
                    <a:pt x="2315" y="9382"/>
                  </a:cubicBezTo>
                  <a:cubicBezTo>
                    <a:pt x="293" y="11988"/>
                    <a:pt x="1" y="14827"/>
                    <a:pt x="1440" y="17842"/>
                  </a:cubicBezTo>
                  <a:cubicBezTo>
                    <a:pt x="3657" y="21557"/>
                    <a:pt x="11748" y="23657"/>
                    <a:pt x="15560" y="23949"/>
                  </a:cubicBezTo>
                  <a:cubicBezTo>
                    <a:pt x="16125" y="23988"/>
                    <a:pt x="16689" y="24007"/>
                    <a:pt x="17253" y="24007"/>
                  </a:cubicBezTo>
                  <a:cubicBezTo>
                    <a:pt x="22076" y="24007"/>
                    <a:pt x="27152" y="22452"/>
                    <a:pt x="31723" y="19515"/>
                  </a:cubicBezTo>
                  <a:cubicBezTo>
                    <a:pt x="36507" y="17025"/>
                    <a:pt x="39561" y="11968"/>
                    <a:pt x="38997" y="7456"/>
                  </a:cubicBezTo>
                  <a:cubicBezTo>
                    <a:pt x="38550" y="3838"/>
                    <a:pt x="35924" y="1291"/>
                    <a:pt x="31606" y="279"/>
                  </a:cubicBezTo>
                  <a:cubicBezTo>
                    <a:pt x="30676" y="93"/>
                    <a:pt x="29525" y="1"/>
                    <a:pt x="282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pic>
          <p:nvPicPr>
            <p:cNvPr id="393" name="Google Shape;393;p3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-999350" y="1738374"/>
              <a:ext cx="1310226" cy="93667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42"/>
          <p:cNvSpPr/>
          <p:nvPr/>
        </p:nvSpPr>
        <p:spPr>
          <a:xfrm rot="7200053" flipH="1">
            <a:off x="-238605" y="3269032"/>
            <a:ext cx="3084908" cy="3071374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8" name="Google Shape;868;p42"/>
          <p:cNvSpPr txBox="1">
            <a:spLocks noGrp="1"/>
          </p:cNvSpPr>
          <p:nvPr>
            <p:ph type="title"/>
          </p:nvPr>
        </p:nvSpPr>
        <p:spPr>
          <a:xfrm>
            <a:off x="1314000" y="1620950"/>
            <a:ext cx="5067600" cy="8418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تحلیل بازار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69" name="Google Shape;869;p42"/>
          <p:cNvSpPr txBox="1">
            <a:spLocks noGrp="1"/>
          </p:cNvSpPr>
          <p:nvPr>
            <p:ph type="title" idx="2"/>
          </p:nvPr>
        </p:nvSpPr>
        <p:spPr>
          <a:xfrm>
            <a:off x="6457800" y="1791321"/>
            <a:ext cx="1372200" cy="13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870" name="Google Shape;870;p42"/>
          <p:cNvSpPr txBox="1">
            <a:spLocks noGrp="1"/>
          </p:cNvSpPr>
          <p:nvPr>
            <p:ph type="subTitle" idx="1"/>
          </p:nvPr>
        </p:nvSpPr>
        <p:spPr>
          <a:xfrm>
            <a:off x="1524300" y="2744050"/>
            <a:ext cx="4647000" cy="417000"/>
          </a:xfrm>
          <a:prstGeom prst="rect">
            <a:avLst/>
          </a:prstGeom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71" name="Google Shape;871;p42"/>
          <p:cNvSpPr/>
          <p:nvPr/>
        </p:nvSpPr>
        <p:spPr>
          <a:xfrm flipH="1">
            <a:off x="-339375" y="3200238"/>
            <a:ext cx="1665675" cy="1207125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72" name="Google Shape;872;p42"/>
          <p:cNvSpPr/>
          <p:nvPr/>
        </p:nvSpPr>
        <p:spPr>
          <a:xfrm rot="10176943" flipH="1">
            <a:off x="7556136" y="-571140"/>
            <a:ext cx="2393112" cy="3081834"/>
          </a:xfrm>
          <a:custGeom>
            <a:avLst/>
            <a:gdLst/>
            <a:ahLst/>
            <a:cxnLst/>
            <a:rect l="l" t="t" r="r" b="b"/>
            <a:pathLst>
              <a:path w="31911" h="76513" extrusionOk="0">
                <a:moveTo>
                  <a:pt x="24280" y="0"/>
                </a:moveTo>
                <a:cubicBezTo>
                  <a:pt x="23617" y="0"/>
                  <a:pt x="22884" y="147"/>
                  <a:pt x="22076" y="465"/>
                </a:cubicBezTo>
                <a:cubicBezTo>
                  <a:pt x="17272" y="2332"/>
                  <a:pt x="17311" y="11376"/>
                  <a:pt x="17272" y="15518"/>
                </a:cubicBezTo>
                <a:cubicBezTo>
                  <a:pt x="17233" y="21217"/>
                  <a:pt x="17602" y="26935"/>
                  <a:pt x="17077" y="32614"/>
                </a:cubicBezTo>
                <a:cubicBezTo>
                  <a:pt x="16552" y="38294"/>
                  <a:pt x="15074" y="44031"/>
                  <a:pt x="11729" y="48660"/>
                </a:cubicBezTo>
                <a:cubicBezTo>
                  <a:pt x="8870" y="52569"/>
                  <a:pt x="4766" y="55545"/>
                  <a:pt x="2432" y="59805"/>
                </a:cubicBezTo>
                <a:cubicBezTo>
                  <a:pt x="584" y="63150"/>
                  <a:pt x="1" y="67332"/>
                  <a:pt x="1498" y="70852"/>
                </a:cubicBezTo>
                <a:cubicBezTo>
                  <a:pt x="2874" y="74068"/>
                  <a:pt x="6186" y="76512"/>
                  <a:pt x="9656" y="76512"/>
                </a:cubicBezTo>
                <a:cubicBezTo>
                  <a:pt x="9963" y="76512"/>
                  <a:pt x="10272" y="76493"/>
                  <a:pt x="10581" y="76453"/>
                </a:cubicBezTo>
                <a:cubicBezTo>
                  <a:pt x="13868" y="76006"/>
                  <a:pt x="16494" y="73536"/>
                  <a:pt x="18400" y="70832"/>
                </a:cubicBezTo>
                <a:cubicBezTo>
                  <a:pt x="21239" y="66845"/>
                  <a:pt x="22951" y="62158"/>
                  <a:pt x="24390" y="57471"/>
                </a:cubicBezTo>
                <a:cubicBezTo>
                  <a:pt x="27755" y="46462"/>
                  <a:pt x="29700" y="35026"/>
                  <a:pt x="30186" y="23512"/>
                </a:cubicBezTo>
                <a:cubicBezTo>
                  <a:pt x="30365" y="19486"/>
                  <a:pt x="31911" y="0"/>
                  <a:pt x="2428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873" name="Google Shape;87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" flipH="1">
            <a:off x="72597" y="4063564"/>
            <a:ext cx="1510619" cy="107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4" name="Google Shape;87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799979" flipH="1">
            <a:off x="7015450" y="-114494"/>
            <a:ext cx="1819975" cy="1070964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42"/>
          <p:cNvSpPr/>
          <p:nvPr/>
        </p:nvSpPr>
        <p:spPr>
          <a:xfrm rot="8999956">
            <a:off x="197261" y="-331648"/>
            <a:ext cx="1005528" cy="1658639"/>
          </a:xfrm>
          <a:custGeom>
            <a:avLst/>
            <a:gdLst/>
            <a:ahLst/>
            <a:cxnLst/>
            <a:rect l="l" t="t" r="r" b="b"/>
            <a:pathLst>
              <a:path w="40222" h="66347" extrusionOk="0">
                <a:moveTo>
                  <a:pt x="15424" y="6676"/>
                </a:moveTo>
                <a:cubicBezTo>
                  <a:pt x="20733" y="7123"/>
                  <a:pt x="26412" y="10721"/>
                  <a:pt x="28766" y="15020"/>
                </a:cubicBezTo>
                <a:cubicBezTo>
                  <a:pt x="30147" y="17528"/>
                  <a:pt x="30497" y="20174"/>
                  <a:pt x="29738" y="22274"/>
                </a:cubicBezTo>
                <a:cubicBezTo>
                  <a:pt x="29060" y="24206"/>
                  <a:pt x="27053" y="25932"/>
                  <a:pt x="24901" y="25932"/>
                </a:cubicBezTo>
                <a:cubicBezTo>
                  <a:pt x="24583" y="25932"/>
                  <a:pt x="24263" y="25894"/>
                  <a:pt x="23942" y="25814"/>
                </a:cubicBezTo>
                <a:cubicBezTo>
                  <a:pt x="22775" y="25503"/>
                  <a:pt x="21784" y="24705"/>
                  <a:pt x="20947" y="23947"/>
                </a:cubicBezTo>
                <a:cubicBezTo>
                  <a:pt x="16843" y="20193"/>
                  <a:pt x="14509" y="15506"/>
                  <a:pt x="14509" y="11091"/>
                </a:cubicBezTo>
                <a:cubicBezTo>
                  <a:pt x="14509" y="9554"/>
                  <a:pt x="14840" y="8057"/>
                  <a:pt x="15424" y="6676"/>
                </a:cubicBezTo>
                <a:close/>
                <a:moveTo>
                  <a:pt x="24122" y="330"/>
                </a:moveTo>
                <a:cubicBezTo>
                  <a:pt x="26650" y="330"/>
                  <a:pt x="29438" y="1378"/>
                  <a:pt x="32617" y="3486"/>
                </a:cubicBezTo>
                <a:cubicBezTo>
                  <a:pt x="34717" y="4867"/>
                  <a:pt x="37285" y="6831"/>
                  <a:pt x="38510" y="9690"/>
                </a:cubicBezTo>
                <a:cubicBezTo>
                  <a:pt x="39891" y="12841"/>
                  <a:pt x="39346" y="16459"/>
                  <a:pt x="38743" y="19279"/>
                </a:cubicBezTo>
                <a:cubicBezTo>
                  <a:pt x="37382" y="25464"/>
                  <a:pt x="34951" y="31279"/>
                  <a:pt x="31508" y="36589"/>
                </a:cubicBezTo>
                <a:cubicBezTo>
                  <a:pt x="30516" y="38106"/>
                  <a:pt x="29408" y="39623"/>
                  <a:pt x="28357" y="41082"/>
                </a:cubicBezTo>
                <a:cubicBezTo>
                  <a:pt x="27443" y="42346"/>
                  <a:pt x="26510" y="43610"/>
                  <a:pt x="25634" y="44933"/>
                </a:cubicBezTo>
                <a:cubicBezTo>
                  <a:pt x="24895" y="43785"/>
                  <a:pt x="24059" y="42696"/>
                  <a:pt x="23126" y="41704"/>
                </a:cubicBezTo>
                <a:cubicBezTo>
                  <a:pt x="19839" y="38184"/>
                  <a:pt x="15560" y="35772"/>
                  <a:pt x="11417" y="33438"/>
                </a:cubicBezTo>
                <a:cubicBezTo>
                  <a:pt x="9297" y="32252"/>
                  <a:pt x="7099" y="31026"/>
                  <a:pt x="5057" y="29665"/>
                </a:cubicBezTo>
                <a:cubicBezTo>
                  <a:pt x="3832" y="28829"/>
                  <a:pt x="2568" y="27876"/>
                  <a:pt x="1731" y="26611"/>
                </a:cubicBezTo>
                <a:cubicBezTo>
                  <a:pt x="584" y="24900"/>
                  <a:pt x="350" y="22488"/>
                  <a:pt x="1051" y="19668"/>
                </a:cubicBezTo>
                <a:cubicBezTo>
                  <a:pt x="2256" y="14883"/>
                  <a:pt x="5991" y="9652"/>
                  <a:pt x="9530" y="7765"/>
                </a:cubicBezTo>
                <a:cubicBezTo>
                  <a:pt x="10988" y="6985"/>
                  <a:pt x="12624" y="6634"/>
                  <a:pt x="14321" y="6634"/>
                </a:cubicBezTo>
                <a:cubicBezTo>
                  <a:pt x="14570" y="6634"/>
                  <a:pt x="14821" y="6641"/>
                  <a:pt x="15073" y="6656"/>
                </a:cubicBezTo>
                <a:cubicBezTo>
                  <a:pt x="14509" y="8037"/>
                  <a:pt x="14179" y="9554"/>
                  <a:pt x="14179" y="11091"/>
                </a:cubicBezTo>
                <a:cubicBezTo>
                  <a:pt x="14179" y="15603"/>
                  <a:pt x="16571" y="20368"/>
                  <a:pt x="20733" y="24180"/>
                </a:cubicBezTo>
                <a:cubicBezTo>
                  <a:pt x="21589" y="24958"/>
                  <a:pt x="22620" y="25814"/>
                  <a:pt x="23865" y="26125"/>
                </a:cubicBezTo>
                <a:cubicBezTo>
                  <a:pt x="24216" y="26215"/>
                  <a:pt x="24568" y="26257"/>
                  <a:pt x="24916" y="26257"/>
                </a:cubicBezTo>
                <a:cubicBezTo>
                  <a:pt x="27205" y="26257"/>
                  <a:pt x="29323" y="24434"/>
                  <a:pt x="30050" y="22391"/>
                </a:cubicBezTo>
                <a:cubicBezTo>
                  <a:pt x="30827" y="20193"/>
                  <a:pt x="30458" y="17451"/>
                  <a:pt x="29058" y="14864"/>
                </a:cubicBezTo>
                <a:cubicBezTo>
                  <a:pt x="26665" y="10507"/>
                  <a:pt x="20947" y="6870"/>
                  <a:pt x="15540" y="6384"/>
                </a:cubicBezTo>
                <a:cubicBezTo>
                  <a:pt x="16960" y="3272"/>
                  <a:pt x="19683" y="899"/>
                  <a:pt x="22775" y="433"/>
                </a:cubicBezTo>
                <a:cubicBezTo>
                  <a:pt x="23216" y="364"/>
                  <a:pt x="23665" y="330"/>
                  <a:pt x="24122" y="330"/>
                </a:cubicBezTo>
                <a:close/>
                <a:moveTo>
                  <a:pt x="25615" y="45536"/>
                </a:moveTo>
                <a:cubicBezTo>
                  <a:pt x="28474" y="50242"/>
                  <a:pt x="29661" y="56019"/>
                  <a:pt x="28766" y="61445"/>
                </a:cubicBezTo>
                <a:cubicBezTo>
                  <a:pt x="28392" y="63691"/>
                  <a:pt x="27099" y="66027"/>
                  <a:pt x="25148" y="66027"/>
                </a:cubicBezTo>
                <a:cubicBezTo>
                  <a:pt x="25071" y="66027"/>
                  <a:pt x="24993" y="66023"/>
                  <a:pt x="24915" y="66016"/>
                </a:cubicBezTo>
                <a:cubicBezTo>
                  <a:pt x="23184" y="65860"/>
                  <a:pt x="22231" y="63915"/>
                  <a:pt x="21900" y="63079"/>
                </a:cubicBezTo>
                <a:cubicBezTo>
                  <a:pt x="19780" y="57672"/>
                  <a:pt x="22036" y="51934"/>
                  <a:pt x="23553" y="48998"/>
                </a:cubicBezTo>
                <a:cubicBezTo>
                  <a:pt x="24176" y="47811"/>
                  <a:pt x="24876" y="46664"/>
                  <a:pt x="25615" y="45536"/>
                </a:cubicBezTo>
                <a:close/>
                <a:moveTo>
                  <a:pt x="24101" y="0"/>
                </a:moveTo>
                <a:cubicBezTo>
                  <a:pt x="23638" y="0"/>
                  <a:pt x="23183" y="34"/>
                  <a:pt x="22737" y="102"/>
                </a:cubicBezTo>
                <a:cubicBezTo>
                  <a:pt x="19489" y="588"/>
                  <a:pt x="16649" y="3097"/>
                  <a:pt x="15210" y="6345"/>
                </a:cubicBezTo>
                <a:cubicBezTo>
                  <a:pt x="14915" y="6326"/>
                  <a:pt x="14621" y="6316"/>
                  <a:pt x="14329" y="6316"/>
                </a:cubicBezTo>
                <a:cubicBezTo>
                  <a:pt x="12576" y="6316"/>
                  <a:pt x="10878" y="6673"/>
                  <a:pt x="9394" y="7473"/>
                </a:cubicBezTo>
                <a:cubicBezTo>
                  <a:pt x="5757" y="9418"/>
                  <a:pt x="1965" y="14728"/>
                  <a:pt x="739" y="19590"/>
                </a:cubicBezTo>
                <a:cubicBezTo>
                  <a:pt x="0" y="22508"/>
                  <a:pt x="253" y="24997"/>
                  <a:pt x="1459" y="26806"/>
                </a:cubicBezTo>
                <a:cubicBezTo>
                  <a:pt x="2334" y="28109"/>
                  <a:pt x="3618" y="29081"/>
                  <a:pt x="4882" y="29918"/>
                </a:cubicBezTo>
                <a:cubicBezTo>
                  <a:pt x="6924" y="31299"/>
                  <a:pt x="9122" y="32543"/>
                  <a:pt x="11261" y="33730"/>
                </a:cubicBezTo>
                <a:cubicBezTo>
                  <a:pt x="15385" y="36044"/>
                  <a:pt x="19644" y="38437"/>
                  <a:pt x="22892" y="41918"/>
                </a:cubicBezTo>
                <a:cubicBezTo>
                  <a:pt x="23845" y="42929"/>
                  <a:pt x="24681" y="44057"/>
                  <a:pt x="25421" y="45224"/>
                </a:cubicBezTo>
                <a:cubicBezTo>
                  <a:pt x="24662" y="46391"/>
                  <a:pt x="23923" y="47597"/>
                  <a:pt x="23281" y="48842"/>
                </a:cubicBezTo>
                <a:cubicBezTo>
                  <a:pt x="21725" y="51837"/>
                  <a:pt x="19430" y="57672"/>
                  <a:pt x="21608" y="63196"/>
                </a:cubicBezTo>
                <a:cubicBezTo>
                  <a:pt x="21939" y="64090"/>
                  <a:pt x="22970" y="66171"/>
                  <a:pt x="24895" y="66346"/>
                </a:cubicBezTo>
                <a:lnTo>
                  <a:pt x="25148" y="66346"/>
                </a:lnTo>
                <a:cubicBezTo>
                  <a:pt x="27288" y="66346"/>
                  <a:pt x="28688" y="63876"/>
                  <a:pt x="29077" y="61503"/>
                </a:cubicBezTo>
                <a:cubicBezTo>
                  <a:pt x="30011" y="55941"/>
                  <a:pt x="28766" y="50028"/>
                  <a:pt x="25810" y="45224"/>
                </a:cubicBezTo>
                <a:cubicBezTo>
                  <a:pt x="26724" y="43882"/>
                  <a:pt x="27677" y="42560"/>
                  <a:pt x="28610" y="41276"/>
                </a:cubicBezTo>
                <a:cubicBezTo>
                  <a:pt x="29680" y="39817"/>
                  <a:pt x="30769" y="38300"/>
                  <a:pt x="31780" y="36764"/>
                </a:cubicBezTo>
                <a:cubicBezTo>
                  <a:pt x="35242" y="31415"/>
                  <a:pt x="37693" y="25561"/>
                  <a:pt x="39055" y="19357"/>
                </a:cubicBezTo>
                <a:cubicBezTo>
                  <a:pt x="39677" y="16498"/>
                  <a:pt x="40222" y="12783"/>
                  <a:pt x="38821" y="9554"/>
                </a:cubicBezTo>
                <a:cubicBezTo>
                  <a:pt x="37538" y="6637"/>
                  <a:pt x="34931" y="4634"/>
                  <a:pt x="32792" y="3214"/>
                </a:cubicBezTo>
                <a:cubicBezTo>
                  <a:pt x="29556" y="1068"/>
                  <a:pt x="26699" y="0"/>
                  <a:pt x="24101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876" name="Google Shape;876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563172" y="-20845"/>
            <a:ext cx="1538875" cy="193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1583225" y="4360250"/>
            <a:ext cx="1424391" cy="88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43"/>
          <p:cNvSpPr/>
          <p:nvPr/>
        </p:nvSpPr>
        <p:spPr>
          <a:xfrm rot="-4500080">
            <a:off x="3211273" y="2741034"/>
            <a:ext cx="3915757" cy="3898579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3" name="Google Shape;883;p43"/>
          <p:cNvSpPr/>
          <p:nvPr/>
        </p:nvSpPr>
        <p:spPr>
          <a:xfrm>
            <a:off x="2227491" y="3541188"/>
            <a:ext cx="538513" cy="390264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4" name="Google Shape;884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جمعیت شناسی مخاطب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5" name="Google Shape;885;p43"/>
          <p:cNvSpPr txBox="1"/>
          <p:nvPr/>
        </p:nvSpPr>
        <p:spPr>
          <a:xfrm>
            <a:off x="832408" y="1264783"/>
            <a:ext cx="21753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اشتغال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886" name="Google Shape;886;p43"/>
          <p:cNvSpPr txBox="1"/>
          <p:nvPr/>
        </p:nvSpPr>
        <p:spPr>
          <a:xfrm>
            <a:off x="3784550" y="3265828"/>
            <a:ext cx="2175300" cy="3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کشور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887" name="Google Shape;887;p43"/>
          <p:cNvSpPr txBox="1"/>
          <p:nvPr/>
        </p:nvSpPr>
        <p:spPr>
          <a:xfrm>
            <a:off x="3784550" y="1264783"/>
            <a:ext cx="21753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زبان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888" name="Google Shape;888;p43"/>
          <p:cNvSpPr txBox="1"/>
          <p:nvPr/>
        </p:nvSpPr>
        <p:spPr>
          <a:xfrm>
            <a:off x="1906200" y="3975109"/>
            <a:ext cx="1179600" cy="2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بیکار</a:t>
            </a:r>
            <a:endParaRPr sz="18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889" name="Google Shape;889;p43"/>
          <p:cNvSpPr txBox="1"/>
          <p:nvPr/>
        </p:nvSpPr>
        <p:spPr>
          <a:xfrm>
            <a:off x="726600" y="3966863"/>
            <a:ext cx="1179600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200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به کار گرفته شده</a:t>
            </a:r>
            <a:endParaRPr sz="1200" b="1" dirty="0">
              <a:solidFill>
                <a:schemeClr val="lt2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890" name="Google Shape;890;p43"/>
          <p:cNvSpPr txBox="1"/>
          <p:nvPr/>
        </p:nvSpPr>
        <p:spPr>
          <a:xfrm>
            <a:off x="726608" y="4224567"/>
            <a:ext cx="11796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عنوان در اینجا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91" name="Google Shape;891;p43"/>
          <p:cNvSpPr txBox="1"/>
          <p:nvPr/>
        </p:nvSpPr>
        <p:spPr>
          <a:xfrm>
            <a:off x="1906204" y="4226067"/>
            <a:ext cx="1181100" cy="3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عنوان در اینجا</a:t>
            </a:r>
          </a:p>
        </p:txBody>
      </p:sp>
      <p:grpSp>
        <p:nvGrpSpPr>
          <p:cNvPr id="892" name="Google Shape;892;p43"/>
          <p:cNvGrpSpPr/>
          <p:nvPr/>
        </p:nvGrpSpPr>
        <p:grpSpPr>
          <a:xfrm>
            <a:off x="3518525" y="3757625"/>
            <a:ext cx="2707349" cy="869400"/>
            <a:chOff x="3569937" y="3757625"/>
            <a:chExt cx="2707349" cy="869400"/>
          </a:xfrm>
        </p:grpSpPr>
        <p:sp>
          <p:nvSpPr>
            <p:cNvPr id="893" name="Google Shape;893;p43"/>
            <p:cNvSpPr txBox="1"/>
            <p:nvPr/>
          </p:nvSpPr>
          <p:spPr>
            <a:xfrm>
              <a:off x="3569937" y="3757625"/>
              <a:ext cx="1362600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1. ایالات متحده آمریکا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2. انگلستان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3. آلمان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4. ایتالیا</a:t>
              </a:r>
              <a:endParaRPr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894" name="Google Shape;894;p43"/>
            <p:cNvSpPr txBox="1"/>
            <p:nvPr/>
          </p:nvSpPr>
          <p:spPr>
            <a:xfrm>
              <a:off x="4914687" y="3757625"/>
              <a:ext cx="1362600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5. اسپانیا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6. آفریقای جنوبی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7. فرانسه</a:t>
              </a:r>
            </a:p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8. هلند</a:t>
              </a:r>
              <a:endParaRPr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895" name="Google Shape;895;p43"/>
          <p:cNvGrpSpPr/>
          <p:nvPr/>
        </p:nvGrpSpPr>
        <p:grpSpPr>
          <a:xfrm>
            <a:off x="1077232" y="1738673"/>
            <a:ext cx="1685653" cy="1685492"/>
            <a:chOff x="5681300" y="2527788"/>
            <a:chExt cx="805800" cy="805800"/>
          </a:xfrm>
        </p:grpSpPr>
        <p:sp>
          <p:nvSpPr>
            <p:cNvPr id="896" name="Google Shape;896;p43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7" name="Google Shape;897;p43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3291948"/>
                <a:gd name="adj2" fmla="val 1620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98" name="Google Shape;898;p43"/>
          <p:cNvSpPr txBox="1"/>
          <p:nvPr/>
        </p:nvSpPr>
        <p:spPr>
          <a:xfrm>
            <a:off x="1047161" y="2500197"/>
            <a:ext cx="9495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63%</a:t>
            </a:r>
            <a:endParaRPr sz="20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899" name="Google Shape;899;p43"/>
          <p:cNvSpPr txBox="1"/>
          <p:nvPr/>
        </p:nvSpPr>
        <p:spPr>
          <a:xfrm>
            <a:off x="1843445" y="2166913"/>
            <a:ext cx="9495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37%</a:t>
            </a:r>
            <a:endParaRPr sz="20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900" name="Google Shape;900;p43"/>
          <p:cNvSpPr/>
          <p:nvPr/>
        </p:nvSpPr>
        <p:spPr>
          <a:xfrm>
            <a:off x="1047141" y="3534891"/>
            <a:ext cx="538513" cy="390264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901" name="Google Shape;901;p43"/>
          <p:cNvGrpSpPr/>
          <p:nvPr/>
        </p:nvGrpSpPr>
        <p:grpSpPr>
          <a:xfrm>
            <a:off x="3511917" y="1726661"/>
            <a:ext cx="2720564" cy="1389559"/>
            <a:chOff x="3467112" y="1726661"/>
            <a:chExt cx="2720564" cy="1389559"/>
          </a:xfrm>
        </p:grpSpPr>
        <p:grpSp>
          <p:nvGrpSpPr>
            <p:cNvPr id="902" name="Google Shape;902;p43"/>
            <p:cNvGrpSpPr/>
            <p:nvPr/>
          </p:nvGrpSpPr>
          <p:grpSpPr>
            <a:xfrm>
              <a:off x="3467112" y="1726661"/>
              <a:ext cx="844500" cy="1389559"/>
              <a:chOff x="3314712" y="1726661"/>
              <a:chExt cx="844500" cy="1389559"/>
            </a:xfrm>
          </p:grpSpPr>
          <p:grpSp>
            <p:nvGrpSpPr>
              <p:cNvPr id="903" name="Google Shape;903;p43"/>
              <p:cNvGrpSpPr/>
              <p:nvPr/>
            </p:nvGrpSpPr>
            <p:grpSpPr>
              <a:xfrm>
                <a:off x="3476206" y="1726661"/>
                <a:ext cx="521514" cy="521514"/>
                <a:chOff x="5681300" y="2527788"/>
                <a:chExt cx="805800" cy="805800"/>
              </a:xfrm>
            </p:grpSpPr>
            <p:sp>
              <p:nvSpPr>
                <p:cNvPr id="904" name="Google Shape;904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05" name="Google Shape;905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pie">
                  <a:avLst>
                    <a:gd name="adj1" fmla="val 6140554"/>
                    <a:gd name="adj2" fmla="val 1620000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906" name="Google Shape;906;p43"/>
              <p:cNvSpPr txBox="1"/>
              <p:nvPr/>
            </p:nvSpPr>
            <p:spPr>
              <a:xfrm>
                <a:off x="3505512" y="2324376"/>
                <a:ext cx="462900" cy="295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i="1">
                    <a:solidFill>
                      <a:schemeClr val="lt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55%</a:t>
                </a:r>
                <a:endParaRPr sz="1200" i="1">
                  <a:solidFill>
                    <a:schemeClr val="lt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907" name="Google Shape;907;p43"/>
              <p:cNvSpPr txBox="1"/>
              <p:nvPr/>
            </p:nvSpPr>
            <p:spPr>
              <a:xfrm>
                <a:off x="3314712" y="2821020"/>
                <a:ext cx="844500" cy="29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lvl="0" algn="ctr" rtl="1"/>
                <a:r>
                  <a:rPr lang="fa-IR" b="1" dirty="0">
                    <a:solidFill>
                      <a:schemeClr val="accent6"/>
                    </a:solidFill>
                    <a:latin typeface="Caveat"/>
                    <a:ea typeface="Caveat"/>
                    <a:cs typeface="B Nazanin" panose="00000400000000000000" pitchFamily="2" charset="-78"/>
                    <a:sym typeface="Caveat"/>
                  </a:rPr>
                  <a:t>انگلیسی</a:t>
                </a:r>
                <a:endParaRPr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endParaRPr>
              </a:p>
            </p:txBody>
          </p:sp>
        </p:grpSp>
        <p:grpSp>
          <p:nvGrpSpPr>
            <p:cNvPr id="908" name="Google Shape;908;p43"/>
            <p:cNvGrpSpPr/>
            <p:nvPr/>
          </p:nvGrpSpPr>
          <p:grpSpPr>
            <a:xfrm>
              <a:off x="4405145" y="1726661"/>
              <a:ext cx="844500" cy="1389559"/>
              <a:chOff x="4252745" y="1726661"/>
              <a:chExt cx="844500" cy="1389559"/>
            </a:xfrm>
          </p:grpSpPr>
          <p:sp>
            <p:nvSpPr>
              <p:cNvPr id="909" name="Google Shape;909;p43"/>
              <p:cNvSpPr txBox="1"/>
              <p:nvPr/>
            </p:nvSpPr>
            <p:spPr>
              <a:xfrm>
                <a:off x="4443545" y="2324426"/>
                <a:ext cx="462900" cy="295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i="1">
                    <a:solidFill>
                      <a:schemeClr val="lt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32%</a:t>
                </a:r>
                <a:endParaRPr sz="1200" i="1">
                  <a:solidFill>
                    <a:schemeClr val="lt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910" name="Google Shape;910;p43"/>
              <p:cNvSpPr txBox="1"/>
              <p:nvPr/>
            </p:nvSpPr>
            <p:spPr>
              <a:xfrm>
                <a:off x="4252745" y="2821020"/>
                <a:ext cx="844500" cy="29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lvl="0" algn="ctr" rtl="1"/>
                <a:r>
                  <a:rPr lang="fa-IR" b="1" dirty="0">
                    <a:solidFill>
                      <a:schemeClr val="accent6"/>
                    </a:solidFill>
                    <a:latin typeface="Caveat"/>
                    <a:ea typeface="Caveat"/>
                    <a:cs typeface="B Nazanin" panose="00000400000000000000" pitchFamily="2" charset="-78"/>
                    <a:sym typeface="Caveat"/>
                  </a:rPr>
                  <a:t>اسپانیایی</a:t>
                </a:r>
                <a:endParaRPr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endParaRPr>
              </a:p>
            </p:txBody>
          </p:sp>
          <p:grpSp>
            <p:nvGrpSpPr>
              <p:cNvPr id="911" name="Google Shape;911;p43"/>
              <p:cNvGrpSpPr/>
              <p:nvPr/>
            </p:nvGrpSpPr>
            <p:grpSpPr>
              <a:xfrm>
                <a:off x="4414238" y="1726661"/>
                <a:ext cx="521514" cy="521514"/>
                <a:chOff x="5681300" y="2527788"/>
                <a:chExt cx="805800" cy="805800"/>
              </a:xfrm>
            </p:grpSpPr>
            <p:sp>
              <p:nvSpPr>
                <p:cNvPr id="912" name="Google Shape;912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3" name="Google Shape;913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pie">
                  <a:avLst>
                    <a:gd name="adj1" fmla="val 2169333"/>
                    <a:gd name="adj2" fmla="val 1620000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914" name="Google Shape;914;p43"/>
            <p:cNvGrpSpPr/>
            <p:nvPr/>
          </p:nvGrpSpPr>
          <p:grpSpPr>
            <a:xfrm>
              <a:off x="5343177" y="1726661"/>
              <a:ext cx="844500" cy="1389559"/>
              <a:chOff x="5190777" y="1726661"/>
              <a:chExt cx="844500" cy="1389559"/>
            </a:xfrm>
          </p:grpSpPr>
          <p:sp>
            <p:nvSpPr>
              <p:cNvPr id="915" name="Google Shape;915;p43"/>
              <p:cNvSpPr txBox="1"/>
              <p:nvPr/>
            </p:nvSpPr>
            <p:spPr>
              <a:xfrm>
                <a:off x="5381577" y="2324426"/>
                <a:ext cx="462900" cy="295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i="1">
                    <a:solidFill>
                      <a:schemeClr val="lt1"/>
                    </a:solidFill>
                    <a:latin typeface="Roboto"/>
                    <a:ea typeface="Roboto"/>
                    <a:cs typeface="B Nazanin" panose="00000400000000000000" pitchFamily="2" charset="-78"/>
                    <a:sym typeface="Roboto"/>
                  </a:rPr>
                  <a:t>13%</a:t>
                </a:r>
                <a:endParaRPr sz="1200" i="1">
                  <a:solidFill>
                    <a:schemeClr val="lt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916" name="Google Shape;916;p43"/>
              <p:cNvSpPr txBox="1"/>
              <p:nvPr/>
            </p:nvSpPr>
            <p:spPr>
              <a:xfrm>
                <a:off x="5190777" y="2821020"/>
                <a:ext cx="844500" cy="29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lvl="0" algn="ctr" rtl="1"/>
                <a:r>
                  <a:rPr lang="fa-IR" b="1" dirty="0">
                    <a:solidFill>
                      <a:schemeClr val="accent6"/>
                    </a:solidFill>
                    <a:latin typeface="Caveat"/>
                    <a:ea typeface="Caveat"/>
                    <a:cs typeface="B Nazanin" panose="00000400000000000000" pitchFamily="2" charset="-78"/>
                    <a:sym typeface="Caveat"/>
                  </a:rPr>
                  <a:t>فرانسوی</a:t>
                </a:r>
                <a:endParaRPr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endParaRPr>
              </a:p>
            </p:txBody>
          </p:sp>
          <p:grpSp>
            <p:nvGrpSpPr>
              <p:cNvPr id="917" name="Google Shape;917;p43"/>
              <p:cNvGrpSpPr/>
              <p:nvPr/>
            </p:nvGrpSpPr>
            <p:grpSpPr>
              <a:xfrm>
                <a:off x="5352270" y="1726661"/>
                <a:ext cx="521514" cy="521514"/>
                <a:chOff x="5681300" y="2527788"/>
                <a:chExt cx="805800" cy="805800"/>
              </a:xfrm>
            </p:grpSpPr>
            <p:sp>
              <p:nvSpPr>
                <p:cNvPr id="918" name="Google Shape;918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9" name="Google Shape;919;p43"/>
                <p:cNvSpPr/>
                <p:nvPr/>
              </p:nvSpPr>
              <p:spPr>
                <a:xfrm>
                  <a:off x="5681300" y="2527788"/>
                  <a:ext cx="805800" cy="805800"/>
                </a:xfrm>
                <a:prstGeom prst="pie">
                  <a:avLst>
                    <a:gd name="adj1" fmla="val 19348076"/>
                    <a:gd name="adj2" fmla="val 1620000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920" name="Google Shape;920;p43"/>
          <p:cNvSpPr txBox="1"/>
          <p:nvPr/>
        </p:nvSpPr>
        <p:spPr>
          <a:xfrm>
            <a:off x="6547525" y="1266283"/>
            <a:ext cx="2175300" cy="3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منافع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grpSp>
        <p:nvGrpSpPr>
          <p:cNvPr id="921" name="Google Shape;921;p43"/>
          <p:cNvGrpSpPr/>
          <p:nvPr/>
        </p:nvGrpSpPr>
        <p:grpSpPr>
          <a:xfrm>
            <a:off x="7060031" y="1738676"/>
            <a:ext cx="132370" cy="1831000"/>
            <a:chOff x="4674013" y="3100904"/>
            <a:chExt cx="122758" cy="1698043"/>
          </a:xfrm>
        </p:grpSpPr>
        <p:sp>
          <p:nvSpPr>
            <p:cNvPr id="922" name="Google Shape;922;p43"/>
            <p:cNvSpPr/>
            <p:nvPr/>
          </p:nvSpPr>
          <p:spPr>
            <a:xfrm>
              <a:off x="4674013" y="3100904"/>
              <a:ext cx="122758" cy="122748"/>
            </a:xfrm>
            <a:custGeom>
              <a:avLst/>
              <a:gdLst/>
              <a:ahLst/>
              <a:cxnLst/>
              <a:rect l="l" t="t" r="r" b="b"/>
              <a:pathLst>
                <a:path w="12381" h="12380" extrusionOk="0">
                  <a:moveTo>
                    <a:pt x="6191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1" y="12379"/>
                  </a:cubicBezTo>
                  <a:cubicBezTo>
                    <a:pt x="9610" y="12379"/>
                    <a:pt x="12381" y="9608"/>
                    <a:pt x="12381" y="6190"/>
                  </a:cubicBezTo>
                  <a:cubicBezTo>
                    <a:pt x="12381" y="2772"/>
                    <a:pt x="9610" y="1"/>
                    <a:pt x="61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3" name="Google Shape;923;p43"/>
            <p:cNvSpPr/>
            <p:nvPr/>
          </p:nvSpPr>
          <p:spPr>
            <a:xfrm>
              <a:off x="4674013" y="3363453"/>
              <a:ext cx="122758" cy="122758"/>
            </a:xfrm>
            <a:custGeom>
              <a:avLst/>
              <a:gdLst/>
              <a:ahLst/>
              <a:cxnLst/>
              <a:rect l="l" t="t" r="r" b="b"/>
              <a:pathLst>
                <a:path w="12381" h="12381" extrusionOk="0">
                  <a:moveTo>
                    <a:pt x="6191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10"/>
                    <a:pt x="2771" y="12381"/>
                    <a:pt x="6191" y="12381"/>
                  </a:cubicBezTo>
                  <a:cubicBezTo>
                    <a:pt x="9610" y="12381"/>
                    <a:pt x="12381" y="9610"/>
                    <a:pt x="12381" y="6191"/>
                  </a:cubicBezTo>
                  <a:cubicBezTo>
                    <a:pt x="12381" y="2771"/>
                    <a:pt x="9610" y="0"/>
                    <a:pt x="61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4" name="Google Shape;924;p43"/>
            <p:cNvSpPr/>
            <p:nvPr/>
          </p:nvSpPr>
          <p:spPr>
            <a:xfrm>
              <a:off x="4674013" y="3625992"/>
              <a:ext cx="122738" cy="122768"/>
            </a:xfrm>
            <a:custGeom>
              <a:avLst/>
              <a:gdLst/>
              <a:ahLst/>
              <a:cxnLst/>
              <a:rect l="l" t="t" r="r" b="b"/>
              <a:pathLst>
                <a:path w="12379" h="12382" extrusionOk="0">
                  <a:moveTo>
                    <a:pt x="6190" y="1"/>
                  </a:moveTo>
                  <a:cubicBezTo>
                    <a:pt x="2771" y="1"/>
                    <a:pt x="0" y="2774"/>
                    <a:pt x="0" y="6192"/>
                  </a:cubicBezTo>
                  <a:cubicBezTo>
                    <a:pt x="0" y="9610"/>
                    <a:pt x="2771" y="12381"/>
                    <a:pt x="6190" y="12381"/>
                  </a:cubicBezTo>
                  <a:cubicBezTo>
                    <a:pt x="9608" y="12381"/>
                    <a:pt x="12379" y="9610"/>
                    <a:pt x="12379" y="6192"/>
                  </a:cubicBezTo>
                  <a:cubicBezTo>
                    <a:pt x="12379" y="2774"/>
                    <a:pt x="9608" y="1"/>
                    <a:pt x="6190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5" name="Google Shape;925;p43"/>
            <p:cNvSpPr/>
            <p:nvPr/>
          </p:nvSpPr>
          <p:spPr>
            <a:xfrm>
              <a:off x="4674013" y="3888561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6" name="Google Shape;926;p43"/>
            <p:cNvSpPr/>
            <p:nvPr/>
          </p:nvSpPr>
          <p:spPr>
            <a:xfrm>
              <a:off x="4674013" y="4151100"/>
              <a:ext cx="122738" cy="122748"/>
            </a:xfrm>
            <a:custGeom>
              <a:avLst/>
              <a:gdLst/>
              <a:ahLst/>
              <a:cxnLst/>
              <a:rect l="l" t="t" r="r" b="b"/>
              <a:pathLst>
                <a:path w="12379" h="12380" extrusionOk="0">
                  <a:moveTo>
                    <a:pt x="6190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90"/>
                  </a:cubicBezTo>
                  <a:cubicBezTo>
                    <a:pt x="12379" y="2772"/>
                    <a:pt x="9608" y="1"/>
                    <a:pt x="6190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7" name="Google Shape;927;p43"/>
            <p:cNvSpPr/>
            <p:nvPr/>
          </p:nvSpPr>
          <p:spPr>
            <a:xfrm>
              <a:off x="4674013" y="4413650"/>
              <a:ext cx="122738" cy="122758"/>
            </a:xfrm>
            <a:custGeom>
              <a:avLst/>
              <a:gdLst/>
              <a:ahLst/>
              <a:cxnLst/>
              <a:rect l="l" t="t" r="r" b="b"/>
              <a:pathLst>
                <a:path w="12379" h="12381" extrusionOk="0">
                  <a:moveTo>
                    <a:pt x="6190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09"/>
                    <a:pt x="2771" y="12380"/>
                    <a:pt x="6190" y="12380"/>
                  </a:cubicBezTo>
                  <a:cubicBezTo>
                    <a:pt x="9608" y="12380"/>
                    <a:pt x="12379" y="9609"/>
                    <a:pt x="12379" y="6191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8" name="Google Shape;928;p43"/>
            <p:cNvSpPr/>
            <p:nvPr/>
          </p:nvSpPr>
          <p:spPr>
            <a:xfrm>
              <a:off x="4674013" y="4676209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29" name="Google Shape;929;p43"/>
          <p:cNvGrpSpPr/>
          <p:nvPr/>
        </p:nvGrpSpPr>
        <p:grpSpPr>
          <a:xfrm>
            <a:off x="7567075" y="1738676"/>
            <a:ext cx="132370" cy="1831000"/>
            <a:chOff x="4940438" y="3100904"/>
            <a:chExt cx="122758" cy="1698043"/>
          </a:xfrm>
        </p:grpSpPr>
        <p:sp>
          <p:nvSpPr>
            <p:cNvPr id="930" name="Google Shape;930;p43"/>
            <p:cNvSpPr/>
            <p:nvPr/>
          </p:nvSpPr>
          <p:spPr>
            <a:xfrm>
              <a:off x="4940438" y="3100904"/>
              <a:ext cx="122758" cy="122748"/>
            </a:xfrm>
            <a:custGeom>
              <a:avLst/>
              <a:gdLst/>
              <a:ahLst/>
              <a:cxnLst/>
              <a:rect l="l" t="t" r="r" b="b"/>
              <a:pathLst>
                <a:path w="12381" h="12380" extrusionOk="0">
                  <a:moveTo>
                    <a:pt x="6191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1" y="12379"/>
                  </a:cubicBezTo>
                  <a:cubicBezTo>
                    <a:pt x="9610" y="12379"/>
                    <a:pt x="12381" y="9608"/>
                    <a:pt x="12381" y="6190"/>
                  </a:cubicBezTo>
                  <a:cubicBezTo>
                    <a:pt x="12381" y="2772"/>
                    <a:pt x="9610" y="1"/>
                    <a:pt x="61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1" name="Google Shape;931;p43"/>
            <p:cNvSpPr/>
            <p:nvPr/>
          </p:nvSpPr>
          <p:spPr>
            <a:xfrm>
              <a:off x="4940438" y="3363453"/>
              <a:ext cx="122758" cy="122758"/>
            </a:xfrm>
            <a:custGeom>
              <a:avLst/>
              <a:gdLst/>
              <a:ahLst/>
              <a:cxnLst/>
              <a:rect l="l" t="t" r="r" b="b"/>
              <a:pathLst>
                <a:path w="12381" h="12381" extrusionOk="0">
                  <a:moveTo>
                    <a:pt x="6191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10"/>
                    <a:pt x="2771" y="12381"/>
                    <a:pt x="6191" y="12381"/>
                  </a:cubicBezTo>
                  <a:cubicBezTo>
                    <a:pt x="9610" y="12381"/>
                    <a:pt x="12381" y="9610"/>
                    <a:pt x="12381" y="6191"/>
                  </a:cubicBezTo>
                  <a:cubicBezTo>
                    <a:pt x="12381" y="2771"/>
                    <a:pt x="9610" y="0"/>
                    <a:pt x="61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2" name="Google Shape;932;p43"/>
            <p:cNvSpPr/>
            <p:nvPr/>
          </p:nvSpPr>
          <p:spPr>
            <a:xfrm>
              <a:off x="4940438" y="3625992"/>
              <a:ext cx="122738" cy="122768"/>
            </a:xfrm>
            <a:custGeom>
              <a:avLst/>
              <a:gdLst/>
              <a:ahLst/>
              <a:cxnLst/>
              <a:rect l="l" t="t" r="r" b="b"/>
              <a:pathLst>
                <a:path w="12379" h="12382" extrusionOk="0">
                  <a:moveTo>
                    <a:pt x="6190" y="1"/>
                  </a:moveTo>
                  <a:cubicBezTo>
                    <a:pt x="2771" y="1"/>
                    <a:pt x="0" y="2774"/>
                    <a:pt x="0" y="6192"/>
                  </a:cubicBezTo>
                  <a:cubicBezTo>
                    <a:pt x="0" y="9610"/>
                    <a:pt x="2771" y="12381"/>
                    <a:pt x="6190" y="12381"/>
                  </a:cubicBezTo>
                  <a:cubicBezTo>
                    <a:pt x="9608" y="12381"/>
                    <a:pt x="12379" y="9610"/>
                    <a:pt x="12379" y="6192"/>
                  </a:cubicBezTo>
                  <a:cubicBezTo>
                    <a:pt x="12379" y="2774"/>
                    <a:pt x="9608" y="1"/>
                    <a:pt x="619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3" name="Google Shape;933;p43"/>
            <p:cNvSpPr/>
            <p:nvPr/>
          </p:nvSpPr>
          <p:spPr>
            <a:xfrm>
              <a:off x="4940438" y="3888561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4" name="Google Shape;934;p43"/>
            <p:cNvSpPr/>
            <p:nvPr/>
          </p:nvSpPr>
          <p:spPr>
            <a:xfrm>
              <a:off x="4940438" y="4151100"/>
              <a:ext cx="122738" cy="122748"/>
            </a:xfrm>
            <a:custGeom>
              <a:avLst/>
              <a:gdLst/>
              <a:ahLst/>
              <a:cxnLst/>
              <a:rect l="l" t="t" r="r" b="b"/>
              <a:pathLst>
                <a:path w="12379" h="12380" extrusionOk="0">
                  <a:moveTo>
                    <a:pt x="6190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90"/>
                  </a:cubicBezTo>
                  <a:cubicBezTo>
                    <a:pt x="12379" y="2772"/>
                    <a:pt x="9608" y="1"/>
                    <a:pt x="6190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5" name="Google Shape;935;p43"/>
            <p:cNvSpPr/>
            <p:nvPr/>
          </p:nvSpPr>
          <p:spPr>
            <a:xfrm>
              <a:off x="4940438" y="4413650"/>
              <a:ext cx="122738" cy="122758"/>
            </a:xfrm>
            <a:custGeom>
              <a:avLst/>
              <a:gdLst/>
              <a:ahLst/>
              <a:cxnLst/>
              <a:rect l="l" t="t" r="r" b="b"/>
              <a:pathLst>
                <a:path w="12379" h="12381" extrusionOk="0">
                  <a:moveTo>
                    <a:pt x="6190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09"/>
                    <a:pt x="2771" y="12380"/>
                    <a:pt x="6190" y="12380"/>
                  </a:cubicBezTo>
                  <a:cubicBezTo>
                    <a:pt x="9608" y="12380"/>
                    <a:pt x="12379" y="9609"/>
                    <a:pt x="12379" y="6191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6" name="Google Shape;936;p43"/>
            <p:cNvSpPr/>
            <p:nvPr/>
          </p:nvSpPr>
          <p:spPr>
            <a:xfrm>
              <a:off x="4940438" y="4676209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37" name="Google Shape;937;p43"/>
          <p:cNvGrpSpPr/>
          <p:nvPr/>
        </p:nvGrpSpPr>
        <p:grpSpPr>
          <a:xfrm>
            <a:off x="8077950" y="1738676"/>
            <a:ext cx="132370" cy="1831000"/>
            <a:chOff x="5206863" y="3100904"/>
            <a:chExt cx="122758" cy="1698043"/>
          </a:xfrm>
        </p:grpSpPr>
        <p:sp>
          <p:nvSpPr>
            <p:cNvPr id="938" name="Google Shape;938;p43"/>
            <p:cNvSpPr/>
            <p:nvPr/>
          </p:nvSpPr>
          <p:spPr>
            <a:xfrm>
              <a:off x="5206863" y="3100904"/>
              <a:ext cx="122758" cy="122748"/>
            </a:xfrm>
            <a:custGeom>
              <a:avLst/>
              <a:gdLst/>
              <a:ahLst/>
              <a:cxnLst/>
              <a:rect l="l" t="t" r="r" b="b"/>
              <a:pathLst>
                <a:path w="12381" h="12380" extrusionOk="0">
                  <a:moveTo>
                    <a:pt x="6191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1" y="12379"/>
                  </a:cubicBezTo>
                  <a:cubicBezTo>
                    <a:pt x="9610" y="12379"/>
                    <a:pt x="12381" y="9608"/>
                    <a:pt x="12381" y="6190"/>
                  </a:cubicBezTo>
                  <a:cubicBezTo>
                    <a:pt x="12381" y="2772"/>
                    <a:pt x="9610" y="1"/>
                    <a:pt x="61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9" name="Google Shape;939;p43"/>
            <p:cNvSpPr/>
            <p:nvPr/>
          </p:nvSpPr>
          <p:spPr>
            <a:xfrm>
              <a:off x="5206863" y="3363453"/>
              <a:ext cx="122758" cy="122758"/>
            </a:xfrm>
            <a:custGeom>
              <a:avLst/>
              <a:gdLst/>
              <a:ahLst/>
              <a:cxnLst/>
              <a:rect l="l" t="t" r="r" b="b"/>
              <a:pathLst>
                <a:path w="12381" h="12381" extrusionOk="0">
                  <a:moveTo>
                    <a:pt x="6191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10"/>
                    <a:pt x="2771" y="12381"/>
                    <a:pt x="6191" y="12381"/>
                  </a:cubicBezTo>
                  <a:cubicBezTo>
                    <a:pt x="9610" y="12381"/>
                    <a:pt x="12381" y="9610"/>
                    <a:pt x="12381" y="6191"/>
                  </a:cubicBezTo>
                  <a:cubicBezTo>
                    <a:pt x="12381" y="2771"/>
                    <a:pt x="9610" y="0"/>
                    <a:pt x="61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0" name="Google Shape;940;p43"/>
            <p:cNvSpPr/>
            <p:nvPr/>
          </p:nvSpPr>
          <p:spPr>
            <a:xfrm>
              <a:off x="5206863" y="3625992"/>
              <a:ext cx="122738" cy="122768"/>
            </a:xfrm>
            <a:custGeom>
              <a:avLst/>
              <a:gdLst/>
              <a:ahLst/>
              <a:cxnLst/>
              <a:rect l="l" t="t" r="r" b="b"/>
              <a:pathLst>
                <a:path w="12379" h="12382" extrusionOk="0">
                  <a:moveTo>
                    <a:pt x="6190" y="1"/>
                  </a:moveTo>
                  <a:cubicBezTo>
                    <a:pt x="2771" y="1"/>
                    <a:pt x="0" y="2774"/>
                    <a:pt x="0" y="6192"/>
                  </a:cubicBezTo>
                  <a:cubicBezTo>
                    <a:pt x="0" y="9610"/>
                    <a:pt x="2771" y="12381"/>
                    <a:pt x="6190" y="12381"/>
                  </a:cubicBezTo>
                  <a:cubicBezTo>
                    <a:pt x="9608" y="12381"/>
                    <a:pt x="12379" y="9610"/>
                    <a:pt x="12379" y="6192"/>
                  </a:cubicBezTo>
                  <a:cubicBezTo>
                    <a:pt x="12379" y="2774"/>
                    <a:pt x="9608" y="1"/>
                    <a:pt x="619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1" name="Google Shape;941;p43"/>
            <p:cNvSpPr/>
            <p:nvPr/>
          </p:nvSpPr>
          <p:spPr>
            <a:xfrm>
              <a:off x="5206863" y="3888561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2" name="Google Shape;942;p43"/>
            <p:cNvSpPr/>
            <p:nvPr/>
          </p:nvSpPr>
          <p:spPr>
            <a:xfrm>
              <a:off x="5206863" y="4151100"/>
              <a:ext cx="122738" cy="122748"/>
            </a:xfrm>
            <a:custGeom>
              <a:avLst/>
              <a:gdLst/>
              <a:ahLst/>
              <a:cxnLst/>
              <a:rect l="l" t="t" r="r" b="b"/>
              <a:pathLst>
                <a:path w="12379" h="12380" extrusionOk="0">
                  <a:moveTo>
                    <a:pt x="6190" y="1"/>
                  </a:moveTo>
                  <a:cubicBezTo>
                    <a:pt x="2771" y="1"/>
                    <a:pt x="0" y="2772"/>
                    <a:pt x="0" y="6190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90"/>
                  </a:cubicBezTo>
                  <a:cubicBezTo>
                    <a:pt x="12379" y="2772"/>
                    <a:pt x="9608" y="1"/>
                    <a:pt x="6190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3" name="Google Shape;943;p43"/>
            <p:cNvSpPr/>
            <p:nvPr/>
          </p:nvSpPr>
          <p:spPr>
            <a:xfrm>
              <a:off x="5206863" y="4413650"/>
              <a:ext cx="122738" cy="122758"/>
            </a:xfrm>
            <a:custGeom>
              <a:avLst/>
              <a:gdLst/>
              <a:ahLst/>
              <a:cxnLst/>
              <a:rect l="l" t="t" r="r" b="b"/>
              <a:pathLst>
                <a:path w="12379" h="12381" extrusionOk="0">
                  <a:moveTo>
                    <a:pt x="6190" y="0"/>
                  </a:moveTo>
                  <a:cubicBezTo>
                    <a:pt x="2771" y="0"/>
                    <a:pt x="0" y="2771"/>
                    <a:pt x="0" y="6191"/>
                  </a:cubicBezTo>
                  <a:cubicBezTo>
                    <a:pt x="0" y="9609"/>
                    <a:pt x="2771" y="12380"/>
                    <a:pt x="6190" y="12380"/>
                  </a:cubicBezTo>
                  <a:cubicBezTo>
                    <a:pt x="9608" y="12380"/>
                    <a:pt x="12379" y="9609"/>
                    <a:pt x="12379" y="6191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4" name="Google Shape;944;p43"/>
            <p:cNvSpPr/>
            <p:nvPr/>
          </p:nvSpPr>
          <p:spPr>
            <a:xfrm>
              <a:off x="5206863" y="4676209"/>
              <a:ext cx="122738" cy="122738"/>
            </a:xfrm>
            <a:custGeom>
              <a:avLst/>
              <a:gdLst/>
              <a:ahLst/>
              <a:cxnLst/>
              <a:rect l="l" t="t" r="r" b="b"/>
              <a:pathLst>
                <a:path w="12379" h="12379" extrusionOk="0">
                  <a:moveTo>
                    <a:pt x="6190" y="0"/>
                  </a:moveTo>
                  <a:cubicBezTo>
                    <a:pt x="2771" y="0"/>
                    <a:pt x="0" y="2771"/>
                    <a:pt x="0" y="6189"/>
                  </a:cubicBezTo>
                  <a:cubicBezTo>
                    <a:pt x="0" y="9608"/>
                    <a:pt x="2771" y="12379"/>
                    <a:pt x="6190" y="12379"/>
                  </a:cubicBezTo>
                  <a:cubicBezTo>
                    <a:pt x="9608" y="12379"/>
                    <a:pt x="12379" y="9608"/>
                    <a:pt x="12379" y="6189"/>
                  </a:cubicBezTo>
                  <a:cubicBezTo>
                    <a:pt x="12379" y="2771"/>
                    <a:pt x="9608" y="0"/>
                    <a:pt x="6190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45" name="Google Shape;945;p43"/>
          <p:cNvSpPr/>
          <p:nvPr/>
        </p:nvSpPr>
        <p:spPr>
          <a:xfrm>
            <a:off x="6931065" y="3730160"/>
            <a:ext cx="390300" cy="39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6" name="Google Shape;946;p43"/>
          <p:cNvSpPr/>
          <p:nvPr/>
        </p:nvSpPr>
        <p:spPr>
          <a:xfrm>
            <a:off x="7438110" y="3730160"/>
            <a:ext cx="390300" cy="39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47" name="Google Shape;947;p43"/>
          <p:cNvSpPr/>
          <p:nvPr/>
        </p:nvSpPr>
        <p:spPr>
          <a:xfrm>
            <a:off x="7948985" y="3730160"/>
            <a:ext cx="390300" cy="39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948" name="Google Shape;948;p43"/>
          <p:cNvGrpSpPr/>
          <p:nvPr/>
        </p:nvGrpSpPr>
        <p:grpSpPr>
          <a:xfrm>
            <a:off x="6992221" y="3807540"/>
            <a:ext cx="267989" cy="235539"/>
            <a:chOff x="892750" y="267400"/>
            <a:chExt cx="483125" cy="424625"/>
          </a:xfrm>
        </p:grpSpPr>
        <p:sp>
          <p:nvSpPr>
            <p:cNvPr id="949" name="Google Shape;949;p43"/>
            <p:cNvSpPr/>
            <p:nvPr/>
          </p:nvSpPr>
          <p:spPr>
            <a:xfrm>
              <a:off x="892750" y="267400"/>
              <a:ext cx="483125" cy="424625"/>
            </a:xfrm>
            <a:custGeom>
              <a:avLst/>
              <a:gdLst/>
              <a:ahLst/>
              <a:cxnLst/>
              <a:rect l="l" t="t" r="r" b="b"/>
              <a:pathLst>
                <a:path w="19325" h="16985" extrusionOk="0">
                  <a:moveTo>
                    <a:pt x="2832" y="1133"/>
                  </a:moveTo>
                  <a:cubicBezTo>
                    <a:pt x="3143" y="1133"/>
                    <a:pt x="3397" y="1383"/>
                    <a:pt x="3397" y="1697"/>
                  </a:cubicBezTo>
                  <a:lnTo>
                    <a:pt x="3397" y="2265"/>
                  </a:lnTo>
                  <a:lnTo>
                    <a:pt x="2265" y="2265"/>
                  </a:lnTo>
                  <a:lnTo>
                    <a:pt x="2265" y="1697"/>
                  </a:lnTo>
                  <a:cubicBezTo>
                    <a:pt x="2265" y="1383"/>
                    <a:pt x="2518" y="1133"/>
                    <a:pt x="2832" y="1133"/>
                  </a:cubicBezTo>
                  <a:close/>
                  <a:moveTo>
                    <a:pt x="11927" y="1133"/>
                  </a:moveTo>
                  <a:cubicBezTo>
                    <a:pt x="12241" y="1133"/>
                    <a:pt x="12494" y="1383"/>
                    <a:pt x="12494" y="1697"/>
                  </a:cubicBezTo>
                  <a:lnTo>
                    <a:pt x="12494" y="2265"/>
                  </a:lnTo>
                  <a:lnTo>
                    <a:pt x="6833" y="2265"/>
                  </a:lnTo>
                  <a:lnTo>
                    <a:pt x="6833" y="1697"/>
                  </a:lnTo>
                  <a:cubicBezTo>
                    <a:pt x="6833" y="1383"/>
                    <a:pt x="7084" y="1133"/>
                    <a:pt x="7398" y="1133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48"/>
                    <a:pt x="18192" y="3962"/>
                  </a:cubicBezTo>
                  <a:lnTo>
                    <a:pt x="18192" y="4530"/>
                  </a:lnTo>
                  <a:lnTo>
                    <a:pt x="17628" y="4530"/>
                  </a:lnTo>
                  <a:cubicBezTo>
                    <a:pt x="16688" y="4530"/>
                    <a:pt x="15928" y="5288"/>
                    <a:pt x="15928" y="6227"/>
                  </a:cubicBezTo>
                  <a:lnTo>
                    <a:pt x="15928" y="9059"/>
                  </a:lnTo>
                  <a:lnTo>
                    <a:pt x="13584" y="9059"/>
                  </a:lnTo>
                  <a:cubicBezTo>
                    <a:pt x="13304" y="7108"/>
                    <a:pt x="11631" y="5662"/>
                    <a:pt x="9662" y="5662"/>
                  </a:cubicBezTo>
                  <a:cubicBezTo>
                    <a:pt x="7694" y="5662"/>
                    <a:pt x="6021" y="7108"/>
                    <a:pt x="5740" y="9059"/>
                  </a:cubicBezTo>
                  <a:lnTo>
                    <a:pt x="3397" y="9059"/>
                  </a:lnTo>
                  <a:lnTo>
                    <a:pt x="3397" y="6227"/>
                  </a:lnTo>
                  <a:cubicBezTo>
                    <a:pt x="3397" y="5288"/>
                    <a:pt x="2636" y="4530"/>
                    <a:pt x="1700" y="4530"/>
                  </a:cubicBezTo>
                  <a:lnTo>
                    <a:pt x="1132" y="4530"/>
                  </a:lnTo>
                  <a:lnTo>
                    <a:pt x="1132" y="3962"/>
                  </a:lnTo>
                  <a:cubicBezTo>
                    <a:pt x="1132" y="3648"/>
                    <a:pt x="1386" y="3397"/>
                    <a:pt x="1700" y="3397"/>
                  </a:cubicBezTo>
                  <a:close/>
                  <a:moveTo>
                    <a:pt x="9663" y="6793"/>
                  </a:moveTo>
                  <a:cubicBezTo>
                    <a:pt x="10399" y="6793"/>
                    <a:pt x="11123" y="7080"/>
                    <a:pt x="11664" y="7622"/>
                  </a:cubicBezTo>
                  <a:cubicBezTo>
                    <a:pt x="12473" y="8431"/>
                    <a:pt x="12715" y="9648"/>
                    <a:pt x="12277" y="10708"/>
                  </a:cubicBezTo>
                  <a:cubicBezTo>
                    <a:pt x="11839" y="11764"/>
                    <a:pt x="10807" y="12456"/>
                    <a:pt x="9662" y="12456"/>
                  </a:cubicBezTo>
                  <a:cubicBezTo>
                    <a:pt x="8098" y="12453"/>
                    <a:pt x="6833" y="11188"/>
                    <a:pt x="6833" y="9624"/>
                  </a:cubicBezTo>
                  <a:cubicBezTo>
                    <a:pt x="6833" y="8479"/>
                    <a:pt x="7521" y="7447"/>
                    <a:pt x="8578" y="7009"/>
                  </a:cubicBezTo>
                  <a:cubicBezTo>
                    <a:pt x="8929" y="6864"/>
                    <a:pt x="9298" y="6793"/>
                    <a:pt x="9663" y="6793"/>
                  </a:cubicBezTo>
                  <a:close/>
                  <a:moveTo>
                    <a:pt x="1700" y="5662"/>
                  </a:moveTo>
                  <a:cubicBezTo>
                    <a:pt x="2011" y="5662"/>
                    <a:pt x="2265" y="5913"/>
                    <a:pt x="2265" y="6227"/>
                  </a:cubicBezTo>
                  <a:lnTo>
                    <a:pt x="2265" y="13020"/>
                  </a:lnTo>
                  <a:cubicBezTo>
                    <a:pt x="2265" y="13334"/>
                    <a:pt x="2011" y="13588"/>
                    <a:pt x="1700" y="13588"/>
                  </a:cubicBezTo>
                  <a:lnTo>
                    <a:pt x="1132" y="13588"/>
                  </a:lnTo>
                  <a:lnTo>
                    <a:pt x="1132" y="5662"/>
                  </a:lnTo>
                  <a:close/>
                  <a:moveTo>
                    <a:pt x="18192" y="5662"/>
                  </a:moveTo>
                  <a:lnTo>
                    <a:pt x="18192" y="13588"/>
                  </a:lnTo>
                  <a:lnTo>
                    <a:pt x="17628" y="13588"/>
                  </a:lnTo>
                  <a:cubicBezTo>
                    <a:pt x="17314" y="13588"/>
                    <a:pt x="17060" y="13334"/>
                    <a:pt x="17060" y="13020"/>
                  </a:cubicBezTo>
                  <a:lnTo>
                    <a:pt x="17060" y="6227"/>
                  </a:lnTo>
                  <a:cubicBezTo>
                    <a:pt x="17060" y="5913"/>
                    <a:pt x="17314" y="5662"/>
                    <a:pt x="17628" y="5662"/>
                  </a:cubicBezTo>
                  <a:close/>
                  <a:moveTo>
                    <a:pt x="15928" y="10191"/>
                  </a:moveTo>
                  <a:lnTo>
                    <a:pt x="15928" y="13020"/>
                  </a:lnTo>
                  <a:cubicBezTo>
                    <a:pt x="15928" y="13959"/>
                    <a:pt x="16688" y="14717"/>
                    <a:pt x="17628" y="14720"/>
                  </a:cubicBezTo>
                  <a:lnTo>
                    <a:pt x="18192" y="14720"/>
                  </a:lnTo>
                  <a:lnTo>
                    <a:pt x="18192" y="15285"/>
                  </a:lnTo>
                  <a:cubicBezTo>
                    <a:pt x="18192" y="15599"/>
                    <a:pt x="17939" y="15853"/>
                    <a:pt x="17628" y="15853"/>
                  </a:cubicBezTo>
                  <a:lnTo>
                    <a:pt x="1700" y="15853"/>
                  </a:lnTo>
                  <a:cubicBezTo>
                    <a:pt x="1386" y="15853"/>
                    <a:pt x="1132" y="15599"/>
                    <a:pt x="1132" y="15285"/>
                  </a:cubicBezTo>
                  <a:lnTo>
                    <a:pt x="1132" y="14720"/>
                  </a:lnTo>
                  <a:lnTo>
                    <a:pt x="1700" y="14720"/>
                  </a:lnTo>
                  <a:cubicBezTo>
                    <a:pt x="2636" y="14717"/>
                    <a:pt x="3397" y="13959"/>
                    <a:pt x="3397" y="13020"/>
                  </a:cubicBezTo>
                  <a:lnTo>
                    <a:pt x="3397" y="10191"/>
                  </a:lnTo>
                  <a:lnTo>
                    <a:pt x="5740" y="10191"/>
                  </a:lnTo>
                  <a:cubicBezTo>
                    <a:pt x="6021" y="12139"/>
                    <a:pt x="7694" y="13585"/>
                    <a:pt x="9662" y="13585"/>
                  </a:cubicBezTo>
                  <a:cubicBezTo>
                    <a:pt x="11631" y="13585"/>
                    <a:pt x="13304" y="12139"/>
                    <a:pt x="13584" y="10191"/>
                  </a:cubicBezTo>
                  <a:close/>
                  <a:moveTo>
                    <a:pt x="2832" y="1"/>
                  </a:moveTo>
                  <a:cubicBezTo>
                    <a:pt x="1893" y="1"/>
                    <a:pt x="1132" y="758"/>
                    <a:pt x="1132" y="1697"/>
                  </a:cubicBezTo>
                  <a:lnTo>
                    <a:pt x="1132" y="2362"/>
                  </a:lnTo>
                  <a:cubicBezTo>
                    <a:pt x="453" y="2600"/>
                    <a:pt x="0" y="3243"/>
                    <a:pt x="0" y="3962"/>
                  </a:cubicBezTo>
                  <a:lnTo>
                    <a:pt x="0" y="15285"/>
                  </a:lnTo>
                  <a:cubicBezTo>
                    <a:pt x="0" y="16224"/>
                    <a:pt x="761" y="16982"/>
                    <a:pt x="1700" y="16985"/>
                  </a:cubicBezTo>
                  <a:lnTo>
                    <a:pt x="17628" y="16985"/>
                  </a:lnTo>
                  <a:cubicBezTo>
                    <a:pt x="18564" y="16982"/>
                    <a:pt x="19324" y="16224"/>
                    <a:pt x="19324" y="15285"/>
                  </a:cubicBezTo>
                  <a:lnTo>
                    <a:pt x="19324" y="3962"/>
                  </a:lnTo>
                  <a:cubicBezTo>
                    <a:pt x="19324" y="3023"/>
                    <a:pt x="18564" y="2265"/>
                    <a:pt x="17628" y="2265"/>
                  </a:cubicBezTo>
                  <a:lnTo>
                    <a:pt x="13627" y="2265"/>
                  </a:lnTo>
                  <a:lnTo>
                    <a:pt x="13627" y="1697"/>
                  </a:lnTo>
                  <a:cubicBezTo>
                    <a:pt x="13624" y="758"/>
                    <a:pt x="12866" y="1"/>
                    <a:pt x="11927" y="1"/>
                  </a:cubicBezTo>
                  <a:lnTo>
                    <a:pt x="7398" y="1"/>
                  </a:lnTo>
                  <a:cubicBezTo>
                    <a:pt x="6459" y="1"/>
                    <a:pt x="5701" y="758"/>
                    <a:pt x="5701" y="1697"/>
                  </a:cubicBezTo>
                  <a:lnTo>
                    <a:pt x="5701" y="2265"/>
                  </a:lnTo>
                  <a:lnTo>
                    <a:pt x="4529" y="2265"/>
                  </a:lnTo>
                  <a:lnTo>
                    <a:pt x="4529" y="1697"/>
                  </a:lnTo>
                  <a:cubicBezTo>
                    <a:pt x="4529" y="758"/>
                    <a:pt x="3768" y="1"/>
                    <a:pt x="28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0" name="Google Shape;950;p43"/>
            <p:cNvSpPr/>
            <p:nvPr/>
          </p:nvSpPr>
          <p:spPr>
            <a:xfrm>
              <a:off x="1091875" y="4655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1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2"/>
                    <a:pt x="1048" y="129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6"/>
                    <a:pt x="1697" y="3399"/>
                  </a:cubicBezTo>
                  <a:cubicBezTo>
                    <a:pt x="2386" y="3399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1" name="Google Shape;951;p43"/>
            <p:cNvSpPr/>
            <p:nvPr/>
          </p:nvSpPr>
          <p:spPr>
            <a:xfrm>
              <a:off x="1005975" y="380625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2" y="879"/>
                    <a:pt x="1132" y="565"/>
                  </a:cubicBezTo>
                  <a:cubicBezTo>
                    <a:pt x="1132" y="251"/>
                    <a:pt x="879" y="1"/>
                    <a:pt x="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52" name="Google Shape;952;p43"/>
          <p:cNvGrpSpPr/>
          <p:nvPr/>
        </p:nvGrpSpPr>
        <p:grpSpPr>
          <a:xfrm>
            <a:off x="7499261" y="3793158"/>
            <a:ext cx="267997" cy="264304"/>
            <a:chOff x="2079300" y="4399325"/>
            <a:chExt cx="489850" cy="483100"/>
          </a:xfrm>
        </p:grpSpPr>
        <p:sp>
          <p:nvSpPr>
            <p:cNvPr id="953" name="Google Shape;953;p43"/>
            <p:cNvSpPr/>
            <p:nvPr/>
          </p:nvSpPr>
          <p:spPr>
            <a:xfrm>
              <a:off x="2079300" y="4399325"/>
              <a:ext cx="489850" cy="483100"/>
            </a:xfrm>
            <a:custGeom>
              <a:avLst/>
              <a:gdLst/>
              <a:ahLst/>
              <a:cxnLst/>
              <a:rect l="l" t="t" r="r" b="b"/>
              <a:pathLst>
                <a:path w="19594" h="19324" extrusionOk="0">
                  <a:moveTo>
                    <a:pt x="17109" y="1134"/>
                  </a:moveTo>
                  <a:cubicBezTo>
                    <a:pt x="17415" y="1134"/>
                    <a:pt x="17714" y="1254"/>
                    <a:pt x="17939" y="1479"/>
                  </a:cubicBezTo>
                  <a:cubicBezTo>
                    <a:pt x="18268" y="1805"/>
                    <a:pt x="18371" y="2297"/>
                    <a:pt x="18205" y="2732"/>
                  </a:cubicBezTo>
                  <a:cubicBezTo>
                    <a:pt x="18003" y="3260"/>
                    <a:pt x="17770" y="3774"/>
                    <a:pt x="17507" y="4275"/>
                  </a:cubicBezTo>
                  <a:cubicBezTo>
                    <a:pt x="16288" y="4088"/>
                    <a:pt x="15330" y="3130"/>
                    <a:pt x="15143" y="1911"/>
                  </a:cubicBezTo>
                  <a:cubicBezTo>
                    <a:pt x="15644" y="1648"/>
                    <a:pt x="16158" y="1415"/>
                    <a:pt x="16686" y="1210"/>
                  </a:cubicBezTo>
                  <a:lnTo>
                    <a:pt x="16686" y="1213"/>
                  </a:lnTo>
                  <a:cubicBezTo>
                    <a:pt x="16824" y="1160"/>
                    <a:pt x="16967" y="1134"/>
                    <a:pt x="17109" y="1134"/>
                  </a:cubicBezTo>
                  <a:close/>
                  <a:moveTo>
                    <a:pt x="2905" y="2901"/>
                  </a:moveTo>
                  <a:lnTo>
                    <a:pt x="10016" y="4541"/>
                  </a:lnTo>
                  <a:cubicBezTo>
                    <a:pt x="9744" y="4855"/>
                    <a:pt x="9485" y="5178"/>
                    <a:pt x="9234" y="5513"/>
                  </a:cubicBezTo>
                  <a:lnTo>
                    <a:pt x="9234" y="5516"/>
                  </a:lnTo>
                  <a:lnTo>
                    <a:pt x="7812" y="7463"/>
                  </a:lnTo>
                  <a:lnTo>
                    <a:pt x="2027" y="3780"/>
                  </a:lnTo>
                  <a:lnTo>
                    <a:pt x="2905" y="2901"/>
                  </a:lnTo>
                  <a:close/>
                  <a:moveTo>
                    <a:pt x="2465" y="11352"/>
                  </a:moveTo>
                  <a:lnTo>
                    <a:pt x="4738" y="11676"/>
                  </a:lnTo>
                  <a:lnTo>
                    <a:pt x="3488" y="13388"/>
                  </a:lnTo>
                  <a:lnTo>
                    <a:pt x="1574" y="12240"/>
                  </a:lnTo>
                  <a:lnTo>
                    <a:pt x="2465" y="11352"/>
                  </a:lnTo>
                  <a:close/>
                  <a:moveTo>
                    <a:pt x="14111" y="2502"/>
                  </a:moveTo>
                  <a:cubicBezTo>
                    <a:pt x="14479" y="3870"/>
                    <a:pt x="15545" y="4939"/>
                    <a:pt x="16913" y="5308"/>
                  </a:cubicBezTo>
                  <a:cubicBezTo>
                    <a:pt x="16318" y="6250"/>
                    <a:pt x="15617" y="7122"/>
                    <a:pt x="14823" y="7907"/>
                  </a:cubicBezTo>
                  <a:cubicBezTo>
                    <a:pt x="14811" y="7916"/>
                    <a:pt x="14802" y="7928"/>
                    <a:pt x="14793" y="7937"/>
                  </a:cubicBezTo>
                  <a:cubicBezTo>
                    <a:pt x="14304" y="8418"/>
                    <a:pt x="13784" y="8861"/>
                    <a:pt x="13235" y="9269"/>
                  </a:cubicBezTo>
                  <a:lnTo>
                    <a:pt x="5140" y="15184"/>
                  </a:lnTo>
                  <a:cubicBezTo>
                    <a:pt x="5128" y="15196"/>
                    <a:pt x="5113" y="15208"/>
                    <a:pt x="5101" y="15217"/>
                  </a:cubicBezTo>
                  <a:cubicBezTo>
                    <a:pt x="5082" y="15235"/>
                    <a:pt x="5061" y="15248"/>
                    <a:pt x="5040" y="15260"/>
                  </a:cubicBezTo>
                  <a:cubicBezTo>
                    <a:pt x="5031" y="15263"/>
                    <a:pt x="5022" y="15269"/>
                    <a:pt x="5016" y="15272"/>
                  </a:cubicBezTo>
                  <a:cubicBezTo>
                    <a:pt x="4925" y="15314"/>
                    <a:pt x="4801" y="15339"/>
                    <a:pt x="4674" y="15339"/>
                  </a:cubicBezTo>
                  <a:cubicBezTo>
                    <a:pt x="4506" y="15339"/>
                    <a:pt x="4333" y="15295"/>
                    <a:pt x="4228" y="15190"/>
                  </a:cubicBezTo>
                  <a:cubicBezTo>
                    <a:pt x="3998" y="14961"/>
                    <a:pt x="4004" y="14544"/>
                    <a:pt x="4237" y="14278"/>
                  </a:cubicBezTo>
                  <a:cubicBezTo>
                    <a:pt x="4249" y="14266"/>
                    <a:pt x="4261" y="14251"/>
                    <a:pt x="4270" y="14239"/>
                  </a:cubicBezTo>
                  <a:lnTo>
                    <a:pt x="10149" y="6186"/>
                  </a:lnTo>
                  <a:cubicBezTo>
                    <a:pt x="11230" y="4722"/>
                    <a:pt x="12574" y="3475"/>
                    <a:pt x="14111" y="2502"/>
                  </a:cubicBezTo>
                  <a:close/>
                  <a:moveTo>
                    <a:pt x="14877" y="9402"/>
                  </a:moveTo>
                  <a:lnTo>
                    <a:pt x="16517" y="16513"/>
                  </a:lnTo>
                  <a:lnTo>
                    <a:pt x="15635" y="17391"/>
                  </a:lnTo>
                  <a:lnTo>
                    <a:pt x="11955" y="11606"/>
                  </a:lnTo>
                  <a:lnTo>
                    <a:pt x="13905" y="10181"/>
                  </a:lnTo>
                  <a:cubicBezTo>
                    <a:pt x="14240" y="9933"/>
                    <a:pt x="14563" y="9674"/>
                    <a:pt x="14877" y="9402"/>
                  </a:cubicBezTo>
                  <a:close/>
                  <a:moveTo>
                    <a:pt x="7743" y="14686"/>
                  </a:moveTo>
                  <a:lnTo>
                    <a:pt x="8069" y="16957"/>
                  </a:lnTo>
                  <a:lnTo>
                    <a:pt x="7181" y="17844"/>
                  </a:lnTo>
                  <a:lnTo>
                    <a:pt x="6034" y="15936"/>
                  </a:lnTo>
                  <a:lnTo>
                    <a:pt x="7743" y="14686"/>
                  </a:lnTo>
                  <a:close/>
                  <a:moveTo>
                    <a:pt x="17108" y="0"/>
                  </a:moveTo>
                  <a:cubicBezTo>
                    <a:pt x="16830" y="0"/>
                    <a:pt x="16550" y="50"/>
                    <a:pt x="16282" y="153"/>
                  </a:cubicBezTo>
                  <a:cubicBezTo>
                    <a:pt x="14280" y="923"/>
                    <a:pt x="12456" y="2092"/>
                    <a:pt x="10919" y="3586"/>
                  </a:cubicBezTo>
                  <a:lnTo>
                    <a:pt x="7758" y="2856"/>
                  </a:lnTo>
                  <a:lnTo>
                    <a:pt x="7978" y="2635"/>
                  </a:lnTo>
                  <a:cubicBezTo>
                    <a:pt x="8198" y="2415"/>
                    <a:pt x="8198" y="2056"/>
                    <a:pt x="7978" y="1835"/>
                  </a:cubicBezTo>
                  <a:cubicBezTo>
                    <a:pt x="7868" y="1724"/>
                    <a:pt x="7724" y="1669"/>
                    <a:pt x="7579" y="1669"/>
                  </a:cubicBezTo>
                  <a:cubicBezTo>
                    <a:pt x="7434" y="1669"/>
                    <a:pt x="7288" y="1725"/>
                    <a:pt x="7178" y="1835"/>
                  </a:cubicBezTo>
                  <a:lnTo>
                    <a:pt x="6456" y="2557"/>
                  </a:lnTo>
                  <a:lnTo>
                    <a:pt x="3850" y="1956"/>
                  </a:lnTo>
                  <a:lnTo>
                    <a:pt x="4074" y="1736"/>
                  </a:lnTo>
                  <a:cubicBezTo>
                    <a:pt x="4300" y="1515"/>
                    <a:pt x="4303" y="1150"/>
                    <a:pt x="4080" y="926"/>
                  </a:cubicBezTo>
                  <a:cubicBezTo>
                    <a:pt x="3969" y="816"/>
                    <a:pt x="3824" y="761"/>
                    <a:pt x="3679" y="761"/>
                  </a:cubicBezTo>
                  <a:cubicBezTo>
                    <a:pt x="3531" y="761"/>
                    <a:pt x="3384" y="818"/>
                    <a:pt x="3274" y="932"/>
                  </a:cubicBezTo>
                  <a:lnTo>
                    <a:pt x="1945" y="2261"/>
                  </a:lnTo>
                  <a:lnTo>
                    <a:pt x="725" y="3478"/>
                  </a:lnTo>
                  <a:cubicBezTo>
                    <a:pt x="469" y="3734"/>
                    <a:pt x="517" y="4163"/>
                    <a:pt x="822" y="4356"/>
                  </a:cubicBezTo>
                  <a:lnTo>
                    <a:pt x="7145" y="8378"/>
                  </a:lnTo>
                  <a:lnTo>
                    <a:pt x="5496" y="10640"/>
                  </a:lnTo>
                  <a:lnTo>
                    <a:pt x="2344" y="10190"/>
                  </a:lnTo>
                  <a:cubicBezTo>
                    <a:pt x="2317" y="10186"/>
                    <a:pt x="2290" y="10185"/>
                    <a:pt x="2264" y="10185"/>
                  </a:cubicBezTo>
                  <a:cubicBezTo>
                    <a:pt x="2113" y="10185"/>
                    <a:pt x="1969" y="10242"/>
                    <a:pt x="1864" y="10350"/>
                  </a:cubicBezTo>
                  <a:lnTo>
                    <a:pt x="260" y="11950"/>
                  </a:lnTo>
                  <a:cubicBezTo>
                    <a:pt x="1" y="12213"/>
                    <a:pt x="55" y="12648"/>
                    <a:pt x="369" y="12838"/>
                  </a:cubicBezTo>
                  <a:lnTo>
                    <a:pt x="2966" y="14393"/>
                  </a:lnTo>
                  <a:cubicBezTo>
                    <a:pt x="2851" y="14964"/>
                    <a:pt x="3008" y="15574"/>
                    <a:pt x="3428" y="15990"/>
                  </a:cubicBezTo>
                  <a:cubicBezTo>
                    <a:pt x="3757" y="16322"/>
                    <a:pt x="4219" y="16467"/>
                    <a:pt x="4669" y="16467"/>
                  </a:cubicBezTo>
                  <a:cubicBezTo>
                    <a:pt x="4786" y="16467"/>
                    <a:pt x="4901" y="16458"/>
                    <a:pt x="5016" y="16440"/>
                  </a:cubicBezTo>
                  <a:lnTo>
                    <a:pt x="6580" y="19049"/>
                  </a:lnTo>
                  <a:cubicBezTo>
                    <a:pt x="6671" y="19197"/>
                    <a:pt x="6825" y="19297"/>
                    <a:pt x="6997" y="19318"/>
                  </a:cubicBezTo>
                  <a:cubicBezTo>
                    <a:pt x="7021" y="19321"/>
                    <a:pt x="7042" y="19324"/>
                    <a:pt x="7066" y="19324"/>
                  </a:cubicBezTo>
                  <a:cubicBezTo>
                    <a:pt x="7217" y="19324"/>
                    <a:pt x="7359" y="19263"/>
                    <a:pt x="7465" y="19158"/>
                  </a:cubicBezTo>
                  <a:lnTo>
                    <a:pt x="9068" y="17554"/>
                  </a:lnTo>
                  <a:cubicBezTo>
                    <a:pt x="9192" y="17431"/>
                    <a:pt x="9252" y="17252"/>
                    <a:pt x="9228" y="17074"/>
                  </a:cubicBezTo>
                  <a:lnTo>
                    <a:pt x="8778" y="13931"/>
                  </a:lnTo>
                  <a:lnTo>
                    <a:pt x="11040" y="12276"/>
                  </a:lnTo>
                  <a:lnTo>
                    <a:pt x="15062" y="18596"/>
                  </a:lnTo>
                  <a:cubicBezTo>
                    <a:pt x="15152" y="18741"/>
                    <a:pt x="15306" y="18835"/>
                    <a:pt x="15475" y="18853"/>
                  </a:cubicBezTo>
                  <a:cubicBezTo>
                    <a:pt x="15496" y="18856"/>
                    <a:pt x="15518" y="18859"/>
                    <a:pt x="15539" y="18859"/>
                  </a:cubicBezTo>
                  <a:cubicBezTo>
                    <a:pt x="15687" y="18859"/>
                    <a:pt x="15832" y="18798"/>
                    <a:pt x="15937" y="18693"/>
                  </a:cubicBezTo>
                  <a:lnTo>
                    <a:pt x="16740" y="17890"/>
                  </a:lnTo>
                  <a:lnTo>
                    <a:pt x="18483" y="16144"/>
                  </a:lnTo>
                  <a:cubicBezTo>
                    <a:pt x="18712" y="15924"/>
                    <a:pt x="18715" y="15562"/>
                    <a:pt x="18492" y="15338"/>
                  </a:cubicBezTo>
                  <a:cubicBezTo>
                    <a:pt x="18381" y="15228"/>
                    <a:pt x="18236" y="15172"/>
                    <a:pt x="18090" y="15172"/>
                  </a:cubicBezTo>
                  <a:cubicBezTo>
                    <a:pt x="17942" y="15172"/>
                    <a:pt x="17794" y="15230"/>
                    <a:pt x="17683" y="15344"/>
                  </a:cubicBezTo>
                  <a:lnTo>
                    <a:pt x="17462" y="15568"/>
                  </a:lnTo>
                  <a:lnTo>
                    <a:pt x="16861" y="12965"/>
                  </a:lnTo>
                  <a:lnTo>
                    <a:pt x="17583" y="12243"/>
                  </a:lnTo>
                  <a:cubicBezTo>
                    <a:pt x="17803" y="12020"/>
                    <a:pt x="17803" y="11660"/>
                    <a:pt x="17583" y="11440"/>
                  </a:cubicBezTo>
                  <a:cubicBezTo>
                    <a:pt x="17473" y="11330"/>
                    <a:pt x="17328" y="11275"/>
                    <a:pt x="17183" y="11275"/>
                  </a:cubicBezTo>
                  <a:cubicBezTo>
                    <a:pt x="17038" y="11275"/>
                    <a:pt x="16893" y="11330"/>
                    <a:pt x="16783" y="11440"/>
                  </a:cubicBezTo>
                  <a:lnTo>
                    <a:pt x="16559" y="11663"/>
                  </a:lnTo>
                  <a:lnTo>
                    <a:pt x="15835" y="8499"/>
                  </a:lnTo>
                  <a:cubicBezTo>
                    <a:pt x="17329" y="6962"/>
                    <a:pt x="18498" y="5138"/>
                    <a:pt x="19265" y="3137"/>
                  </a:cubicBezTo>
                  <a:cubicBezTo>
                    <a:pt x="19594" y="2285"/>
                    <a:pt x="19389" y="1322"/>
                    <a:pt x="18742" y="676"/>
                  </a:cubicBezTo>
                  <a:cubicBezTo>
                    <a:pt x="18302" y="236"/>
                    <a:pt x="17711" y="0"/>
                    <a:pt x="17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4" name="Google Shape;954;p43"/>
            <p:cNvSpPr/>
            <p:nvPr/>
          </p:nvSpPr>
          <p:spPr>
            <a:xfrm>
              <a:off x="2348725" y="4522375"/>
              <a:ext cx="94375" cy="88150"/>
            </a:xfrm>
            <a:custGeom>
              <a:avLst/>
              <a:gdLst/>
              <a:ahLst/>
              <a:cxnLst/>
              <a:rect l="l" t="t" r="r" b="b"/>
              <a:pathLst>
                <a:path w="3775" h="3526" extrusionOk="0">
                  <a:moveTo>
                    <a:pt x="3155" y="0"/>
                  </a:moveTo>
                  <a:cubicBezTo>
                    <a:pt x="3013" y="0"/>
                    <a:pt x="2870" y="53"/>
                    <a:pt x="2760" y="159"/>
                  </a:cubicBezTo>
                  <a:lnTo>
                    <a:pt x="359" y="2560"/>
                  </a:lnTo>
                  <a:cubicBezTo>
                    <a:pt x="0" y="2916"/>
                    <a:pt x="254" y="3526"/>
                    <a:pt x="758" y="3526"/>
                  </a:cubicBezTo>
                  <a:cubicBezTo>
                    <a:pt x="909" y="3526"/>
                    <a:pt x="1054" y="3468"/>
                    <a:pt x="1160" y="3360"/>
                  </a:cubicBezTo>
                  <a:lnTo>
                    <a:pt x="3560" y="959"/>
                  </a:lnTo>
                  <a:cubicBezTo>
                    <a:pt x="3774" y="736"/>
                    <a:pt x="3771" y="383"/>
                    <a:pt x="3554" y="165"/>
                  </a:cubicBezTo>
                  <a:cubicBezTo>
                    <a:pt x="3444" y="55"/>
                    <a:pt x="3300" y="0"/>
                    <a:pt x="3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55" name="Google Shape;955;p43"/>
          <p:cNvGrpSpPr/>
          <p:nvPr/>
        </p:nvGrpSpPr>
        <p:grpSpPr>
          <a:xfrm>
            <a:off x="8010142" y="3790970"/>
            <a:ext cx="267986" cy="268680"/>
            <a:chOff x="-50523475" y="2316000"/>
            <a:chExt cx="299325" cy="300100"/>
          </a:xfrm>
        </p:grpSpPr>
        <p:sp>
          <p:nvSpPr>
            <p:cNvPr id="956" name="Google Shape;956;p43"/>
            <p:cNvSpPr/>
            <p:nvPr/>
          </p:nvSpPr>
          <p:spPr>
            <a:xfrm>
              <a:off x="-50453375" y="2387675"/>
              <a:ext cx="158350" cy="228425"/>
            </a:xfrm>
            <a:custGeom>
              <a:avLst/>
              <a:gdLst/>
              <a:ahLst/>
              <a:cxnLst/>
              <a:rect l="l" t="t" r="r" b="b"/>
              <a:pathLst>
                <a:path w="6334" h="9137" extrusionOk="0">
                  <a:moveTo>
                    <a:pt x="3183" y="4222"/>
                  </a:moveTo>
                  <a:cubicBezTo>
                    <a:pt x="3372" y="4222"/>
                    <a:pt x="3529" y="4380"/>
                    <a:pt x="3529" y="4569"/>
                  </a:cubicBezTo>
                  <a:cubicBezTo>
                    <a:pt x="3529" y="4758"/>
                    <a:pt x="3372" y="4915"/>
                    <a:pt x="3183" y="4915"/>
                  </a:cubicBezTo>
                  <a:cubicBezTo>
                    <a:pt x="2994" y="4915"/>
                    <a:pt x="2836" y="4758"/>
                    <a:pt x="2836" y="4569"/>
                  </a:cubicBezTo>
                  <a:cubicBezTo>
                    <a:pt x="2836" y="4380"/>
                    <a:pt x="2994" y="4222"/>
                    <a:pt x="3183" y="4222"/>
                  </a:cubicBezTo>
                  <a:close/>
                  <a:moveTo>
                    <a:pt x="3183" y="1009"/>
                  </a:moveTo>
                  <a:lnTo>
                    <a:pt x="5609" y="5230"/>
                  </a:lnTo>
                  <a:lnTo>
                    <a:pt x="4411" y="6994"/>
                  </a:lnTo>
                  <a:lnTo>
                    <a:pt x="3529" y="6994"/>
                  </a:lnTo>
                  <a:lnTo>
                    <a:pt x="3529" y="5545"/>
                  </a:lnTo>
                  <a:cubicBezTo>
                    <a:pt x="3939" y="5388"/>
                    <a:pt x="4254" y="5010"/>
                    <a:pt x="4254" y="4569"/>
                  </a:cubicBezTo>
                  <a:cubicBezTo>
                    <a:pt x="4254" y="3970"/>
                    <a:pt x="3781" y="3497"/>
                    <a:pt x="3183" y="3497"/>
                  </a:cubicBezTo>
                  <a:cubicBezTo>
                    <a:pt x="2584" y="3497"/>
                    <a:pt x="2143" y="3970"/>
                    <a:pt x="2143" y="4569"/>
                  </a:cubicBezTo>
                  <a:cubicBezTo>
                    <a:pt x="2143" y="5041"/>
                    <a:pt x="2395" y="5419"/>
                    <a:pt x="2836" y="5545"/>
                  </a:cubicBezTo>
                  <a:lnTo>
                    <a:pt x="2836" y="6994"/>
                  </a:lnTo>
                  <a:lnTo>
                    <a:pt x="1986" y="6994"/>
                  </a:lnTo>
                  <a:lnTo>
                    <a:pt x="788" y="5230"/>
                  </a:lnTo>
                  <a:lnTo>
                    <a:pt x="3183" y="1009"/>
                  </a:lnTo>
                  <a:close/>
                  <a:moveTo>
                    <a:pt x="4600" y="7688"/>
                  </a:moveTo>
                  <a:cubicBezTo>
                    <a:pt x="4821" y="7688"/>
                    <a:pt x="4947" y="7845"/>
                    <a:pt x="4947" y="8034"/>
                  </a:cubicBezTo>
                  <a:lnTo>
                    <a:pt x="4947" y="8412"/>
                  </a:lnTo>
                  <a:lnTo>
                    <a:pt x="1450" y="8412"/>
                  </a:lnTo>
                  <a:lnTo>
                    <a:pt x="1450" y="8034"/>
                  </a:lnTo>
                  <a:cubicBezTo>
                    <a:pt x="1450" y="7845"/>
                    <a:pt x="1607" y="7688"/>
                    <a:pt x="1797" y="7688"/>
                  </a:cubicBezTo>
                  <a:close/>
                  <a:moveTo>
                    <a:pt x="3183" y="0"/>
                  </a:moveTo>
                  <a:cubicBezTo>
                    <a:pt x="3057" y="0"/>
                    <a:pt x="2962" y="63"/>
                    <a:pt x="2868" y="158"/>
                  </a:cubicBezTo>
                  <a:lnTo>
                    <a:pt x="64" y="5073"/>
                  </a:lnTo>
                  <a:cubicBezTo>
                    <a:pt x="1" y="5199"/>
                    <a:pt x="1" y="5356"/>
                    <a:pt x="64" y="5419"/>
                  </a:cubicBezTo>
                  <a:lnTo>
                    <a:pt x="1229" y="7152"/>
                  </a:lnTo>
                  <a:cubicBezTo>
                    <a:pt x="914" y="7373"/>
                    <a:pt x="694" y="7688"/>
                    <a:pt x="694" y="8066"/>
                  </a:cubicBezTo>
                  <a:lnTo>
                    <a:pt x="694" y="8790"/>
                  </a:lnTo>
                  <a:cubicBezTo>
                    <a:pt x="694" y="8979"/>
                    <a:pt x="851" y="9137"/>
                    <a:pt x="1072" y="9137"/>
                  </a:cubicBezTo>
                  <a:lnTo>
                    <a:pt x="5262" y="9137"/>
                  </a:lnTo>
                  <a:cubicBezTo>
                    <a:pt x="5483" y="9137"/>
                    <a:pt x="5640" y="8979"/>
                    <a:pt x="5640" y="8790"/>
                  </a:cubicBezTo>
                  <a:lnTo>
                    <a:pt x="5640" y="8066"/>
                  </a:lnTo>
                  <a:cubicBezTo>
                    <a:pt x="5640" y="7688"/>
                    <a:pt x="5420" y="7373"/>
                    <a:pt x="5105" y="7152"/>
                  </a:cubicBezTo>
                  <a:lnTo>
                    <a:pt x="6270" y="5419"/>
                  </a:lnTo>
                  <a:cubicBezTo>
                    <a:pt x="6333" y="5325"/>
                    <a:pt x="6333" y="5199"/>
                    <a:pt x="6270" y="5073"/>
                  </a:cubicBezTo>
                  <a:lnTo>
                    <a:pt x="3498" y="158"/>
                  </a:lnTo>
                  <a:cubicBezTo>
                    <a:pt x="3435" y="32"/>
                    <a:pt x="3309" y="0"/>
                    <a:pt x="3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7" name="Google Shape;957;p43"/>
            <p:cNvSpPr/>
            <p:nvPr/>
          </p:nvSpPr>
          <p:spPr>
            <a:xfrm>
              <a:off x="-50523475" y="2316000"/>
              <a:ext cx="299325" cy="178025"/>
            </a:xfrm>
            <a:custGeom>
              <a:avLst/>
              <a:gdLst/>
              <a:ahLst/>
              <a:cxnLst/>
              <a:rect l="l" t="t" r="r" b="b"/>
              <a:pathLst>
                <a:path w="11973" h="7121" extrusionOk="0">
                  <a:moveTo>
                    <a:pt x="1072" y="694"/>
                  </a:moveTo>
                  <a:cubicBezTo>
                    <a:pt x="1261" y="694"/>
                    <a:pt x="1419" y="851"/>
                    <a:pt x="1419" y="1040"/>
                  </a:cubicBezTo>
                  <a:cubicBezTo>
                    <a:pt x="1419" y="1229"/>
                    <a:pt x="1261" y="1418"/>
                    <a:pt x="1072" y="1418"/>
                  </a:cubicBezTo>
                  <a:cubicBezTo>
                    <a:pt x="883" y="1418"/>
                    <a:pt x="725" y="1229"/>
                    <a:pt x="725" y="1040"/>
                  </a:cubicBez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6333" y="694"/>
                  </a:moveTo>
                  <a:lnTo>
                    <a:pt x="6333" y="1418"/>
                  </a:lnTo>
                  <a:lnTo>
                    <a:pt x="5640" y="1418"/>
                  </a:lnTo>
                  <a:lnTo>
                    <a:pt x="5640" y="694"/>
                  </a:lnTo>
                  <a:close/>
                  <a:moveTo>
                    <a:pt x="10902" y="725"/>
                  </a:moveTo>
                  <a:cubicBezTo>
                    <a:pt x="11122" y="725"/>
                    <a:pt x="11280" y="883"/>
                    <a:pt x="11280" y="1103"/>
                  </a:cubicBezTo>
                  <a:cubicBezTo>
                    <a:pt x="11280" y="1292"/>
                    <a:pt x="11122" y="1450"/>
                    <a:pt x="10902" y="1450"/>
                  </a:cubicBezTo>
                  <a:cubicBezTo>
                    <a:pt x="10712" y="1450"/>
                    <a:pt x="10555" y="1292"/>
                    <a:pt x="10555" y="1103"/>
                  </a:cubicBezTo>
                  <a:cubicBezTo>
                    <a:pt x="10586" y="883"/>
                    <a:pt x="10744" y="725"/>
                    <a:pt x="10902" y="725"/>
                  </a:cubicBezTo>
                  <a:close/>
                  <a:moveTo>
                    <a:pt x="2143" y="5640"/>
                  </a:moveTo>
                  <a:lnTo>
                    <a:pt x="2143" y="6364"/>
                  </a:lnTo>
                  <a:lnTo>
                    <a:pt x="1419" y="6364"/>
                  </a:lnTo>
                  <a:lnTo>
                    <a:pt x="1419" y="5640"/>
                  </a:lnTo>
                  <a:close/>
                  <a:moveTo>
                    <a:pt x="10555" y="5640"/>
                  </a:moveTo>
                  <a:lnTo>
                    <a:pt x="10555" y="6364"/>
                  </a:lnTo>
                  <a:lnTo>
                    <a:pt x="9862" y="6364"/>
                  </a:lnTo>
                  <a:lnTo>
                    <a:pt x="9862" y="5640"/>
                  </a:lnTo>
                  <a:close/>
                  <a:moveTo>
                    <a:pt x="10902" y="0"/>
                  </a:moveTo>
                  <a:cubicBezTo>
                    <a:pt x="10460" y="0"/>
                    <a:pt x="10051" y="252"/>
                    <a:pt x="9925" y="694"/>
                  </a:cubicBezTo>
                  <a:lnTo>
                    <a:pt x="7058" y="694"/>
                  </a:lnTo>
                  <a:lnTo>
                    <a:pt x="7058" y="379"/>
                  </a:lnTo>
                  <a:cubicBezTo>
                    <a:pt x="7058" y="189"/>
                    <a:pt x="6900" y="32"/>
                    <a:pt x="6711" y="32"/>
                  </a:cubicBezTo>
                  <a:lnTo>
                    <a:pt x="5294" y="32"/>
                  </a:lnTo>
                  <a:cubicBezTo>
                    <a:pt x="5073" y="32"/>
                    <a:pt x="4947" y="189"/>
                    <a:pt x="4947" y="379"/>
                  </a:cubicBezTo>
                  <a:lnTo>
                    <a:pt x="4947" y="725"/>
                  </a:lnTo>
                  <a:lnTo>
                    <a:pt x="2049" y="725"/>
                  </a:lnTo>
                  <a:cubicBezTo>
                    <a:pt x="1891" y="347"/>
                    <a:pt x="1513" y="32"/>
                    <a:pt x="1072" y="32"/>
                  </a:cubicBezTo>
                  <a:cubicBezTo>
                    <a:pt x="473" y="32"/>
                    <a:pt x="1" y="505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545" y="2143"/>
                    <a:pt x="1923" y="1828"/>
                    <a:pt x="2049" y="1450"/>
                  </a:cubicBezTo>
                  <a:lnTo>
                    <a:pt x="3592" y="1450"/>
                  </a:lnTo>
                  <a:cubicBezTo>
                    <a:pt x="3183" y="1670"/>
                    <a:pt x="2836" y="1985"/>
                    <a:pt x="2521" y="2332"/>
                  </a:cubicBezTo>
                  <a:cubicBezTo>
                    <a:pt x="1891" y="3088"/>
                    <a:pt x="1545" y="4002"/>
                    <a:pt x="1450" y="4978"/>
                  </a:cubicBezTo>
                  <a:lnTo>
                    <a:pt x="1103" y="4978"/>
                  </a:lnTo>
                  <a:cubicBezTo>
                    <a:pt x="914" y="4978"/>
                    <a:pt x="757" y="5136"/>
                    <a:pt x="757" y="5325"/>
                  </a:cubicBezTo>
                  <a:lnTo>
                    <a:pt x="757" y="6742"/>
                  </a:lnTo>
                  <a:cubicBezTo>
                    <a:pt x="757" y="6963"/>
                    <a:pt x="914" y="7121"/>
                    <a:pt x="1103" y="7121"/>
                  </a:cubicBezTo>
                  <a:lnTo>
                    <a:pt x="2521" y="7121"/>
                  </a:lnTo>
                  <a:cubicBezTo>
                    <a:pt x="2742" y="7121"/>
                    <a:pt x="2899" y="6963"/>
                    <a:pt x="2899" y="6742"/>
                  </a:cubicBezTo>
                  <a:lnTo>
                    <a:pt x="2899" y="5325"/>
                  </a:lnTo>
                  <a:cubicBezTo>
                    <a:pt x="2899" y="5136"/>
                    <a:pt x="2742" y="4978"/>
                    <a:pt x="2521" y="4978"/>
                  </a:cubicBezTo>
                  <a:lnTo>
                    <a:pt x="2175" y="4978"/>
                  </a:lnTo>
                  <a:cubicBezTo>
                    <a:pt x="2332" y="3403"/>
                    <a:pt x="3435" y="2017"/>
                    <a:pt x="4979" y="1607"/>
                  </a:cubicBezTo>
                  <a:lnTo>
                    <a:pt x="4979" y="1796"/>
                  </a:lnTo>
                  <a:cubicBezTo>
                    <a:pt x="4979" y="1985"/>
                    <a:pt x="5136" y="2143"/>
                    <a:pt x="5325" y="2143"/>
                  </a:cubicBezTo>
                  <a:lnTo>
                    <a:pt x="6743" y="2143"/>
                  </a:lnTo>
                  <a:cubicBezTo>
                    <a:pt x="6932" y="2143"/>
                    <a:pt x="7089" y="1985"/>
                    <a:pt x="7089" y="1796"/>
                  </a:cubicBezTo>
                  <a:lnTo>
                    <a:pt x="7089" y="1576"/>
                  </a:lnTo>
                  <a:cubicBezTo>
                    <a:pt x="8633" y="1985"/>
                    <a:pt x="9736" y="3371"/>
                    <a:pt x="9893" y="4947"/>
                  </a:cubicBezTo>
                  <a:lnTo>
                    <a:pt x="9547" y="4947"/>
                  </a:lnTo>
                  <a:cubicBezTo>
                    <a:pt x="9358" y="4947"/>
                    <a:pt x="9200" y="5104"/>
                    <a:pt x="9200" y="5293"/>
                  </a:cubicBezTo>
                  <a:lnTo>
                    <a:pt x="9200" y="6711"/>
                  </a:lnTo>
                  <a:cubicBezTo>
                    <a:pt x="9200" y="6932"/>
                    <a:pt x="9358" y="7089"/>
                    <a:pt x="9547" y="7089"/>
                  </a:cubicBezTo>
                  <a:lnTo>
                    <a:pt x="10965" y="7089"/>
                  </a:lnTo>
                  <a:cubicBezTo>
                    <a:pt x="11154" y="7089"/>
                    <a:pt x="11311" y="6932"/>
                    <a:pt x="11311" y="6711"/>
                  </a:cubicBezTo>
                  <a:lnTo>
                    <a:pt x="11311" y="5293"/>
                  </a:lnTo>
                  <a:cubicBezTo>
                    <a:pt x="11311" y="5104"/>
                    <a:pt x="11154" y="4947"/>
                    <a:pt x="10965" y="4947"/>
                  </a:cubicBezTo>
                  <a:lnTo>
                    <a:pt x="10618" y="4947"/>
                  </a:lnTo>
                  <a:cubicBezTo>
                    <a:pt x="10523" y="4002"/>
                    <a:pt x="10177" y="3056"/>
                    <a:pt x="9547" y="2300"/>
                  </a:cubicBezTo>
                  <a:cubicBezTo>
                    <a:pt x="9232" y="1954"/>
                    <a:pt x="8885" y="1639"/>
                    <a:pt x="8476" y="1418"/>
                  </a:cubicBezTo>
                  <a:lnTo>
                    <a:pt x="10019" y="1418"/>
                  </a:lnTo>
                  <a:cubicBezTo>
                    <a:pt x="10082" y="1828"/>
                    <a:pt x="10492" y="2111"/>
                    <a:pt x="10902" y="2111"/>
                  </a:cubicBezTo>
                  <a:cubicBezTo>
                    <a:pt x="11500" y="2111"/>
                    <a:pt x="11973" y="1639"/>
                    <a:pt x="11973" y="1040"/>
                  </a:cubicBezTo>
                  <a:cubicBezTo>
                    <a:pt x="11973" y="473"/>
                    <a:pt x="11500" y="0"/>
                    <a:pt x="109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" name="Google Shape;962;p44"/>
          <p:cNvCxnSpPr>
            <a:stCxn id="963" idx="4"/>
            <a:endCxn id="964" idx="0"/>
          </p:cNvCxnSpPr>
          <p:nvPr/>
        </p:nvCxnSpPr>
        <p:spPr>
          <a:xfrm>
            <a:off x="2025350" y="1917702"/>
            <a:ext cx="0" cy="23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5" name="Google Shape;965;p44"/>
          <p:cNvCxnSpPr>
            <a:stCxn id="966" idx="4"/>
          </p:cNvCxnSpPr>
          <p:nvPr/>
        </p:nvCxnSpPr>
        <p:spPr>
          <a:xfrm>
            <a:off x="4572071" y="1917702"/>
            <a:ext cx="0" cy="2841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7" name="Google Shape;967;p44"/>
          <p:cNvCxnSpPr>
            <a:endCxn id="968" idx="4"/>
          </p:cNvCxnSpPr>
          <p:nvPr/>
        </p:nvCxnSpPr>
        <p:spPr>
          <a:xfrm rot="10800000">
            <a:off x="7118799" y="1917702"/>
            <a:ext cx="0" cy="23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8" name="Google Shape;968;p44"/>
          <p:cNvSpPr/>
          <p:nvPr/>
        </p:nvSpPr>
        <p:spPr>
          <a:xfrm>
            <a:off x="6765399" y="1221702"/>
            <a:ext cx="706800" cy="69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66" name="Google Shape;966;p44"/>
          <p:cNvSpPr/>
          <p:nvPr/>
        </p:nvSpPr>
        <p:spPr>
          <a:xfrm>
            <a:off x="4218671" y="1221702"/>
            <a:ext cx="706800" cy="69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63" name="Google Shape;963;p44"/>
          <p:cNvSpPr/>
          <p:nvPr/>
        </p:nvSpPr>
        <p:spPr>
          <a:xfrm>
            <a:off x="1671950" y="1221702"/>
            <a:ext cx="706800" cy="69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69" name="Google Shape;969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sz="4000" dirty="0">
                <a:cs typeface="B Nazanin" panose="00000400000000000000" pitchFamily="2" charset="-78"/>
              </a:rPr>
              <a:t>برترین سایت های شبکه های اجتماعی</a:t>
            </a:r>
            <a:endParaRPr sz="4000" dirty="0">
              <a:cs typeface="B Nazanin" panose="00000400000000000000" pitchFamily="2" charset="-78"/>
            </a:endParaRPr>
          </a:p>
        </p:txBody>
      </p:sp>
      <p:sp>
        <p:nvSpPr>
          <p:cNvPr id="970" name="Google Shape;970;p44"/>
          <p:cNvSpPr txBox="1">
            <a:spLocks noGrp="1"/>
          </p:cNvSpPr>
          <p:nvPr>
            <p:ph type="subTitle" idx="1"/>
          </p:nvPr>
        </p:nvSpPr>
        <p:spPr>
          <a:xfrm>
            <a:off x="937700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1" name="Google Shape;971;p44"/>
          <p:cNvSpPr txBox="1">
            <a:spLocks noGrp="1"/>
          </p:cNvSpPr>
          <p:nvPr>
            <p:ph type="subTitle" idx="2"/>
          </p:nvPr>
        </p:nvSpPr>
        <p:spPr>
          <a:xfrm>
            <a:off x="3484421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2" name="Google Shape;972;p44"/>
          <p:cNvSpPr txBox="1">
            <a:spLocks noGrp="1"/>
          </p:cNvSpPr>
          <p:nvPr>
            <p:ph type="subTitle" idx="3"/>
          </p:nvPr>
        </p:nvSpPr>
        <p:spPr>
          <a:xfrm>
            <a:off x="6031149" y="38655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3" name="Google Shape;973;p44"/>
          <p:cNvSpPr/>
          <p:nvPr/>
        </p:nvSpPr>
        <p:spPr>
          <a:xfrm>
            <a:off x="1852031" y="1399475"/>
            <a:ext cx="346638" cy="34039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974" name="Google Shape;974;p44"/>
          <p:cNvGrpSpPr/>
          <p:nvPr/>
        </p:nvGrpSpPr>
        <p:grpSpPr>
          <a:xfrm>
            <a:off x="4398765" y="1399346"/>
            <a:ext cx="346612" cy="340555"/>
            <a:chOff x="860977" y="2620616"/>
            <a:chExt cx="319311" cy="319290"/>
          </a:xfrm>
        </p:grpSpPr>
        <p:sp>
          <p:nvSpPr>
            <p:cNvPr id="975" name="Google Shape;975;p44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6" name="Google Shape;976;p44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7" name="Google Shape;977;p44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78" name="Google Shape;978;p44"/>
          <p:cNvSpPr/>
          <p:nvPr/>
        </p:nvSpPr>
        <p:spPr>
          <a:xfrm>
            <a:off x="6945842" y="1375050"/>
            <a:ext cx="345915" cy="390396"/>
          </a:xfrm>
          <a:custGeom>
            <a:avLst/>
            <a:gdLst/>
            <a:ahLst/>
            <a:cxnLst/>
            <a:rect l="l" t="t" r="r" b="b"/>
            <a:pathLst>
              <a:path w="182541" h="208768" extrusionOk="0">
                <a:moveTo>
                  <a:pt x="124804" y="12232"/>
                </a:moveTo>
                <a:cubicBezTo>
                  <a:pt x="127609" y="36012"/>
                  <a:pt x="146529" y="54932"/>
                  <a:pt x="170308" y="57737"/>
                </a:cubicBezTo>
                <a:lnTo>
                  <a:pt x="170308" y="78353"/>
                </a:lnTo>
                <a:cubicBezTo>
                  <a:pt x="157261" y="77276"/>
                  <a:pt x="144865" y="72710"/>
                  <a:pt x="134166" y="65011"/>
                </a:cubicBezTo>
                <a:cubicBezTo>
                  <a:pt x="133084" y="64247"/>
                  <a:pt x="131821" y="63855"/>
                  <a:pt x="130560" y="63855"/>
                </a:cubicBezTo>
                <a:cubicBezTo>
                  <a:pt x="129615" y="63855"/>
                  <a:pt x="128671" y="64075"/>
                  <a:pt x="127805" y="64522"/>
                </a:cubicBezTo>
                <a:cubicBezTo>
                  <a:pt x="125750" y="65566"/>
                  <a:pt x="124478" y="67686"/>
                  <a:pt x="124478" y="69970"/>
                </a:cubicBezTo>
                <a:lnTo>
                  <a:pt x="124478" y="140429"/>
                </a:lnTo>
                <a:cubicBezTo>
                  <a:pt x="124478" y="171352"/>
                  <a:pt x="99295" y="196535"/>
                  <a:pt x="68339" y="196535"/>
                </a:cubicBezTo>
                <a:cubicBezTo>
                  <a:pt x="37383" y="196535"/>
                  <a:pt x="12233" y="171352"/>
                  <a:pt x="12233" y="140429"/>
                </a:cubicBezTo>
                <a:cubicBezTo>
                  <a:pt x="12233" y="111527"/>
                  <a:pt x="34153" y="87682"/>
                  <a:pt x="62239" y="84616"/>
                </a:cubicBezTo>
                <a:lnTo>
                  <a:pt x="62239" y="105330"/>
                </a:lnTo>
                <a:cubicBezTo>
                  <a:pt x="45505" y="108265"/>
                  <a:pt x="32751" y="122879"/>
                  <a:pt x="32751" y="140429"/>
                </a:cubicBezTo>
                <a:cubicBezTo>
                  <a:pt x="32751" y="160033"/>
                  <a:pt x="48702" y="176017"/>
                  <a:pt x="68339" y="176017"/>
                </a:cubicBezTo>
                <a:cubicBezTo>
                  <a:pt x="87976" y="176017"/>
                  <a:pt x="103927" y="160033"/>
                  <a:pt x="103927" y="140429"/>
                </a:cubicBezTo>
                <a:lnTo>
                  <a:pt x="103927" y="12232"/>
                </a:lnTo>
                <a:close/>
                <a:moveTo>
                  <a:pt x="97827" y="0"/>
                </a:moveTo>
                <a:cubicBezTo>
                  <a:pt x="94435" y="0"/>
                  <a:pt x="91695" y="2740"/>
                  <a:pt x="91695" y="6133"/>
                </a:cubicBezTo>
                <a:lnTo>
                  <a:pt x="91695" y="140429"/>
                </a:lnTo>
                <a:cubicBezTo>
                  <a:pt x="91695" y="153313"/>
                  <a:pt x="81224" y="163784"/>
                  <a:pt x="68339" y="163784"/>
                </a:cubicBezTo>
                <a:cubicBezTo>
                  <a:pt x="55454" y="163784"/>
                  <a:pt x="44983" y="153313"/>
                  <a:pt x="44983" y="140429"/>
                </a:cubicBezTo>
                <a:cubicBezTo>
                  <a:pt x="44983" y="127544"/>
                  <a:pt x="55454" y="117040"/>
                  <a:pt x="68339" y="117040"/>
                </a:cubicBezTo>
                <a:cubicBezTo>
                  <a:pt x="71731" y="117040"/>
                  <a:pt x="74471" y="114300"/>
                  <a:pt x="74471" y="110940"/>
                </a:cubicBezTo>
                <a:lnTo>
                  <a:pt x="74471" y="78190"/>
                </a:lnTo>
                <a:cubicBezTo>
                  <a:pt x="74471" y="74797"/>
                  <a:pt x="71731" y="72057"/>
                  <a:pt x="68339" y="72057"/>
                </a:cubicBezTo>
                <a:cubicBezTo>
                  <a:pt x="30663" y="72057"/>
                  <a:pt x="0" y="102720"/>
                  <a:pt x="0" y="140429"/>
                </a:cubicBezTo>
                <a:cubicBezTo>
                  <a:pt x="0" y="178104"/>
                  <a:pt x="30663" y="208767"/>
                  <a:pt x="68339" y="208767"/>
                </a:cubicBezTo>
                <a:cubicBezTo>
                  <a:pt x="106047" y="208767"/>
                  <a:pt x="136710" y="178104"/>
                  <a:pt x="136710" y="140429"/>
                </a:cubicBezTo>
                <a:lnTo>
                  <a:pt x="136710" y="80963"/>
                </a:lnTo>
                <a:cubicBezTo>
                  <a:pt x="148877" y="87454"/>
                  <a:pt x="162414" y="90846"/>
                  <a:pt x="176441" y="90846"/>
                </a:cubicBezTo>
                <a:cubicBezTo>
                  <a:pt x="179801" y="90846"/>
                  <a:pt x="182541" y="88106"/>
                  <a:pt x="182541" y="84746"/>
                </a:cubicBezTo>
                <a:lnTo>
                  <a:pt x="182541" y="51963"/>
                </a:lnTo>
                <a:cubicBezTo>
                  <a:pt x="182541" y="48604"/>
                  <a:pt x="179801" y="45864"/>
                  <a:pt x="176441" y="45864"/>
                </a:cubicBezTo>
                <a:cubicBezTo>
                  <a:pt x="154520" y="45864"/>
                  <a:pt x="136710" y="28020"/>
                  <a:pt x="136710" y="6133"/>
                </a:cubicBezTo>
                <a:cubicBezTo>
                  <a:pt x="136710" y="2740"/>
                  <a:pt x="133970" y="0"/>
                  <a:pt x="1305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79" name="Google Shape;979;p44"/>
          <p:cNvSpPr txBox="1">
            <a:spLocks noGrp="1"/>
          </p:cNvSpPr>
          <p:nvPr>
            <p:ph type="subTitle" idx="7"/>
          </p:nvPr>
        </p:nvSpPr>
        <p:spPr>
          <a:xfrm>
            <a:off x="937700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 rtl="1"/>
            <a:r>
              <a:rPr lang="fa-IR" dirty="0">
                <a:cs typeface="B Nazanin" panose="00000400000000000000" pitchFamily="2" charset="-78"/>
              </a:rPr>
              <a:t>فیس بوک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80" name="Google Shape;980;p44"/>
          <p:cNvSpPr txBox="1">
            <a:spLocks noGrp="1"/>
          </p:cNvSpPr>
          <p:nvPr>
            <p:ph type="subTitle" idx="8"/>
          </p:nvPr>
        </p:nvSpPr>
        <p:spPr>
          <a:xfrm>
            <a:off x="3484421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 rtl="1"/>
            <a:r>
              <a:rPr lang="fa-IR" dirty="0">
                <a:cs typeface="B Nazanin" panose="00000400000000000000" pitchFamily="2" charset="-78"/>
              </a:rPr>
              <a:t>اینستاگرام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81" name="Google Shape;981;p44"/>
          <p:cNvSpPr txBox="1">
            <a:spLocks noGrp="1"/>
          </p:cNvSpPr>
          <p:nvPr>
            <p:ph type="subTitle" idx="9"/>
          </p:nvPr>
        </p:nvSpPr>
        <p:spPr>
          <a:xfrm>
            <a:off x="6031149" y="3625050"/>
            <a:ext cx="2175300" cy="3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TikTok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982" name="Google Shape;982;p44"/>
          <p:cNvGrpSpPr/>
          <p:nvPr/>
        </p:nvGrpSpPr>
        <p:grpSpPr>
          <a:xfrm>
            <a:off x="1073317" y="2152494"/>
            <a:ext cx="1904066" cy="434871"/>
            <a:chOff x="3558802" y="4011427"/>
            <a:chExt cx="1866000" cy="111300"/>
          </a:xfrm>
        </p:grpSpPr>
        <p:sp>
          <p:nvSpPr>
            <p:cNvPr id="964" name="Google Shape;964;p44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3" name="Google Shape;983;p44"/>
            <p:cNvSpPr/>
            <p:nvPr/>
          </p:nvSpPr>
          <p:spPr>
            <a:xfrm rot="5400000" flipH="1">
              <a:off x="3807114" y="3770778"/>
              <a:ext cx="104700" cy="593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84" name="Google Shape;984;p44"/>
          <p:cNvGrpSpPr/>
          <p:nvPr/>
        </p:nvGrpSpPr>
        <p:grpSpPr>
          <a:xfrm>
            <a:off x="3620038" y="2152494"/>
            <a:ext cx="1904066" cy="434871"/>
            <a:chOff x="3558802" y="4011427"/>
            <a:chExt cx="1866000" cy="111300"/>
          </a:xfrm>
        </p:grpSpPr>
        <p:sp>
          <p:nvSpPr>
            <p:cNvPr id="985" name="Google Shape;985;p44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6" name="Google Shape;986;p44"/>
            <p:cNvSpPr/>
            <p:nvPr/>
          </p:nvSpPr>
          <p:spPr>
            <a:xfrm rot="5400000" flipH="1">
              <a:off x="3803020" y="3774978"/>
              <a:ext cx="104700" cy="5853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87" name="Google Shape;987;p44"/>
          <p:cNvGrpSpPr/>
          <p:nvPr/>
        </p:nvGrpSpPr>
        <p:grpSpPr>
          <a:xfrm>
            <a:off x="6166766" y="2152494"/>
            <a:ext cx="1904066" cy="434871"/>
            <a:chOff x="3558802" y="4011427"/>
            <a:chExt cx="1866000" cy="111300"/>
          </a:xfrm>
        </p:grpSpPr>
        <p:sp>
          <p:nvSpPr>
            <p:cNvPr id="988" name="Google Shape;988;p44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9" name="Google Shape;989;p44"/>
            <p:cNvSpPr/>
            <p:nvPr/>
          </p:nvSpPr>
          <p:spPr>
            <a:xfrm rot="5400000" flipH="1">
              <a:off x="4007357" y="3570828"/>
              <a:ext cx="104700" cy="9936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cxnSp>
        <p:nvCxnSpPr>
          <p:cNvPr id="990" name="Google Shape;990;p44"/>
          <p:cNvCxnSpPr>
            <a:stCxn id="964" idx="2"/>
            <a:endCxn id="991" idx="0"/>
          </p:cNvCxnSpPr>
          <p:nvPr/>
        </p:nvCxnSpPr>
        <p:spPr>
          <a:xfrm>
            <a:off x="2025350" y="2587365"/>
            <a:ext cx="0" cy="23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2" name="Google Shape;992;p44"/>
          <p:cNvCxnSpPr>
            <a:stCxn id="985" idx="2"/>
            <a:endCxn id="993" idx="0"/>
          </p:cNvCxnSpPr>
          <p:nvPr/>
        </p:nvCxnSpPr>
        <p:spPr>
          <a:xfrm>
            <a:off x="4572071" y="2587365"/>
            <a:ext cx="0" cy="2130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4" name="Google Shape;994;p44"/>
          <p:cNvCxnSpPr>
            <a:stCxn id="995" idx="0"/>
            <a:endCxn id="988" idx="2"/>
          </p:cNvCxnSpPr>
          <p:nvPr/>
        </p:nvCxnSpPr>
        <p:spPr>
          <a:xfrm rot="10800000">
            <a:off x="7118799" y="2587275"/>
            <a:ext cx="0" cy="23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1" name="Google Shape;991;p44"/>
          <p:cNvSpPr txBox="1">
            <a:spLocks noGrp="1"/>
          </p:cNvSpPr>
          <p:nvPr>
            <p:ph type="title" idx="4"/>
          </p:nvPr>
        </p:nvSpPr>
        <p:spPr>
          <a:xfrm>
            <a:off x="1639100" y="2822175"/>
            <a:ext cx="772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93" name="Google Shape;993;p44"/>
          <p:cNvSpPr txBox="1">
            <a:spLocks noGrp="1"/>
          </p:cNvSpPr>
          <p:nvPr>
            <p:ph type="title" idx="5"/>
          </p:nvPr>
        </p:nvSpPr>
        <p:spPr>
          <a:xfrm>
            <a:off x="4185821" y="2800350"/>
            <a:ext cx="772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23%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95" name="Google Shape;995;p44"/>
          <p:cNvSpPr txBox="1">
            <a:spLocks noGrp="1"/>
          </p:cNvSpPr>
          <p:nvPr>
            <p:ph type="title" idx="6"/>
          </p:nvPr>
        </p:nvSpPr>
        <p:spPr>
          <a:xfrm>
            <a:off x="6732549" y="2822175"/>
            <a:ext cx="772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52%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45"/>
          <p:cNvSpPr/>
          <p:nvPr/>
        </p:nvSpPr>
        <p:spPr>
          <a:xfrm>
            <a:off x="2971325" y="1095450"/>
            <a:ext cx="2021475" cy="1815200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01" name="Google Shape;1001;p45"/>
          <p:cNvSpPr txBox="1">
            <a:spLocks noGrp="1"/>
          </p:cNvSpPr>
          <p:nvPr>
            <p:ph type="title"/>
          </p:nvPr>
        </p:nvSpPr>
        <p:spPr>
          <a:xfrm>
            <a:off x="560169" y="24811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شخص خریدار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002" name="Google Shape;1002;p45"/>
          <p:cNvGrpSpPr/>
          <p:nvPr/>
        </p:nvGrpSpPr>
        <p:grpSpPr>
          <a:xfrm>
            <a:off x="715441" y="1563700"/>
            <a:ext cx="2432417" cy="1042928"/>
            <a:chOff x="-254366" y="1514807"/>
            <a:chExt cx="2432417" cy="1042928"/>
          </a:xfrm>
        </p:grpSpPr>
        <p:sp>
          <p:nvSpPr>
            <p:cNvPr id="1003" name="Google Shape;1003;p45"/>
            <p:cNvSpPr txBox="1"/>
            <p:nvPr/>
          </p:nvSpPr>
          <p:spPr>
            <a:xfrm>
              <a:off x="696595" y="1514807"/>
              <a:ext cx="10437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سن</a:t>
              </a:r>
              <a:endParaRPr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04" name="Google Shape;1004;p45"/>
            <p:cNvSpPr txBox="1"/>
            <p:nvPr/>
          </p:nvSpPr>
          <p:spPr>
            <a:xfrm>
              <a:off x="-235589" y="1836942"/>
              <a:ext cx="10437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تحصیلات</a:t>
              </a:r>
              <a:endParaRPr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05" name="Google Shape;1005;p45"/>
            <p:cNvSpPr txBox="1"/>
            <p:nvPr/>
          </p:nvSpPr>
          <p:spPr>
            <a:xfrm>
              <a:off x="787748" y="2046329"/>
              <a:ext cx="10437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اشتغال</a:t>
              </a:r>
              <a:endParaRPr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06" name="Google Shape;1006;p45"/>
            <p:cNvSpPr txBox="1"/>
            <p:nvPr/>
          </p:nvSpPr>
          <p:spPr>
            <a:xfrm>
              <a:off x="696595" y="2344135"/>
              <a:ext cx="10437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sz="18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محل</a:t>
              </a:r>
              <a:endParaRPr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07" name="Google Shape;1007;p45"/>
            <p:cNvSpPr txBox="1"/>
            <p:nvPr/>
          </p:nvSpPr>
          <p:spPr>
            <a:xfrm>
              <a:off x="-202107" y="1528053"/>
              <a:ext cx="13119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31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008" name="Google Shape;1008;p45"/>
            <p:cNvSpPr txBox="1"/>
            <p:nvPr/>
          </p:nvSpPr>
          <p:spPr>
            <a:xfrm>
              <a:off x="866151" y="1768248"/>
              <a:ext cx="13119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مدرک دانشگاهی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009" name="Google Shape;1009;p45"/>
            <p:cNvSpPr txBox="1"/>
            <p:nvPr/>
          </p:nvSpPr>
          <p:spPr>
            <a:xfrm>
              <a:off x="-254366" y="2082647"/>
              <a:ext cx="13119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آشپز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010" name="Google Shape;1010;p45"/>
            <p:cNvSpPr txBox="1"/>
            <p:nvPr/>
          </p:nvSpPr>
          <p:spPr>
            <a:xfrm>
              <a:off x="-93455" y="2344135"/>
              <a:ext cx="13119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پاریس، فرانسه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011" name="Google Shape;1011;p45"/>
          <p:cNvGrpSpPr/>
          <p:nvPr/>
        </p:nvGrpSpPr>
        <p:grpSpPr>
          <a:xfrm>
            <a:off x="5799513" y="1259570"/>
            <a:ext cx="2045400" cy="968750"/>
            <a:chOff x="549850" y="1170125"/>
            <a:chExt cx="2045400" cy="968750"/>
          </a:xfrm>
        </p:grpSpPr>
        <p:sp>
          <p:nvSpPr>
            <p:cNvPr id="1012" name="Google Shape;1012;p45"/>
            <p:cNvSpPr txBox="1"/>
            <p:nvPr/>
          </p:nvSpPr>
          <p:spPr>
            <a:xfrm>
              <a:off x="549850" y="1170125"/>
              <a:ext cx="20454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24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او بود</a:t>
              </a:r>
              <a:endParaRPr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13" name="Google Shape;1013;p45"/>
            <p:cNvSpPr txBox="1"/>
            <p:nvPr/>
          </p:nvSpPr>
          <p:spPr>
            <a:xfrm>
              <a:off x="549850" y="1368175"/>
              <a:ext cx="2045400" cy="77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قالب پاورپوینت قارچ شناسی قابل ویرایش می باشد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014" name="Google Shape;1014;p45"/>
          <p:cNvGrpSpPr/>
          <p:nvPr/>
        </p:nvGrpSpPr>
        <p:grpSpPr>
          <a:xfrm>
            <a:off x="6180513" y="2594925"/>
            <a:ext cx="2045400" cy="708300"/>
            <a:chOff x="549850" y="2385800"/>
            <a:chExt cx="2045400" cy="708300"/>
          </a:xfrm>
        </p:grpSpPr>
        <p:sp>
          <p:nvSpPr>
            <p:cNvPr id="1015" name="Google Shape;1015;p45"/>
            <p:cNvSpPr txBox="1"/>
            <p:nvPr/>
          </p:nvSpPr>
          <p:spPr>
            <a:xfrm>
              <a:off x="549850" y="2385800"/>
              <a:ext cx="20454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24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اهداف</a:t>
              </a:r>
              <a:endParaRPr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16" name="Google Shape;1016;p45"/>
            <p:cNvSpPr txBox="1"/>
            <p:nvPr/>
          </p:nvSpPr>
          <p:spPr>
            <a:xfrm>
              <a:off x="549850" y="2599400"/>
              <a:ext cx="2045400" cy="494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قالب پاورپوینت قارچ شناسی قابل ویرایش می باشد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pic>
        <p:nvPicPr>
          <p:cNvPr id="1017" name="Google Shape;1017;p45"/>
          <p:cNvPicPr preferRelativeResize="0"/>
          <p:nvPr/>
        </p:nvPicPr>
        <p:blipFill rotWithShape="1">
          <a:blip r:embed="rId3">
            <a:alphaModFix/>
          </a:blip>
          <a:srcRect l="26608" t="32410" r="20920" b="38069"/>
          <a:stretch/>
        </p:blipFill>
        <p:spPr>
          <a:xfrm>
            <a:off x="3237357" y="1103062"/>
            <a:ext cx="1723800" cy="17238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1018" name="Google Shape;1018;p45"/>
          <p:cNvGrpSpPr/>
          <p:nvPr/>
        </p:nvGrpSpPr>
        <p:grpSpPr>
          <a:xfrm>
            <a:off x="5303720" y="1510695"/>
            <a:ext cx="474000" cy="466500"/>
            <a:chOff x="2681401" y="1421242"/>
            <a:chExt cx="474000" cy="466500"/>
          </a:xfrm>
        </p:grpSpPr>
        <p:sp>
          <p:nvSpPr>
            <p:cNvPr id="1019" name="Google Shape;1019;p45"/>
            <p:cNvSpPr/>
            <p:nvPr/>
          </p:nvSpPr>
          <p:spPr>
            <a:xfrm>
              <a:off x="2681401" y="1421242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20" name="Google Shape;1020;p45"/>
            <p:cNvGrpSpPr/>
            <p:nvPr/>
          </p:nvGrpSpPr>
          <p:grpSpPr>
            <a:xfrm>
              <a:off x="2748309" y="1484414"/>
              <a:ext cx="340186" cy="340168"/>
              <a:chOff x="7975172" y="3126102"/>
              <a:chExt cx="340186" cy="340168"/>
            </a:xfrm>
          </p:grpSpPr>
          <p:sp>
            <p:nvSpPr>
              <p:cNvPr id="1021" name="Google Shape;1021;p45"/>
              <p:cNvSpPr/>
              <p:nvPr/>
            </p:nvSpPr>
            <p:spPr>
              <a:xfrm>
                <a:off x="7975172" y="3126102"/>
                <a:ext cx="340186" cy="340168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9325" extrusionOk="0">
                    <a:moveTo>
                      <a:pt x="9663" y="1132"/>
                    </a:moveTo>
                    <a:cubicBezTo>
                      <a:pt x="14367" y="1132"/>
                      <a:pt x="18193" y="4958"/>
                      <a:pt x="18193" y="9662"/>
                    </a:cubicBezTo>
                    <a:cubicBezTo>
                      <a:pt x="18193" y="14367"/>
                      <a:pt x="14367" y="18192"/>
                      <a:pt x="9663" y="18192"/>
                    </a:cubicBezTo>
                    <a:cubicBezTo>
                      <a:pt x="4959" y="18192"/>
                      <a:pt x="1133" y="14367"/>
                      <a:pt x="1133" y="9662"/>
                    </a:cubicBezTo>
                    <a:cubicBezTo>
                      <a:pt x="1133" y="4958"/>
                      <a:pt x="4959" y="1132"/>
                      <a:pt x="9663" y="1132"/>
                    </a:cubicBezTo>
                    <a:close/>
                    <a:moveTo>
                      <a:pt x="9663" y="0"/>
                    </a:moveTo>
                    <a:cubicBezTo>
                      <a:pt x="7094" y="0"/>
                      <a:pt x="4669" y="1009"/>
                      <a:pt x="2839" y="2838"/>
                    </a:cubicBezTo>
                    <a:cubicBezTo>
                      <a:pt x="1009" y="4668"/>
                      <a:pt x="1" y="7093"/>
                      <a:pt x="1" y="9662"/>
                    </a:cubicBezTo>
                    <a:cubicBezTo>
                      <a:pt x="1" y="12232"/>
                      <a:pt x="1009" y="14657"/>
                      <a:pt x="2839" y="16486"/>
                    </a:cubicBezTo>
                    <a:cubicBezTo>
                      <a:pt x="4669" y="18316"/>
                      <a:pt x="7094" y="19325"/>
                      <a:pt x="9663" y="19325"/>
                    </a:cubicBezTo>
                    <a:cubicBezTo>
                      <a:pt x="12233" y="19325"/>
                      <a:pt x="14657" y="18316"/>
                      <a:pt x="16487" y="16486"/>
                    </a:cubicBezTo>
                    <a:cubicBezTo>
                      <a:pt x="18317" y="14657"/>
                      <a:pt x="19325" y="12232"/>
                      <a:pt x="19325" y="9662"/>
                    </a:cubicBezTo>
                    <a:cubicBezTo>
                      <a:pt x="19325" y="7093"/>
                      <a:pt x="18317" y="4668"/>
                      <a:pt x="16487" y="2838"/>
                    </a:cubicBezTo>
                    <a:cubicBezTo>
                      <a:pt x="14657" y="1009"/>
                      <a:pt x="12233" y="0"/>
                      <a:pt x="9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2" name="Google Shape;1022;p45"/>
              <p:cNvSpPr/>
              <p:nvPr/>
            </p:nvSpPr>
            <p:spPr>
              <a:xfrm>
                <a:off x="8055597" y="3226401"/>
                <a:ext cx="62154" cy="59849"/>
              </a:xfrm>
              <a:custGeom>
                <a:avLst/>
                <a:gdLst/>
                <a:ahLst/>
                <a:cxnLst/>
                <a:rect l="l" t="t" r="r" b="b"/>
                <a:pathLst>
                  <a:path w="3531" h="3400" extrusionOk="0">
                    <a:moveTo>
                      <a:pt x="1697" y="1135"/>
                    </a:moveTo>
                    <a:cubicBezTo>
                      <a:pt x="2202" y="1135"/>
                      <a:pt x="2455" y="1742"/>
                      <a:pt x="2099" y="2101"/>
                    </a:cubicBezTo>
                    <a:cubicBezTo>
                      <a:pt x="1983" y="2216"/>
                      <a:pt x="1841" y="2268"/>
                      <a:pt x="1702" y="2268"/>
                    </a:cubicBezTo>
                    <a:cubicBezTo>
                      <a:pt x="1411" y="2268"/>
                      <a:pt x="1133" y="2041"/>
                      <a:pt x="1133" y="1700"/>
                    </a:cubicBezTo>
                    <a:cubicBezTo>
                      <a:pt x="1133" y="1386"/>
                      <a:pt x="1383" y="1135"/>
                      <a:pt x="1697" y="1135"/>
                    </a:cubicBezTo>
                    <a:close/>
                    <a:moveTo>
                      <a:pt x="1697" y="0"/>
                    </a:moveTo>
                    <a:cubicBezTo>
                      <a:pt x="1479" y="0"/>
                      <a:pt x="1258" y="43"/>
                      <a:pt x="1048" y="130"/>
                    </a:cubicBezTo>
                    <a:cubicBezTo>
                      <a:pt x="414" y="392"/>
                      <a:pt x="0" y="1011"/>
                      <a:pt x="0" y="1700"/>
                    </a:cubicBezTo>
                    <a:cubicBezTo>
                      <a:pt x="0" y="2639"/>
                      <a:pt x="758" y="3397"/>
                      <a:pt x="1697" y="3400"/>
                    </a:cubicBezTo>
                    <a:cubicBezTo>
                      <a:pt x="2386" y="3400"/>
                      <a:pt x="3005" y="2983"/>
                      <a:pt x="3267" y="2349"/>
                    </a:cubicBezTo>
                    <a:cubicBezTo>
                      <a:pt x="3530" y="1715"/>
                      <a:pt x="3385" y="984"/>
                      <a:pt x="2899" y="498"/>
                    </a:cubicBezTo>
                    <a:cubicBezTo>
                      <a:pt x="2574" y="173"/>
                      <a:pt x="2139" y="0"/>
                      <a:pt x="1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3" name="Google Shape;1023;p45"/>
              <p:cNvSpPr/>
              <p:nvPr/>
            </p:nvSpPr>
            <p:spPr>
              <a:xfrm>
                <a:off x="8172795" y="3226436"/>
                <a:ext cx="62190" cy="59813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398" extrusionOk="0">
                    <a:moveTo>
                      <a:pt x="1829" y="1130"/>
                    </a:moveTo>
                    <a:cubicBezTo>
                      <a:pt x="2121" y="1130"/>
                      <a:pt x="2401" y="1356"/>
                      <a:pt x="2401" y="1698"/>
                    </a:cubicBezTo>
                    <a:cubicBezTo>
                      <a:pt x="2401" y="2012"/>
                      <a:pt x="2147" y="2265"/>
                      <a:pt x="1833" y="2265"/>
                    </a:cubicBezTo>
                    <a:cubicBezTo>
                      <a:pt x="1329" y="2265"/>
                      <a:pt x="1075" y="1656"/>
                      <a:pt x="1431" y="1296"/>
                    </a:cubicBezTo>
                    <a:cubicBezTo>
                      <a:pt x="1547" y="1181"/>
                      <a:pt x="1690" y="1130"/>
                      <a:pt x="1829" y="1130"/>
                    </a:cubicBezTo>
                    <a:close/>
                    <a:moveTo>
                      <a:pt x="1833" y="1"/>
                    </a:moveTo>
                    <a:cubicBezTo>
                      <a:pt x="1145" y="1"/>
                      <a:pt x="526" y="415"/>
                      <a:pt x="263" y="1049"/>
                    </a:cubicBezTo>
                    <a:cubicBezTo>
                      <a:pt x="0" y="1683"/>
                      <a:pt x="145" y="2413"/>
                      <a:pt x="631" y="2900"/>
                    </a:cubicBezTo>
                    <a:cubicBezTo>
                      <a:pt x="956" y="3225"/>
                      <a:pt x="1391" y="3397"/>
                      <a:pt x="1833" y="3397"/>
                    </a:cubicBezTo>
                    <a:cubicBezTo>
                      <a:pt x="2052" y="3397"/>
                      <a:pt x="2272" y="3355"/>
                      <a:pt x="2482" y="3268"/>
                    </a:cubicBezTo>
                    <a:cubicBezTo>
                      <a:pt x="3116" y="3005"/>
                      <a:pt x="3533" y="2386"/>
                      <a:pt x="3533" y="1698"/>
                    </a:cubicBezTo>
                    <a:cubicBezTo>
                      <a:pt x="3530" y="759"/>
                      <a:pt x="2772" y="1"/>
                      <a:pt x="18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4" name="Google Shape;1024;p45"/>
              <p:cNvSpPr/>
              <p:nvPr/>
            </p:nvSpPr>
            <p:spPr>
              <a:xfrm rot="10800000">
                <a:off x="8057023" y="3323790"/>
                <a:ext cx="176483" cy="79722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4529" extrusionOk="0">
                    <a:moveTo>
                      <a:pt x="5006" y="0"/>
                    </a:moveTo>
                    <a:cubicBezTo>
                      <a:pt x="2684" y="0"/>
                      <a:pt x="659" y="1572"/>
                      <a:pt x="79" y="3820"/>
                    </a:cubicBezTo>
                    <a:cubicBezTo>
                      <a:pt x="1" y="4125"/>
                      <a:pt x="182" y="4433"/>
                      <a:pt x="487" y="4511"/>
                    </a:cubicBezTo>
                    <a:cubicBezTo>
                      <a:pt x="533" y="4523"/>
                      <a:pt x="580" y="4528"/>
                      <a:pt x="625" y="4528"/>
                    </a:cubicBezTo>
                    <a:cubicBezTo>
                      <a:pt x="878" y="4528"/>
                      <a:pt x="1109" y="4359"/>
                      <a:pt x="1175" y="4103"/>
                    </a:cubicBezTo>
                    <a:cubicBezTo>
                      <a:pt x="1625" y="2352"/>
                      <a:pt x="3205" y="1126"/>
                      <a:pt x="5013" y="1126"/>
                    </a:cubicBezTo>
                    <a:cubicBezTo>
                      <a:pt x="6822" y="1126"/>
                      <a:pt x="8401" y="2352"/>
                      <a:pt x="8851" y="4103"/>
                    </a:cubicBezTo>
                    <a:cubicBezTo>
                      <a:pt x="8917" y="4359"/>
                      <a:pt x="9148" y="4528"/>
                      <a:pt x="9401" y="4528"/>
                    </a:cubicBezTo>
                    <a:cubicBezTo>
                      <a:pt x="9447" y="4528"/>
                      <a:pt x="9493" y="4523"/>
                      <a:pt x="9539" y="4511"/>
                    </a:cubicBezTo>
                    <a:cubicBezTo>
                      <a:pt x="9844" y="4433"/>
                      <a:pt x="10025" y="4125"/>
                      <a:pt x="9947" y="3820"/>
                    </a:cubicBezTo>
                    <a:cubicBezTo>
                      <a:pt x="9368" y="1572"/>
                      <a:pt x="7342" y="0"/>
                      <a:pt x="5020" y="0"/>
                    </a:cubicBezTo>
                    <a:cubicBezTo>
                      <a:pt x="5018" y="0"/>
                      <a:pt x="5015" y="0"/>
                      <a:pt x="5013" y="0"/>
                    </a:cubicBezTo>
                    <a:cubicBezTo>
                      <a:pt x="5011" y="0"/>
                      <a:pt x="5009" y="0"/>
                      <a:pt x="50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25" name="Google Shape;1025;p45"/>
          <p:cNvGrpSpPr/>
          <p:nvPr/>
        </p:nvGrpSpPr>
        <p:grpSpPr>
          <a:xfrm>
            <a:off x="5684720" y="2709415"/>
            <a:ext cx="474000" cy="466500"/>
            <a:chOff x="2681401" y="2457442"/>
            <a:chExt cx="474000" cy="466500"/>
          </a:xfrm>
        </p:grpSpPr>
        <p:sp>
          <p:nvSpPr>
            <p:cNvPr id="1026" name="Google Shape;1026;p45"/>
            <p:cNvSpPr/>
            <p:nvPr/>
          </p:nvSpPr>
          <p:spPr>
            <a:xfrm>
              <a:off x="2681401" y="2457442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7" name="Google Shape;1027;p45"/>
            <p:cNvSpPr/>
            <p:nvPr/>
          </p:nvSpPr>
          <p:spPr>
            <a:xfrm>
              <a:off x="2745413" y="2530104"/>
              <a:ext cx="345977" cy="321175"/>
            </a:xfrm>
            <a:custGeom>
              <a:avLst/>
              <a:gdLst/>
              <a:ahLst/>
              <a:cxnLst/>
              <a:rect l="l" t="t" r="r" b="b"/>
              <a:pathLst>
                <a:path w="19655" h="18246" extrusionOk="0">
                  <a:moveTo>
                    <a:pt x="9829" y="1835"/>
                  </a:moveTo>
                  <a:lnTo>
                    <a:pt x="12133" y="6452"/>
                  </a:lnTo>
                  <a:cubicBezTo>
                    <a:pt x="12218" y="6618"/>
                    <a:pt x="12375" y="6733"/>
                    <a:pt x="12559" y="6760"/>
                  </a:cubicBezTo>
                  <a:lnTo>
                    <a:pt x="17698" y="7500"/>
                  </a:lnTo>
                  <a:lnTo>
                    <a:pt x="13984" y="11078"/>
                  </a:lnTo>
                  <a:cubicBezTo>
                    <a:pt x="13848" y="11211"/>
                    <a:pt x="13788" y="11398"/>
                    <a:pt x="13821" y="11582"/>
                  </a:cubicBezTo>
                  <a:lnTo>
                    <a:pt x="14700" y="16646"/>
                  </a:lnTo>
                  <a:lnTo>
                    <a:pt x="10092" y="14251"/>
                  </a:lnTo>
                  <a:cubicBezTo>
                    <a:pt x="10009" y="14209"/>
                    <a:pt x="9919" y="14188"/>
                    <a:pt x="9830" y="14188"/>
                  </a:cubicBezTo>
                  <a:cubicBezTo>
                    <a:pt x="9740" y="14188"/>
                    <a:pt x="9651" y="14209"/>
                    <a:pt x="9570" y="14251"/>
                  </a:cubicBezTo>
                  <a:lnTo>
                    <a:pt x="4962" y="16646"/>
                  </a:lnTo>
                  <a:lnTo>
                    <a:pt x="5838" y="11582"/>
                  </a:lnTo>
                  <a:cubicBezTo>
                    <a:pt x="5871" y="11398"/>
                    <a:pt x="5810" y="11208"/>
                    <a:pt x="5674" y="11078"/>
                  </a:cubicBezTo>
                  <a:lnTo>
                    <a:pt x="1961" y="7500"/>
                  </a:lnTo>
                  <a:lnTo>
                    <a:pt x="7100" y="6760"/>
                  </a:lnTo>
                  <a:cubicBezTo>
                    <a:pt x="7284" y="6733"/>
                    <a:pt x="7441" y="6618"/>
                    <a:pt x="7525" y="6452"/>
                  </a:cubicBezTo>
                  <a:lnTo>
                    <a:pt x="9829" y="1835"/>
                  </a:lnTo>
                  <a:close/>
                  <a:moveTo>
                    <a:pt x="9828" y="1"/>
                  </a:moveTo>
                  <a:cubicBezTo>
                    <a:pt x="9627" y="1"/>
                    <a:pt x="9426" y="105"/>
                    <a:pt x="9322" y="313"/>
                  </a:cubicBezTo>
                  <a:lnTo>
                    <a:pt x="6641" y="5682"/>
                  </a:lnTo>
                  <a:lnTo>
                    <a:pt x="653" y="6543"/>
                  </a:lnTo>
                  <a:cubicBezTo>
                    <a:pt x="188" y="6609"/>
                    <a:pt x="1" y="7183"/>
                    <a:pt x="339" y="7509"/>
                  </a:cubicBezTo>
                  <a:lnTo>
                    <a:pt x="4672" y="11685"/>
                  </a:lnTo>
                  <a:lnTo>
                    <a:pt x="3648" y="17579"/>
                  </a:lnTo>
                  <a:cubicBezTo>
                    <a:pt x="3584" y="17947"/>
                    <a:pt x="3875" y="18245"/>
                    <a:pt x="4207" y="18245"/>
                  </a:cubicBezTo>
                  <a:cubicBezTo>
                    <a:pt x="4293" y="18245"/>
                    <a:pt x="4383" y="18225"/>
                    <a:pt x="4470" y="18180"/>
                  </a:cubicBezTo>
                  <a:lnTo>
                    <a:pt x="9829" y="15393"/>
                  </a:lnTo>
                  <a:lnTo>
                    <a:pt x="15189" y="18180"/>
                  </a:lnTo>
                  <a:cubicBezTo>
                    <a:pt x="15275" y="18225"/>
                    <a:pt x="15365" y="18245"/>
                    <a:pt x="15452" y="18245"/>
                  </a:cubicBezTo>
                  <a:cubicBezTo>
                    <a:pt x="15782" y="18245"/>
                    <a:pt x="16072" y="17948"/>
                    <a:pt x="16007" y="17582"/>
                  </a:cubicBezTo>
                  <a:lnTo>
                    <a:pt x="14986" y="11685"/>
                  </a:lnTo>
                  <a:lnTo>
                    <a:pt x="19316" y="7512"/>
                  </a:lnTo>
                  <a:cubicBezTo>
                    <a:pt x="19655" y="7183"/>
                    <a:pt x="19470" y="6609"/>
                    <a:pt x="19005" y="6543"/>
                  </a:cubicBezTo>
                  <a:lnTo>
                    <a:pt x="13015" y="5682"/>
                  </a:lnTo>
                  <a:lnTo>
                    <a:pt x="10333" y="313"/>
                  </a:lnTo>
                  <a:cubicBezTo>
                    <a:pt x="10229" y="105"/>
                    <a:pt x="10029" y="1"/>
                    <a:pt x="98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028" name="Google Shape;1028;p45"/>
          <p:cNvCxnSpPr>
            <a:stCxn id="1019" idx="4"/>
            <a:endCxn id="1026" idx="0"/>
          </p:cNvCxnSpPr>
          <p:nvPr/>
        </p:nvCxnSpPr>
        <p:spPr>
          <a:xfrm rot="-5400000" flipH="1">
            <a:off x="5365070" y="2152845"/>
            <a:ext cx="732300" cy="381000"/>
          </a:xfrm>
          <a:prstGeom prst="curvedConnector3">
            <a:avLst>
              <a:gd name="adj1" fmla="val 499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9" name="Google Shape;1029;p45"/>
          <p:cNvSpPr txBox="1"/>
          <p:nvPr/>
        </p:nvSpPr>
        <p:spPr>
          <a:xfrm>
            <a:off x="2989570" y="2988409"/>
            <a:ext cx="2175300" cy="2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منافع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cxnSp>
        <p:nvCxnSpPr>
          <p:cNvPr id="1030" name="Google Shape;1030;p45"/>
          <p:cNvCxnSpPr>
            <a:stCxn id="1026" idx="4"/>
            <a:endCxn id="1031" idx="0"/>
          </p:cNvCxnSpPr>
          <p:nvPr/>
        </p:nvCxnSpPr>
        <p:spPr>
          <a:xfrm rot="-5400000" flipH="1">
            <a:off x="5784170" y="3313465"/>
            <a:ext cx="732300" cy="457200"/>
          </a:xfrm>
          <a:prstGeom prst="curvedConnector3">
            <a:avLst>
              <a:gd name="adj1" fmla="val 499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32" name="Google Shape;1032;p45"/>
          <p:cNvGrpSpPr/>
          <p:nvPr/>
        </p:nvGrpSpPr>
        <p:grpSpPr>
          <a:xfrm>
            <a:off x="6141920" y="3908134"/>
            <a:ext cx="474000" cy="466500"/>
            <a:chOff x="2681401" y="4031275"/>
            <a:chExt cx="474000" cy="466500"/>
          </a:xfrm>
        </p:grpSpPr>
        <p:sp>
          <p:nvSpPr>
            <p:cNvPr id="1031" name="Google Shape;1031;p45"/>
            <p:cNvSpPr/>
            <p:nvPr/>
          </p:nvSpPr>
          <p:spPr>
            <a:xfrm>
              <a:off x="2681401" y="4031275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33" name="Google Shape;1033;p45"/>
            <p:cNvGrpSpPr/>
            <p:nvPr/>
          </p:nvGrpSpPr>
          <p:grpSpPr>
            <a:xfrm>
              <a:off x="2748098" y="4094440"/>
              <a:ext cx="340608" cy="340168"/>
              <a:chOff x="5053900" y="2021500"/>
              <a:chExt cx="483750" cy="483125"/>
            </a:xfrm>
          </p:grpSpPr>
          <p:sp>
            <p:nvSpPr>
              <p:cNvPr id="1034" name="Google Shape;1034;p45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5" name="Google Shape;1035;p45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6" name="Google Shape;1036;p45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7" name="Google Shape;1037;p45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8" name="Google Shape;1038;p45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9" name="Google Shape;1039;p45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0" name="Google Shape;1040;p45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1" name="Google Shape;1041;p45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42" name="Google Shape;1042;p45"/>
          <p:cNvGrpSpPr/>
          <p:nvPr/>
        </p:nvGrpSpPr>
        <p:grpSpPr>
          <a:xfrm>
            <a:off x="6637966" y="3669803"/>
            <a:ext cx="1989964" cy="943151"/>
            <a:chOff x="6331350" y="3683744"/>
            <a:chExt cx="2175300" cy="943151"/>
          </a:xfrm>
        </p:grpSpPr>
        <p:sp>
          <p:nvSpPr>
            <p:cNvPr id="1043" name="Google Shape;1043;p45"/>
            <p:cNvSpPr txBox="1"/>
            <p:nvPr/>
          </p:nvSpPr>
          <p:spPr>
            <a:xfrm>
              <a:off x="6331350" y="3683744"/>
              <a:ext cx="2175300" cy="21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sz="2400" b="1" dirty="0">
                  <a:solidFill>
                    <a:schemeClr val="accent6"/>
                  </a:solidFill>
                  <a:latin typeface="Caveat"/>
                  <a:ea typeface="Caveat"/>
                  <a:cs typeface="B Nazanin" panose="00000400000000000000" pitchFamily="2" charset="-78"/>
                  <a:sym typeface="Caveat"/>
                </a:rPr>
                <a:t>درمان می کند</a:t>
              </a:r>
              <a:endParaRPr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endParaRPr>
            </a:p>
          </p:txBody>
        </p:sp>
        <p:sp>
          <p:nvSpPr>
            <p:cNvPr id="1044" name="Google Shape;1044;p45"/>
            <p:cNvSpPr txBox="1"/>
            <p:nvPr/>
          </p:nvSpPr>
          <p:spPr>
            <a:xfrm>
              <a:off x="6331350" y="3918595"/>
              <a:ext cx="21753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115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Roboto"/>
                <a:buChar char="●"/>
              </a:pPr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عنوان </a:t>
              </a:r>
            </a:p>
            <a:p>
              <a:pPr marL="457200" lvl="0" indent="-31115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Roboto"/>
                <a:buChar char="●"/>
              </a:pPr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در </a:t>
              </a:r>
            </a:p>
            <a:p>
              <a:pPr marL="457200" lvl="0" indent="-311150" algn="r" rtl="1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Roboto"/>
                <a:buChar char="●"/>
              </a:pPr>
              <a:r>
                <a:rPr lang="fa-IR" sz="13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اینجا</a:t>
              </a:r>
              <a:endParaRPr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045" name="Google Shape;1045;p45"/>
          <p:cNvGrpSpPr/>
          <p:nvPr/>
        </p:nvGrpSpPr>
        <p:grpSpPr>
          <a:xfrm>
            <a:off x="3040423" y="3282364"/>
            <a:ext cx="474000" cy="466500"/>
            <a:chOff x="725964" y="1611169"/>
            <a:chExt cx="474000" cy="466500"/>
          </a:xfrm>
        </p:grpSpPr>
        <p:sp>
          <p:nvSpPr>
            <p:cNvPr id="1046" name="Google Shape;1046;p45"/>
            <p:cNvSpPr/>
            <p:nvPr/>
          </p:nvSpPr>
          <p:spPr>
            <a:xfrm>
              <a:off x="725964" y="1611169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47" name="Google Shape;1047;p45"/>
            <p:cNvGrpSpPr/>
            <p:nvPr/>
          </p:nvGrpSpPr>
          <p:grpSpPr>
            <a:xfrm>
              <a:off x="791959" y="1704094"/>
              <a:ext cx="342034" cy="280654"/>
              <a:chOff x="5647000" y="3252650"/>
              <a:chExt cx="485775" cy="398600"/>
            </a:xfrm>
          </p:grpSpPr>
          <p:sp>
            <p:nvSpPr>
              <p:cNvPr id="1048" name="Google Shape;1048;p45"/>
              <p:cNvSpPr/>
              <p:nvPr/>
            </p:nvSpPr>
            <p:spPr>
              <a:xfrm>
                <a:off x="5762575" y="3252650"/>
                <a:ext cx="113250" cy="143825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5753" extrusionOk="0">
                    <a:moveTo>
                      <a:pt x="2265" y="1133"/>
                    </a:moveTo>
                    <a:cubicBezTo>
                      <a:pt x="2383" y="1133"/>
                      <a:pt x="2667" y="1348"/>
                      <a:pt x="2960" y="1930"/>
                    </a:cubicBezTo>
                    <a:cubicBezTo>
                      <a:pt x="3246" y="2501"/>
                      <a:pt x="3397" y="3147"/>
                      <a:pt x="3397" y="3488"/>
                    </a:cubicBezTo>
                    <a:cubicBezTo>
                      <a:pt x="3397" y="4113"/>
                      <a:pt x="2890" y="4621"/>
                      <a:pt x="2265" y="4621"/>
                    </a:cubicBezTo>
                    <a:cubicBezTo>
                      <a:pt x="1637" y="4621"/>
                      <a:pt x="1133" y="4113"/>
                      <a:pt x="1133" y="3488"/>
                    </a:cubicBezTo>
                    <a:cubicBezTo>
                      <a:pt x="1133" y="3147"/>
                      <a:pt x="1284" y="2501"/>
                      <a:pt x="1568" y="1930"/>
                    </a:cubicBezTo>
                    <a:cubicBezTo>
                      <a:pt x="1860" y="1348"/>
                      <a:pt x="2144" y="1133"/>
                      <a:pt x="2265" y="1133"/>
                    </a:cubicBezTo>
                    <a:close/>
                    <a:moveTo>
                      <a:pt x="2265" y="1"/>
                    </a:moveTo>
                    <a:cubicBezTo>
                      <a:pt x="1613" y="1"/>
                      <a:pt x="1024" y="493"/>
                      <a:pt x="556" y="1423"/>
                    </a:cubicBezTo>
                    <a:cubicBezTo>
                      <a:pt x="218" y="2096"/>
                      <a:pt x="1" y="2909"/>
                      <a:pt x="1" y="3488"/>
                    </a:cubicBezTo>
                    <a:cubicBezTo>
                      <a:pt x="1" y="4738"/>
                      <a:pt x="1012" y="5750"/>
                      <a:pt x="2265" y="5753"/>
                    </a:cubicBezTo>
                    <a:cubicBezTo>
                      <a:pt x="3515" y="5750"/>
                      <a:pt x="4527" y="4738"/>
                      <a:pt x="4530" y="3488"/>
                    </a:cubicBezTo>
                    <a:cubicBezTo>
                      <a:pt x="4530" y="2909"/>
                      <a:pt x="4309" y="2096"/>
                      <a:pt x="3971" y="1423"/>
                    </a:cubicBezTo>
                    <a:cubicBezTo>
                      <a:pt x="3503" y="493"/>
                      <a:pt x="2914" y="1"/>
                      <a:pt x="22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9" name="Google Shape;1049;p45"/>
              <p:cNvSpPr/>
              <p:nvPr/>
            </p:nvSpPr>
            <p:spPr>
              <a:xfrm>
                <a:off x="5647000" y="3371750"/>
                <a:ext cx="124425" cy="136450"/>
              </a:xfrm>
              <a:custGeom>
                <a:avLst/>
                <a:gdLst/>
                <a:ahLst/>
                <a:cxnLst/>
                <a:rect l="l" t="t" r="r" b="b"/>
                <a:pathLst>
                  <a:path w="4977" h="5458" extrusionOk="0">
                    <a:moveTo>
                      <a:pt x="1510" y="1131"/>
                    </a:moveTo>
                    <a:cubicBezTo>
                      <a:pt x="1680" y="1131"/>
                      <a:pt x="1994" y="1221"/>
                      <a:pt x="2422" y="1496"/>
                    </a:cubicBezTo>
                    <a:cubicBezTo>
                      <a:pt x="2969" y="1852"/>
                      <a:pt x="3425" y="2333"/>
                      <a:pt x="3594" y="2625"/>
                    </a:cubicBezTo>
                    <a:cubicBezTo>
                      <a:pt x="3908" y="3166"/>
                      <a:pt x="3721" y="3860"/>
                      <a:pt x="3180" y="4171"/>
                    </a:cubicBezTo>
                    <a:cubicBezTo>
                      <a:pt x="3000" y="4276"/>
                      <a:pt x="2801" y="4325"/>
                      <a:pt x="2603" y="4325"/>
                    </a:cubicBezTo>
                    <a:cubicBezTo>
                      <a:pt x="2200" y="4325"/>
                      <a:pt x="1804" y="4120"/>
                      <a:pt x="1595" y="3758"/>
                    </a:cubicBezTo>
                    <a:cubicBezTo>
                      <a:pt x="1423" y="3462"/>
                      <a:pt x="1233" y="2828"/>
                      <a:pt x="1193" y="2191"/>
                    </a:cubicBezTo>
                    <a:cubicBezTo>
                      <a:pt x="1157" y="1538"/>
                      <a:pt x="1296" y="1212"/>
                      <a:pt x="1399" y="1155"/>
                    </a:cubicBezTo>
                    <a:cubicBezTo>
                      <a:pt x="1432" y="1137"/>
                      <a:pt x="1471" y="1131"/>
                      <a:pt x="1510" y="1131"/>
                    </a:cubicBezTo>
                    <a:close/>
                    <a:moveTo>
                      <a:pt x="1512" y="1"/>
                    </a:moveTo>
                    <a:cubicBezTo>
                      <a:pt x="1262" y="1"/>
                      <a:pt x="1033" y="59"/>
                      <a:pt x="831" y="177"/>
                    </a:cubicBezTo>
                    <a:cubicBezTo>
                      <a:pt x="269" y="500"/>
                      <a:pt x="1" y="1221"/>
                      <a:pt x="61" y="2260"/>
                    </a:cubicBezTo>
                    <a:cubicBezTo>
                      <a:pt x="106" y="3012"/>
                      <a:pt x="324" y="3821"/>
                      <a:pt x="614" y="4325"/>
                    </a:cubicBezTo>
                    <a:cubicBezTo>
                      <a:pt x="919" y="4851"/>
                      <a:pt x="1420" y="5231"/>
                      <a:pt x="2009" y="5382"/>
                    </a:cubicBezTo>
                    <a:cubicBezTo>
                      <a:pt x="2205" y="5431"/>
                      <a:pt x="2404" y="5458"/>
                      <a:pt x="2607" y="5458"/>
                    </a:cubicBezTo>
                    <a:cubicBezTo>
                      <a:pt x="2609" y="5458"/>
                      <a:pt x="2612" y="5458"/>
                      <a:pt x="2615" y="5458"/>
                    </a:cubicBezTo>
                    <a:cubicBezTo>
                      <a:pt x="3421" y="5458"/>
                      <a:pt x="4166" y="5026"/>
                      <a:pt x="4572" y="4328"/>
                    </a:cubicBezTo>
                    <a:cubicBezTo>
                      <a:pt x="4977" y="3628"/>
                      <a:pt x="4977" y="2761"/>
                      <a:pt x="4572" y="2061"/>
                    </a:cubicBezTo>
                    <a:cubicBezTo>
                      <a:pt x="4282" y="1560"/>
                      <a:pt x="3678" y="968"/>
                      <a:pt x="3035" y="548"/>
                    </a:cubicBezTo>
                    <a:cubicBezTo>
                      <a:pt x="2471" y="185"/>
                      <a:pt x="1957" y="1"/>
                      <a:pt x="151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0" name="Google Shape;1050;p45"/>
              <p:cNvSpPr/>
              <p:nvPr/>
            </p:nvSpPr>
            <p:spPr>
              <a:xfrm>
                <a:off x="5904100" y="3252650"/>
                <a:ext cx="113275" cy="143825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5753" extrusionOk="0">
                    <a:moveTo>
                      <a:pt x="2266" y="1133"/>
                    </a:moveTo>
                    <a:cubicBezTo>
                      <a:pt x="2383" y="1133"/>
                      <a:pt x="2667" y="1348"/>
                      <a:pt x="2960" y="1930"/>
                    </a:cubicBezTo>
                    <a:cubicBezTo>
                      <a:pt x="3247" y="2501"/>
                      <a:pt x="3398" y="3147"/>
                      <a:pt x="3398" y="3488"/>
                    </a:cubicBezTo>
                    <a:cubicBezTo>
                      <a:pt x="3398" y="4113"/>
                      <a:pt x="2891" y="4621"/>
                      <a:pt x="2266" y="4621"/>
                    </a:cubicBezTo>
                    <a:cubicBezTo>
                      <a:pt x="1638" y="4621"/>
                      <a:pt x="1133" y="4113"/>
                      <a:pt x="1133" y="3488"/>
                    </a:cubicBezTo>
                    <a:cubicBezTo>
                      <a:pt x="1133" y="3147"/>
                      <a:pt x="1284" y="2501"/>
                      <a:pt x="1568" y="1930"/>
                    </a:cubicBezTo>
                    <a:cubicBezTo>
                      <a:pt x="1861" y="1348"/>
                      <a:pt x="2145" y="1133"/>
                      <a:pt x="2266" y="1133"/>
                    </a:cubicBezTo>
                    <a:close/>
                    <a:moveTo>
                      <a:pt x="2266" y="1"/>
                    </a:moveTo>
                    <a:cubicBezTo>
                      <a:pt x="1613" y="1"/>
                      <a:pt x="1025" y="493"/>
                      <a:pt x="557" y="1423"/>
                    </a:cubicBezTo>
                    <a:cubicBezTo>
                      <a:pt x="218" y="2096"/>
                      <a:pt x="1" y="2909"/>
                      <a:pt x="1" y="3488"/>
                    </a:cubicBezTo>
                    <a:cubicBezTo>
                      <a:pt x="1" y="4738"/>
                      <a:pt x="1012" y="5753"/>
                      <a:pt x="2266" y="5753"/>
                    </a:cubicBezTo>
                    <a:cubicBezTo>
                      <a:pt x="3516" y="5753"/>
                      <a:pt x="4530" y="4738"/>
                      <a:pt x="4530" y="3488"/>
                    </a:cubicBezTo>
                    <a:cubicBezTo>
                      <a:pt x="4530" y="2909"/>
                      <a:pt x="4310" y="2096"/>
                      <a:pt x="3972" y="1423"/>
                    </a:cubicBezTo>
                    <a:cubicBezTo>
                      <a:pt x="3507" y="493"/>
                      <a:pt x="2915" y="1"/>
                      <a:pt x="22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1" name="Google Shape;1051;p45"/>
              <p:cNvSpPr/>
              <p:nvPr/>
            </p:nvSpPr>
            <p:spPr>
              <a:xfrm>
                <a:off x="5996750" y="3371150"/>
                <a:ext cx="136025" cy="13652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5461" extrusionOk="0">
                    <a:moveTo>
                      <a:pt x="3955" y="1136"/>
                    </a:moveTo>
                    <a:cubicBezTo>
                      <a:pt x="3986" y="1136"/>
                      <a:pt x="4019" y="1143"/>
                      <a:pt x="4049" y="1158"/>
                    </a:cubicBezTo>
                    <a:cubicBezTo>
                      <a:pt x="4152" y="1218"/>
                      <a:pt x="4290" y="1541"/>
                      <a:pt x="4251" y="2194"/>
                    </a:cubicBezTo>
                    <a:cubicBezTo>
                      <a:pt x="4215" y="2834"/>
                      <a:pt x="4022" y="3468"/>
                      <a:pt x="3853" y="3761"/>
                    </a:cubicBezTo>
                    <a:cubicBezTo>
                      <a:pt x="3644" y="4124"/>
                      <a:pt x="3246" y="4329"/>
                      <a:pt x="2842" y="4329"/>
                    </a:cubicBezTo>
                    <a:cubicBezTo>
                      <a:pt x="2645" y="4329"/>
                      <a:pt x="2447" y="4280"/>
                      <a:pt x="2267" y="4177"/>
                    </a:cubicBezTo>
                    <a:cubicBezTo>
                      <a:pt x="2008" y="4026"/>
                      <a:pt x="1815" y="3779"/>
                      <a:pt x="1739" y="3489"/>
                    </a:cubicBezTo>
                    <a:cubicBezTo>
                      <a:pt x="1661" y="3199"/>
                      <a:pt x="1703" y="2888"/>
                      <a:pt x="1854" y="2628"/>
                    </a:cubicBezTo>
                    <a:cubicBezTo>
                      <a:pt x="2020" y="2338"/>
                      <a:pt x="2479" y="1855"/>
                      <a:pt x="3025" y="1502"/>
                    </a:cubicBezTo>
                    <a:cubicBezTo>
                      <a:pt x="3451" y="1224"/>
                      <a:pt x="3768" y="1137"/>
                      <a:pt x="3937" y="1137"/>
                    </a:cubicBezTo>
                    <a:cubicBezTo>
                      <a:pt x="3943" y="1136"/>
                      <a:pt x="3949" y="1136"/>
                      <a:pt x="3955" y="1136"/>
                    </a:cubicBezTo>
                    <a:close/>
                    <a:moveTo>
                      <a:pt x="3932" y="1"/>
                    </a:moveTo>
                    <a:cubicBezTo>
                      <a:pt x="3486" y="1"/>
                      <a:pt x="2972" y="186"/>
                      <a:pt x="2409" y="551"/>
                    </a:cubicBezTo>
                    <a:cubicBezTo>
                      <a:pt x="1766" y="968"/>
                      <a:pt x="1162" y="1562"/>
                      <a:pt x="872" y="2064"/>
                    </a:cubicBezTo>
                    <a:cubicBezTo>
                      <a:pt x="1" y="3572"/>
                      <a:pt x="1091" y="5461"/>
                      <a:pt x="2834" y="5461"/>
                    </a:cubicBezTo>
                    <a:cubicBezTo>
                      <a:pt x="2835" y="5461"/>
                      <a:pt x="2837" y="5461"/>
                      <a:pt x="2838" y="5461"/>
                    </a:cubicBezTo>
                    <a:cubicBezTo>
                      <a:pt x="3037" y="5461"/>
                      <a:pt x="3240" y="5433"/>
                      <a:pt x="3436" y="5385"/>
                    </a:cubicBezTo>
                    <a:cubicBezTo>
                      <a:pt x="4022" y="5234"/>
                      <a:pt x="4526" y="4854"/>
                      <a:pt x="4831" y="4328"/>
                    </a:cubicBezTo>
                    <a:cubicBezTo>
                      <a:pt x="5121" y="3824"/>
                      <a:pt x="5335" y="3015"/>
                      <a:pt x="5380" y="2260"/>
                    </a:cubicBezTo>
                    <a:cubicBezTo>
                      <a:pt x="5441" y="1221"/>
                      <a:pt x="5175" y="503"/>
                      <a:pt x="4614" y="177"/>
                    </a:cubicBezTo>
                    <a:cubicBezTo>
                      <a:pt x="4410" y="59"/>
                      <a:pt x="4182" y="1"/>
                      <a:pt x="39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2" name="Google Shape;1052;p45"/>
              <p:cNvSpPr/>
              <p:nvPr/>
            </p:nvSpPr>
            <p:spPr>
              <a:xfrm>
                <a:off x="5734275" y="3424700"/>
                <a:ext cx="311325" cy="226550"/>
              </a:xfrm>
              <a:custGeom>
                <a:avLst/>
                <a:gdLst/>
                <a:ahLst/>
                <a:cxnLst/>
                <a:rect l="l" t="t" r="r" b="b"/>
                <a:pathLst>
                  <a:path w="12453" h="9062" extrusionOk="0">
                    <a:moveTo>
                      <a:pt x="6226" y="1135"/>
                    </a:moveTo>
                    <a:cubicBezTo>
                      <a:pt x="8575" y="1135"/>
                      <a:pt x="9059" y="1815"/>
                      <a:pt x="9059" y="2832"/>
                    </a:cubicBezTo>
                    <a:lnTo>
                      <a:pt x="9059" y="3159"/>
                    </a:lnTo>
                    <a:cubicBezTo>
                      <a:pt x="9056" y="3850"/>
                      <a:pt x="9472" y="4472"/>
                      <a:pt x="10115" y="4732"/>
                    </a:cubicBezTo>
                    <a:cubicBezTo>
                      <a:pt x="10846" y="5031"/>
                      <a:pt x="11323" y="5619"/>
                      <a:pt x="11323" y="6229"/>
                    </a:cubicBezTo>
                    <a:cubicBezTo>
                      <a:pt x="11323" y="6658"/>
                      <a:pt x="11103" y="7069"/>
                      <a:pt x="10704" y="7389"/>
                    </a:cubicBezTo>
                    <a:cubicBezTo>
                      <a:pt x="10269" y="7736"/>
                      <a:pt x="9687" y="7929"/>
                      <a:pt x="9059" y="7929"/>
                    </a:cubicBezTo>
                    <a:cubicBezTo>
                      <a:pt x="9046" y="7929"/>
                      <a:pt x="9034" y="7929"/>
                      <a:pt x="9021" y="7929"/>
                    </a:cubicBezTo>
                    <a:cubicBezTo>
                      <a:pt x="8787" y="7929"/>
                      <a:pt x="8554" y="7902"/>
                      <a:pt x="8328" y="7848"/>
                    </a:cubicBezTo>
                    <a:cubicBezTo>
                      <a:pt x="7639" y="7673"/>
                      <a:pt x="6933" y="7585"/>
                      <a:pt x="6223" y="7585"/>
                    </a:cubicBezTo>
                    <a:cubicBezTo>
                      <a:pt x="5517" y="7585"/>
                      <a:pt x="4813" y="7673"/>
                      <a:pt x="4128" y="7848"/>
                    </a:cubicBezTo>
                    <a:cubicBezTo>
                      <a:pt x="3901" y="7902"/>
                      <a:pt x="3666" y="7929"/>
                      <a:pt x="3434" y="7929"/>
                    </a:cubicBezTo>
                    <a:cubicBezTo>
                      <a:pt x="3422" y="7929"/>
                      <a:pt x="3409" y="7929"/>
                      <a:pt x="3397" y="7929"/>
                    </a:cubicBezTo>
                    <a:cubicBezTo>
                      <a:pt x="2769" y="7929"/>
                      <a:pt x="2183" y="7736"/>
                      <a:pt x="1748" y="7389"/>
                    </a:cubicBezTo>
                    <a:cubicBezTo>
                      <a:pt x="1350" y="7069"/>
                      <a:pt x="1133" y="6658"/>
                      <a:pt x="1133" y="6229"/>
                    </a:cubicBezTo>
                    <a:cubicBezTo>
                      <a:pt x="1133" y="5619"/>
                      <a:pt x="1604" y="5031"/>
                      <a:pt x="2340" y="4732"/>
                    </a:cubicBezTo>
                    <a:cubicBezTo>
                      <a:pt x="2980" y="4472"/>
                      <a:pt x="3397" y="3850"/>
                      <a:pt x="3397" y="3159"/>
                    </a:cubicBezTo>
                    <a:lnTo>
                      <a:pt x="3397" y="2832"/>
                    </a:lnTo>
                    <a:cubicBezTo>
                      <a:pt x="3397" y="1815"/>
                      <a:pt x="3877" y="1135"/>
                      <a:pt x="6226" y="1135"/>
                    </a:cubicBezTo>
                    <a:close/>
                    <a:moveTo>
                      <a:pt x="6226" y="0"/>
                    </a:moveTo>
                    <a:cubicBezTo>
                      <a:pt x="5034" y="0"/>
                      <a:pt x="4185" y="157"/>
                      <a:pt x="3557" y="498"/>
                    </a:cubicBezTo>
                    <a:cubicBezTo>
                      <a:pt x="2700" y="960"/>
                      <a:pt x="2262" y="1745"/>
                      <a:pt x="2262" y="2829"/>
                    </a:cubicBezTo>
                    <a:lnTo>
                      <a:pt x="2262" y="3156"/>
                    </a:lnTo>
                    <a:cubicBezTo>
                      <a:pt x="2265" y="3388"/>
                      <a:pt x="2123" y="3593"/>
                      <a:pt x="1912" y="3681"/>
                    </a:cubicBezTo>
                    <a:cubicBezTo>
                      <a:pt x="749" y="4158"/>
                      <a:pt x="0" y="5157"/>
                      <a:pt x="0" y="6229"/>
                    </a:cubicBezTo>
                    <a:cubicBezTo>
                      <a:pt x="0" y="7790"/>
                      <a:pt x="1522" y="9062"/>
                      <a:pt x="3397" y="9062"/>
                    </a:cubicBezTo>
                    <a:cubicBezTo>
                      <a:pt x="3409" y="9062"/>
                      <a:pt x="3421" y="9062"/>
                      <a:pt x="3433" y="9062"/>
                    </a:cubicBezTo>
                    <a:cubicBezTo>
                      <a:pt x="3760" y="9062"/>
                      <a:pt x="4088" y="9022"/>
                      <a:pt x="4409" y="8944"/>
                    </a:cubicBezTo>
                    <a:cubicBezTo>
                      <a:pt x="5005" y="8793"/>
                      <a:pt x="5616" y="8717"/>
                      <a:pt x="6228" y="8717"/>
                    </a:cubicBezTo>
                    <a:cubicBezTo>
                      <a:pt x="6839" y="8717"/>
                      <a:pt x="7451" y="8793"/>
                      <a:pt x="8047" y="8944"/>
                    </a:cubicBezTo>
                    <a:cubicBezTo>
                      <a:pt x="8366" y="9022"/>
                      <a:pt x="8691" y="9059"/>
                      <a:pt x="9017" y="9059"/>
                    </a:cubicBezTo>
                    <a:cubicBezTo>
                      <a:pt x="9030" y="9059"/>
                      <a:pt x="9043" y="9059"/>
                      <a:pt x="9056" y="9059"/>
                    </a:cubicBezTo>
                    <a:cubicBezTo>
                      <a:pt x="10931" y="9059"/>
                      <a:pt x="12452" y="7787"/>
                      <a:pt x="12452" y="6226"/>
                    </a:cubicBezTo>
                    <a:cubicBezTo>
                      <a:pt x="12452" y="5154"/>
                      <a:pt x="11704" y="4155"/>
                      <a:pt x="10541" y="3681"/>
                    </a:cubicBezTo>
                    <a:cubicBezTo>
                      <a:pt x="10330" y="3593"/>
                      <a:pt x="10188" y="3388"/>
                      <a:pt x="10188" y="3156"/>
                    </a:cubicBezTo>
                    <a:lnTo>
                      <a:pt x="10188" y="2829"/>
                    </a:lnTo>
                    <a:cubicBezTo>
                      <a:pt x="10188" y="1745"/>
                      <a:pt x="9753" y="960"/>
                      <a:pt x="8896" y="498"/>
                    </a:cubicBezTo>
                    <a:cubicBezTo>
                      <a:pt x="8267" y="157"/>
                      <a:pt x="7419" y="0"/>
                      <a:pt x="62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53" name="Google Shape;1053;p45"/>
          <p:cNvGrpSpPr/>
          <p:nvPr/>
        </p:nvGrpSpPr>
        <p:grpSpPr>
          <a:xfrm>
            <a:off x="4691011" y="3282377"/>
            <a:ext cx="474000" cy="466500"/>
            <a:chOff x="1592276" y="1611169"/>
            <a:chExt cx="474000" cy="466500"/>
          </a:xfrm>
        </p:grpSpPr>
        <p:sp>
          <p:nvSpPr>
            <p:cNvPr id="1054" name="Google Shape;1054;p45"/>
            <p:cNvSpPr/>
            <p:nvPr/>
          </p:nvSpPr>
          <p:spPr>
            <a:xfrm>
              <a:off x="1592276" y="1611169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55" name="Google Shape;1055;p45"/>
            <p:cNvGrpSpPr/>
            <p:nvPr/>
          </p:nvGrpSpPr>
          <p:grpSpPr>
            <a:xfrm>
              <a:off x="1659555" y="1674798"/>
              <a:ext cx="339482" cy="339271"/>
              <a:chOff x="5648900" y="2616600"/>
              <a:chExt cx="482150" cy="481850"/>
            </a:xfrm>
          </p:grpSpPr>
          <p:sp>
            <p:nvSpPr>
              <p:cNvPr id="1056" name="Google Shape;1056;p45"/>
              <p:cNvSpPr/>
              <p:nvPr/>
            </p:nvSpPr>
            <p:spPr>
              <a:xfrm>
                <a:off x="5811500" y="2777025"/>
                <a:ext cx="156875" cy="148275"/>
              </a:xfrm>
              <a:custGeom>
                <a:avLst/>
                <a:gdLst/>
                <a:ahLst/>
                <a:cxnLst/>
                <a:rect l="l" t="t" r="r" b="b"/>
                <a:pathLst>
                  <a:path w="6275" h="5931" extrusionOk="0">
                    <a:moveTo>
                      <a:pt x="3137" y="1265"/>
                    </a:moveTo>
                    <a:lnTo>
                      <a:pt x="4994" y="2615"/>
                    </a:lnTo>
                    <a:lnTo>
                      <a:pt x="4285" y="4798"/>
                    </a:lnTo>
                    <a:lnTo>
                      <a:pt x="1990" y="4798"/>
                    </a:lnTo>
                    <a:lnTo>
                      <a:pt x="1280" y="2615"/>
                    </a:lnTo>
                    <a:lnTo>
                      <a:pt x="3137" y="1265"/>
                    </a:lnTo>
                    <a:close/>
                    <a:moveTo>
                      <a:pt x="3137" y="0"/>
                    </a:moveTo>
                    <a:cubicBezTo>
                      <a:pt x="3020" y="0"/>
                      <a:pt x="2903" y="37"/>
                      <a:pt x="2805" y="109"/>
                    </a:cubicBezTo>
                    <a:lnTo>
                      <a:pt x="281" y="1942"/>
                    </a:lnTo>
                    <a:cubicBezTo>
                      <a:pt x="85" y="2087"/>
                      <a:pt x="0" y="2340"/>
                      <a:pt x="76" y="2573"/>
                    </a:cubicBezTo>
                    <a:lnTo>
                      <a:pt x="1039" y="5541"/>
                    </a:lnTo>
                    <a:cubicBezTo>
                      <a:pt x="1117" y="5773"/>
                      <a:pt x="1335" y="5930"/>
                      <a:pt x="1579" y="5930"/>
                    </a:cubicBezTo>
                    <a:lnTo>
                      <a:pt x="4695" y="5930"/>
                    </a:lnTo>
                    <a:cubicBezTo>
                      <a:pt x="4943" y="5930"/>
                      <a:pt x="5160" y="5773"/>
                      <a:pt x="5236" y="5541"/>
                    </a:cubicBezTo>
                    <a:lnTo>
                      <a:pt x="6199" y="2573"/>
                    </a:lnTo>
                    <a:cubicBezTo>
                      <a:pt x="6275" y="2340"/>
                      <a:pt x="6190" y="2087"/>
                      <a:pt x="5994" y="1942"/>
                    </a:cubicBezTo>
                    <a:lnTo>
                      <a:pt x="3469" y="109"/>
                    </a:lnTo>
                    <a:cubicBezTo>
                      <a:pt x="3371" y="37"/>
                      <a:pt x="3254" y="0"/>
                      <a:pt x="31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7" name="Google Shape;1057;p45"/>
              <p:cNvSpPr/>
              <p:nvPr/>
            </p:nvSpPr>
            <p:spPr>
              <a:xfrm>
                <a:off x="5648900" y="2616600"/>
                <a:ext cx="482150" cy="481850"/>
              </a:xfrm>
              <a:custGeom>
                <a:avLst/>
                <a:gdLst/>
                <a:ahLst/>
                <a:cxnLst/>
                <a:rect l="l" t="t" r="r" b="b"/>
                <a:pathLst>
                  <a:path w="19286" h="19274" extrusionOk="0">
                    <a:moveTo>
                      <a:pt x="9641" y="1133"/>
                    </a:moveTo>
                    <a:cubicBezTo>
                      <a:pt x="9936" y="1133"/>
                      <a:pt x="10230" y="1148"/>
                      <a:pt x="10523" y="1179"/>
                    </a:cubicBezTo>
                    <a:cubicBezTo>
                      <a:pt x="10547" y="1182"/>
                      <a:pt x="10571" y="1185"/>
                      <a:pt x="10595" y="1185"/>
                    </a:cubicBezTo>
                    <a:cubicBezTo>
                      <a:pt x="10641" y="1191"/>
                      <a:pt x="10686" y="1197"/>
                      <a:pt x="10731" y="1203"/>
                    </a:cubicBezTo>
                    <a:cubicBezTo>
                      <a:pt x="10958" y="1230"/>
                      <a:pt x="11181" y="1269"/>
                      <a:pt x="11402" y="1314"/>
                    </a:cubicBezTo>
                    <a:lnTo>
                      <a:pt x="11501" y="1622"/>
                    </a:lnTo>
                    <a:lnTo>
                      <a:pt x="9644" y="2969"/>
                    </a:lnTo>
                    <a:lnTo>
                      <a:pt x="7787" y="1622"/>
                    </a:lnTo>
                    <a:lnTo>
                      <a:pt x="7887" y="1314"/>
                    </a:lnTo>
                    <a:cubicBezTo>
                      <a:pt x="8038" y="1281"/>
                      <a:pt x="8192" y="1254"/>
                      <a:pt x="8349" y="1230"/>
                    </a:cubicBezTo>
                    <a:lnTo>
                      <a:pt x="8352" y="1230"/>
                    </a:lnTo>
                    <a:cubicBezTo>
                      <a:pt x="8418" y="1221"/>
                      <a:pt x="8488" y="1209"/>
                      <a:pt x="8554" y="1203"/>
                    </a:cubicBezTo>
                    <a:cubicBezTo>
                      <a:pt x="8606" y="1194"/>
                      <a:pt x="8660" y="1188"/>
                      <a:pt x="8714" y="1185"/>
                    </a:cubicBezTo>
                    <a:lnTo>
                      <a:pt x="8760" y="1179"/>
                    </a:lnTo>
                    <a:cubicBezTo>
                      <a:pt x="9053" y="1148"/>
                      <a:pt x="9347" y="1133"/>
                      <a:pt x="9641" y="1133"/>
                    </a:cubicBezTo>
                    <a:close/>
                    <a:moveTo>
                      <a:pt x="2591" y="5394"/>
                    </a:moveTo>
                    <a:lnTo>
                      <a:pt x="3300" y="7577"/>
                    </a:lnTo>
                    <a:lnTo>
                      <a:pt x="1444" y="8926"/>
                    </a:lnTo>
                    <a:lnTo>
                      <a:pt x="1184" y="8736"/>
                    </a:lnTo>
                    <a:cubicBezTo>
                      <a:pt x="1187" y="8700"/>
                      <a:pt x="1193" y="8661"/>
                      <a:pt x="1199" y="8621"/>
                    </a:cubicBezTo>
                    <a:cubicBezTo>
                      <a:pt x="1202" y="8594"/>
                      <a:pt x="1205" y="8567"/>
                      <a:pt x="1208" y="8540"/>
                    </a:cubicBezTo>
                    <a:cubicBezTo>
                      <a:pt x="1211" y="8498"/>
                      <a:pt x="1220" y="8455"/>
                      <a:pt x="1226" y="8413"/>
                    </a:cubicBezTo>
                    <a:cubicBezTo>
                      <a:pt x="1229" y="8383"/>
                      <a:pt x="1232" y="8353"/>
                      <a:pt x="1238" y="8326"/>
                    </a:cubicBezTo>
                    <a:cubicBezTo>
                      <a:pt x="1244" y="8286"/>
                      <a:pt x="1250" y="8247"/>
                      <a:pt x="1256" y="8208"/>
                    </a:cubicBezTo>
                    <a:cubicBezTo>
                      <a:pt x="1265" y="8169"/>
                      <a:pt x="1268" y="8141"/>
                      <a:pt x="1274" y="8108"/>
                    </a:cubicBezTo>
                    <a:cubicBezTo>
                      <a:pt x="1280" y="8075"/>
                      <a:pt x="1290" y="8036"/>
                      <a:pt x="1296" y="7999"/>
                    </a:cubicBezTo>
                    <a:cubicBezTo>
                      <a:pt x="1302" y="7966"/>
                      <a:pt x="1308" y="7930"/>
                      <a:pt x="1317" y="7894"/>
                    </a:cubicBezTo>
                    <a:cubicBezTo>
                      <a:pt x="1323" y="7861"/>
                      <a:pt x="1332" y="7824"/>
                      <a:pt x="1338" y="7791"/>
                    </a:cubicBezTo>
                    <a:cubicBezTo>
                      <a:pt x="1347" y="7755"/>
                      <a:pt x="1356" y="7719"/>
                      <a:pt x="1362" y="7682"/>
                    </a:cubicBezTo>
                    <a:cubicBezTo>
                      <a:pt x="1371" y="7649"/>
                      <a:pt x="1380" y="7613"/>
                      <a:pt x="1389" y="7577"/>
                    </a:cubicBezTo>
                    <a:cubicBezTo>
                      <a:pt x="1398" y="7541"/>
                      <a:pt x="1407" y="7510"/>
                      <a:pt x="1413" y="7477"/>
                    </a:cubicBezTo>
                    <a:cubicBezTo>
                      <a:pt x="1425" y="7441"/>
                      <a:pt x="1434" y="7399"/>
                      <a:pt x="1447" y="7359"/>
                    </a:cubicBezTo>
                    <a:cubicBezTo>
                      <a:pt x="1456" y="7332"/>
                      <a:pt x="1462" y="7305"/>
                      <a:pt x="1471" y="7278"/>
                    </a:cubicBezTo>
                    <a:cubicBezTo>
                      <a:pt x="1483" y="7233"/>
                      <a:pt x="1495" y="7187"/>
                      <a:pt x="1510" y="7142"/>
                    </a:cubicBezTo>
                    <a:cubicBezTo>
                      <a:pt x="1516" y="7124"/>
                      <a:pt x="1522" y="7106"/>
                      <a:pt x="1528" y="7085"/>
                    </a:cubicBezTo>
                    <a:cubicBezTo>
                      <a:pt x="1546" y="7030"/>
                      <a:pt x="1561" y="6976"/>
                      <a:pt x="1579" y="6925"/>
                    </a:cubicBezTo>
                    <a:lnTo>
                      <a:pt x="1588" y="6900"/>
                    </a:lnTo>
                    <a:cubicBezTo>
                      <a:pt x="1767" y="6375"/>
                      <a:pt x="1996" y="5871"/>
                      <a:pt x="2274" y="5394"/>
                    </a:cubicBezTo>
                    <a:close/>
                    <a:moveTo>
                      <a:pt x="17012" y="5394"/>
                    </a:moveTo>
                    <a:cubicBezTo>
                      <a:pt x="17253" y="5813"/>
                      <a:pt x="17462" y="6257"/>
                      <a:pt x="17628" y="6713"/>
                    </a:cubicBezTo>
                    <a:lnTo>
                      <a:pt x="17628" y="6719"/>
                    </a:lnTo>
                    <a:cubicBezTo>
                      <a:pt x="17649" y="6774"/>
                      <a:pt x="17670" y="6831"/>
                      <a:pt x="17688" y="6888"/>
                    </a:cubicBezTo>
                    <a:cubicBezTo>
                      <a:pt x="17694" y="6906"/>
                      <a:pt x="17700" y="6922"/>
                      <a:pt x="17706" y="6937"/>
                    </a:cubicBezTo>
                    <a:cubicBezTo>
                      <a:pt x="17721" y="6982"/>
                      <a:pt x="17736" y="7027"/>
                      <a:pt x="17749" y="7072"/>
                    </a:cubicBezTo>
                    <a:cubicBezTo>
                      <a:pt x="17758" y="7103"/>
                      <a:pt x="17767" y="7130"/>
                      <a:pt x="17776" y="7157"/>
                    </a:cubicBezTo>
                    <a:cubicBezTo>
                      <a:pt x="17788" y="7196"/>
                      <a:pt x="17797" y="7230"/>
                      <a:pt x="17809" y="7266"/>
                    </a:cubicBezTo>
                    <a:cubicBezTo>
                      <a:pt x="17818" y="7305"/>
                      <a:pt x="17830" y="7341"/>
                      <a:pt x="17839" y="7377"/>
                    </a:cubicBezTo>
                    <a:cubicBezTo>
                      <a:pt x="17848" y="7408"/>
                      <a:pt x="17857" y="7438"/>
                      <a:pt x="17863" y="7468"/>
                    </a:cubicBezTo>
                    <a:cubicBezTo>
                      <a:pt x="17875" y="7510"/>
                      <a:pt x="17887" y="7553"/>
                      <a:pt x="17896" y="7598"/>
                    </a:cubicBezTo>
                    <a:lnTo>
                      <a:pt x="17915" y="7673"/>
                    </a:lnTo>
                    <a:cubicBezTo>
                      <a:pt x="17927" y="7722"/>
                      <a:pt x="17936" y="7767"/>
                      <a:pt x="17948" y="7812"/>
                    </a:cubicBezTo>
                    <a:lnTo>
                      <a:pt x="17963" y="7885"/>
                    </a:lnTo>
                    <a:cubicBezTo>
                      <a:pt x="17972" y="7933"/>
                      <a:pt x="17981" y="7978"/>
                      <a:pt x="17990" y="8027"/>
                    </a:cubicBezTo>
                    <a:cubicBezTo>
                      <a:pt x="17996" y="8051"/>
                      <a:pt x="18002" y="8075"/>
                      <a:pt x="18005" y="8099"/>
                    </a:cubicBezTo>
                    <a:cubicBezTo>
                      <a:pt x="18014" y="8144"/>
                      <a:pt x="18020" y="8193"/>
                      <a:pt x="18029" y="8238"/>
                    </a:cubicBezTo>
                    <a:cubicBezTo>
                      <a:pt x="18032" y="8265"/>
                      <a:pt x="18038" y="8289"/>
                      <a:pt x="18041" y="8317"/>
                    </a:cubicBezTo>
                    <a:cubicBezTo>
                      <a:pt x="18050" y="8362"/>
                      <a:pt x="18057" y="8404"/>
                      <a:pt x="18063" y="8449"/>
                    </a:cubicBezTo>
                    <a:cubicBezTo>
                      <a:pt x="18066" y="8477"/>
                      <a:pt x="18069" y="8507"/>
                      <a:pt x="18075" y="8534"/>
                    </a:cubicBezTo>
                    <a:cubicBezTo>
                      <a:pt x="18078" y="8576"/>
                      <a:pt x="18084" y="8621"/>
                      <a:pt x="18090" y="8664"/>
                    </a:cubicBezTo>
                    <a:cubicBezTo>
                      <a:pt x="18093" y="8688"/>
                      <a:pt x="18096" y="8712"/>
                      <a:pt x="18096" y="8739"/>
                    </a:cubicBezTo>
                    <a:lnTo>
                      <a:pt x="17836" y="8926"/>
                    </a:lnTo>
                    <a:lnTo>
                      <a:pt x="15979" y="7580"/>
                    </a:lnTo>
                    <a:lnTo>
                      <a:pt x="16689" y="5397"/>
                    </a:lnTo>
                    <a:lnTo>
                      <a:pt x="17012" y="5394"/>
                    </a:lnTo>
                    <a:close/>
                    <a:moveTo>
                      <a:pt x="5722" y="15029"/>
                    </a:moveTo>
                    <a:lnTo>
                      <a:pt x="6432" y="17212"/>
                    </a:lnTo>
                    <a:lnTo>
                      <a:pt x="6172" y="17402"/>
                    </a:lnTo>
                    <a:cubicBezTo>
                      <a:pt x="5091" y="16916"/>
                      <a:pt x="4125" y="16209"/>
                      <a:pt x="3331" y="15331"/>
                    </a:cubicBezTo>
                    <a:lnTo>
                      <a:pt x="3427" y="15029"/>
                    </a:lnTo>
                    <a:close/>
                    <a:moveTo>
                      <a:pt x="15855" y="15029"/>
                    </a:moveTo>
                    <a:lnTo>
                      <a:pt x="15952" y="15331"/>
                    </a:lnTo>
                    <a:cubicBezTo>
                      <a:pt x="15158" y="16209"/>
                      <a:pt x="14192" y="16916"/>
                      <a:pt x="13111" y="17402"/>
                    </a:cubicBezTo>
                    <a:lnTo>
                      <a:pt x="12851" y="17212"/>
                    </a:lnTo>
                    <a:lnTo>
                      <a:pt x="13561" y="15029"/>
                    </a:lnTo>
                    <a:close/>
                    <a:moveTo>
                      <a:pt x="6571" y="1707"/>
                    </a:moveTo>
                    <a:cubicBezTo>
                      <a:pt x="6516" y="1927"/>
                      <a:pt x="6604" y="2160"/>
                      <a:pt x="6788" y="2296"/>
                    </a:cubicBezTo>
                    <a:lnTo>
                      <a:pt x="9309" y="4129"/>
                    </a:lnTo>
                    <a:cubicBezTo>
                      <a:pt x="9409" y="4199"/>
                      <a:pt x="9526" y="4235"/>
                      <a:pt x="9643" y="4235"/>
                    </a:cubicBezTo>
                    <a:cubicBezTo>
                      <a:pt x="9760" y="4235"/>
                      <a:pt x="9877" y="4199"/>
                      <a:pt x="9976" y="4129"/>
                    </a:cubicBezTo>
                    <a:lnTo>
                      <a:pt x="12498" y="2296"/>
                    </a:lnTo>
                    <a:cubicBezTo>
                      <a:pt x="12682" y="2160"/>
                      <a:pt x="12769" y="1927"/>
                      <a:pt x="12715" y="1707"/>
                    </a:cubicBezTo>
                    <a:lnTo>
                      <a:pt x="12715" y="1707"/>
                    </a:lnTo>
                    <a:cubicBezTo>
                      <a:pt x="14089" y="2241"/>
                      <a:pt x="15300" y="3123"/>
                      <a:pt x="16230" y="4264"/>
                    </a:cubicBezTo>
                    <a:cubicBezTo>
                      <a:pt x="16003" y="4283"/>
                      <a:pt x="15813" y="4437"/>
                      <a:pt x="15744" y="4651"/>
                    </a:cubicBezTo>
                    <a:lnTo>
                      <a:pt x="14777" y="7616"/>
                    </a:lnTo>
                    <a:cubicBezTo>
                      <a:pt x="14702" y="7852"/>
                      <a:pt x="14786" y="8105"/>
                      <a:pt x="14986" y="8250"/>
                    </a:cubicBezTo>
                    <a:lnTo>
                      <a:pt x="17507" y="10083"/>
                    </a:lnTo>
                    <a:cubicBezTo>
                      <a:pt x="17605" y="10155"/>
                      <a:pt x="17721" y="10192"/>
                      <a:pt x="17838" y="10192"/>
                    </a:cubicBezTo>
                    <a:cubicBezTo>
                      <a:pt x="17940" y="10192"/>
                      <a:pt x="18043" y="10164"/>
                      <a:pt x="18135" y="10107"/>
                    </a:cubicBezTo>
                    <a:lnTo>
                      <a:pt x="18135" y="10107"/>
                    </a:lnTo>
                    <a:cubicBezTo>
                      <a:pt x="18053" y="11581"/>
                      <a:pt x="17592" y="13006"/>
                      <a:pt x="16788" y="14244"/>
                    </a:cubicBezTo>
                    <a:cubicBezTo>
                      <a:pt x="16701" y="14032"/>
                      <a:pt x="16495" y="13896"/>
                      <a:pt x="16269" y="13896"/>
                    </a:cubicBezTo>
                    <a:lnTo>
                      <a:pt x="13150" y="13896"/>
                    </a:lnTo>
                    <a:cubicBezTo>
                      <a:pt x="12905" y="13896"/>
                      <a:pt x="12688" y="14053"/>
                      <a:pt x="12612" y="14289"/>
                    </a:cubicBezTo>
                    <a:lnTo>
                      <a:pt x="11649" y="17254"/>
                    </a:lnTo>
                    <a:cubicBezTo>
                      <a:pt x="11577" y="17471"/>
                      <a:pt x="11646" y="17710"/>
                      <a:pt x="11818" y="17858"/>
                    </a:cubicBezTo>
                    <a:cubicBezTo>
                      <a:pt x="11106" y="18045"/>
                      <a:pt x="10374" y="18139"/>
                      <a:pt x="9643" y="18139"/>
                    </a:cubicBezTo>
                    <a:cubicBezTo>
                      <a:pt x="8911" y="18139"/>
                      <a:pt x="8180" y="18045"/>
                      <a:pt x="7467" y="17858"/>
                    </a:cubicBezTo>
                    <a:cubicBezTo>
                      <a:pt x="7639" y="17710"/>
                      <a:pt x="7709" y="17471"/>
                      <a:pt x="7636" y="17254"/>
                    </a:cubicBezTo>
                    <a:lnTo>
                      <a:pt x="6673" y="14289"/>
                    </a:lnTo>
                    <a:cubicBezTo>
                      <a:pt x="6598" y="14053"/>
                      <a:pt x="6380" y="13896"/>
                      <a:pt x="6136" y="13896"/>
                    </a:cubicBezTo>
                    <a:lnTo>
                      <a:pt x="3020" y="13896"/>
                    </a:lnTo>
                    <a:cubicBezTo>
                      <a:pt x="2790" y="13896"/>
                      <a:pt x="2585" y="14032"/>
                      <a:pt x="2497" y="14244"/>
                    </a:cubicBezTo>
                    <a:cubicBezTo>
                      <a:pt x="1694" y="13006"/>
                      <a:pt x="1229" y="11581"/>
                      <a:pt x="1151" y="10107"/>
                    </a:cubicBezTo>
                    <a:lnTo>
                      <a:pt x="1151" y="10107"/>
                    </a:lnTo>
                    <a:cubicBezTo>
                      <a:pt x="1240" y="10163"/>
                      <a:pt x="1342" y="10191"/>
                      <a:pt x="1443" y="10191"/>
                    </a:cubicBezTo>
                    <a:cubicBezTo>
                      <a:pt x="1560" y="10191"/>
                      <a:pt x="1677" y="10154"/>
                      <a:pt x="1776" y="10083"/>
                    </a:cubicBezTo>
                    <a:lnTo>
                      <a:pt x="4300" y="8250"/>
                    </a:lnTo>
                    <a:cubicBezTo>
                      <a:pt x="4496" y="8105"/>
                      <a:pt x="4581" y="7852"/>
                      <a:pt x="4505" y="7616"/>
                    </a:cubicBezTo>
                    <a:lnTo>
                      <a:pt x="3542" y="4654"/>
                    </a:lnTo>
                    <a:cubicBezTo>
                      <a:pt x="3473" y="4440"/>
                      <a:pt x="3279" y="4286"/>
                      <a:pt x="3053" y="4264"/>
                    </a:cubicBezTo>
                    <a:cubicBezTo>
                      <a:pt x="3986" y="3123"/>
                      <a:pt x="5197" y="2241"/>
                      <a:pt x="6568" y="1707"/>
                    </a:cubicBezTo>
                    <a:close/>
                    <a:moveTo>
                      <a:pt x="9641" y="1"/>
                    </a:moveTo>
                    <a:cubicBezTo>
                      <a:pt x="9566" y="1"/>
                      <a:pt x="9490" y="1"/>
                      <a:pt x="9412" y="4"/>
                    </a:cubicBezTo>
                    <a:lnTo>
                      <a:pt x="9394" y="4"/>
                    </a:lnTo>
                    <a:cubicBezTo>
                      <a:pt x="9318" y="7"/>
                      <a:pt x="9246" y="7"/>
                      <a:pt x="9173" y="13"/>
                    </a:cubicBezTo>
                    <a:lnTo>
                      <a:pt x="9137" y="13"/>
                    </a:lnTo>
                    <a:cubicBezTo>
                      <a:pt x="9077" y="16"/>
                      <a:pt x="9019" y="19"/>
                      <a:pt x="8959" y="22"/>
                    </a:cubicBezTo>
                    <a:lnTo>
                      <a:pt x="8908" y="25"/>
                    </a:lnTo>
                    <a:cubicBezTo>
                      <a:pt x="8850" y="31"/>
                      <a:pt x="8790" y="37"/>
                      <a:pt x="8732" y="40"/>
                    </a:cubicBezTo>
                    <a:lnTo>
                      <a:pt x="8630" y="52"/>
                    </a:lnTo>
                    <a:lnTo>
                      <a:pt x="8551" y="61"/>
                    </a:lnTo>
                    <a:cubicBezTo>
                      <a:pt x="8476" y="67"/>
                      <a:pt x="8400" y="76"/>
                      <a:pt x="8325" y="88"/>
                    </a:cubicBezTo>
                    <a:lnTo>
                      <a:pt x="8313" y="88"/>
                    </a:lnTo>
                    <a:cubicBezTo>
                      <a:pt x="3965" y="695"/>
                      <a:pt x="574" y="4162"/>
                      <a:pt x="67" y="8522"/>
                    </a:cubicBezTo>
                    <a:lnTo>
                      <a:pt x="67" y="8525"/>
                    </a:lnTo>
                    <a:lnTo>
                      <a:pt x="67" y="8537"/>
                    </a:lnTo>
                    <a:cubicBezTo>
                      <a:pt x="61" y="8609"/>
                      <a:pt x="52" y="8685"/>
                      <a:pt x="46" y="8760"/>
                    </a:cubicBezTo>
                    <a:cubicBezTo>
                      <a:pt x="42" y="8794"/>
                      <a:pt x="39" y="8827"/>
                      <a:pt x="36" y="8860"/>
                    </a:cubicBezTo>
                    <a:cubicBezTo>
                      <a:pt x="33" y="8893"/>
                      <a:pt x="33" y="8920"/>
                      <a:pt x="30" y="8951"/>
                    </a:cubicBezTo>
                    <a:lnTo>
                      <a:pt x="30" y="8966"/>
                    </a:lnTo>
                    <a:cubicBezTo>
                      <a:pt x="30" y="8969"/>
                      <a:pt x="30" y="8972"/>
                      <a:pt x="30" y="8975"/>
                    </a:cubicBezTo>
                    <a:cubicBezTo>
                      <a:pt x="15" y="9195"/>
                      <a:pt x="6" y="9416"/>
                      <a:pt x="6" y="9636"/>
                    </a:cubicBezTo>
                    <a:cubicBezTo>
                      <a:pt x="0" y="12000"/>
                      <a:pt x="870" y="14286"/>
                      <a:pt x="2449" y="16046"/>
                    </a:cubicBezTo>
                    <a:lnTo>
                      <a:pt x="2458" y="16055"/>
                    </a:lnTo>
                    <a:cubicBezTo>
                      <a:pt x="2576" y="16191"/>
                      <a:pt x="2703" y="16321"/>
                      <a:pt x="2829" y="16451"/>
                    </a:cubicBezTo>
                    <a:lnTo>
                      <a:pt x="2860" y="16478"/>
                    </a:lnTo>
                    <a:lnTo>
                      <a:pt x="2866" y="16484"/>
                    </a:lnTo>
                    <a:cubicBezTo>
                      <a:pt x="2932" y="16551"/>
                      <a:pt x="2999" y="16617"/>
                      <a:pt x="3068" y="16680"/>
                    </a:cubicBezTo>
                    <a:lnTo>
                      <a:pt x="3077" y="16689"/>
                    </a:lnTo>
                    <a:cubicBezTo>
                      <a:pt x="4927" y="18412"/>
                      <a:pt x="7285" y="19274"/>
                      <a:pt x="9643" y="19274"/>
                    </a:cubicBezTo>
                    <a:cubicBezTo>
                      <a:pt x="12000" y="19274"/>
                      <a:pt x="14357" y="18413"/>
                      <a:pt x="16206" y="16692"/>
                    </a:cubicBezTo>
                    <a:lnTo>
                      <a:pt x="16224" y="16677"/>
                    </a:lnTo>
                    <a:cubicBezTo>
                      <a:pt x="16287" y="16620"/>
                      <a:pt x="16351" y="16560"/>
                      <a:pt x="16411" y="16496"/>
                    </a:cubicBezTo>
                    <a:lnTo>
                      <a:pt x="16435" y="16475"/>
                    </a:lnTo>
                    <a:lnTo>
                      <a:pt x="16459" y="16451"/>
                    </a:lnTo>
                    <a:cubicBezTo>
                      <a:pt x="16583" y="16324"/>
                      <a:pt x="16704" y="16197"/>
                      <a:pt x="16822" y="16067"/>
                    </a:cubicBezTo>
                    <a:lnTo>
                      <a:pt x="16861" y="16025"/>
                    </a:lnTo>
                    <a:cubicBezTo>
                      <a:pt x="16912" y="15965"/>
                      <a:pt x="16963" y="15907"/>
                      <a:pt x="17015" y="15847"/>
                    </a:cubicBezTo>
                    <a:lnTo>
                      <a:pt x="17030" y="15829"/>
                    </a:lnTo>
                    <a:lnTo>
                      <a:pt x="17036" y="15823"/>
                    </a:lnTo>
                    <a:cubicBezTo>
                      <a:pt x="18491" y="14090"/>
                      <a:pt x="19285" y="11898"/>
                      <a:pt x="19279" y="9636"/>
                    </a:cubicBezTo>
                    <a:cubicBezTo>
                      <a:pt x="19279" y="9413"/>
                      <a:pt x="19270" y="9189"/>
                      <a:pt x="19255" y="8969"/>
                    </a:cubicBezTo>
                    <a:cubicBezTo>
                      <a:pt x="19255" y="8969"/>
                      <a:pt x="19255" y="8969"/>
                      <a:pt x="19255" y="8966"/>
                    </a:cubicBezTo>
                    <a:lnTo>
                      <a:pt x="19255" y="8963"/>
                    </a:lnTo>
                    <a:cubicBezTo>
                      <a:pt x="19252" y="8923"/>
                      <a:pt x="19249" y="8881"/>
                      <a:pt x="19246" y="8842"/>
                    </a:cubicBezTo>
                    <a:lnTo>
                      <a:pt x="19243" y="8788"/>
                    </a:lnTo>
                    <a:cubicBezTo>
                      <a:pt x="18848" y="4319"/>
                      <a:pt x="15421" y="714"/>
                      <a:pt x="10976" y="92"/>
                    </a:cubicBezTo>
                    <a:lnTo>
                      <a:pt x="10946" y="85"/>
                    </a:lnTo>
                    <a:cubicBezTo>
                      <a:pt x="10879" y="76"/>
                      <a:pt x="10810" y="70"/>
                      <a:pt x="10740" y="61"/>
                    </a:cubicBezTo>
                    <a:lnTo>
                      <a:pt x="10650" y="52"/>
                    </a:lnTo>
                    <a:lnTo>
                      <a:pt x="10553" y="40"/>
                    </a:lnTo>
                    <a:cubicBezTo>
                      <a:pt x="10496" y="37"/>
                      <a:pt x="10435" y="31"/>
                      <a:pt x="10375" y="25"/>
                    </a:cubicBezTo>
                    <a:lnTo>
                      <a:pt x="10327" y="22"/>
                    </a:lnTo>
                    <a:cubicBezTo>
                      <a:pt x="10266" y="19"/>
                      <a:pt x="10206" y="16"/>
                      <a:pt x="10146" y="13"/>
                    </a:cubicBezTo>
                    <a:lnTo>
                      <a:pt x="10112" y="13"/>
                    </a:lnTo>
                    <a:cubicBezTo>
                      <a:pt x="10040" y="7"/>
                      <a:pt x="9964" y="4"/>
                      <a:pt x="9892" y="4"/>
                    </a:cubicBezTo>
                    <a:lnTo>
                      <a:pt x="9871" y="4"/>
                    </a:lnTo>
                    <a:cubicBezTo>
                      <a:pt x="9795" y="1"/>
                      <a:pt x="9720" y="1"/>
                      <a:pt x="96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58" name="Google Shape;1058;p45"/>
          <p:cNvGrpSpPr/>
          <p:nvPr/>
        </p:nvGrpSpPr>
        <p:grpSpPr>
          <a:xfrm>
            <a:off x="3590611" y="3282372"/>
            <a:ext cx="474000" cy="466500"/>
            <a:chOff x="1104701" y="2204669"/>
            <a:chExt cx="474000" cy="466500"/>
          </a:xfrm>
        </p:grpSpPr>
        <p:sp>
          <p:nvSpPr>
            <p:cNvPr id="1059" name="Google Shape;1059;p45"/>
            <p:cNvSpPr/>
            <p:nvPr/>
          </p:nvSpPr>
          <p:spPr>
            <a:xfrm>
              <a:off x="1104701" y="2204669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60" name="Google Shape;1060;p45"/>
            <p:cNvGrpSpPr/>
            <p:nvPr/>
          </p:nvGrpSpPr>
          <p:grpSpPr>
            <a:xfrm>
              <a:off x="1171667" y="2267594"/>
              <a:ext cx="340058" cy="339430"/>
              <a:chOff x="-9157450" y="1622750"/>
              <a:chExt cx="352100" cy="351450"/>
            </a:xfrm>
          </p:grpSpPr>
          <p:sp>
            <p:nvSpPr>
              <p:cNvPr id="1061" name="Google Shape;1061;p45"/>
              <p:cNvSpPr/>
              <p:nvPr/>
            </p:nvSpPr>
            <p:spPr>
              <a:xfrm>
                <a:off x="-9034575" y="1706075"/>
                <a:ext cx="229225" cy="268125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10725" extrusionOk="0">
                    <a:moveTo>
                      <a:pt x="8317" y="989"/>
                    </a:moveTo>
                    <a:lnTo>
                      <a:pt x="8317" y="1777"/>
                    </a:lnTo>
                    <a:lnTo>
                      <a:pt x="3308" y="3195"/>
                    </a:lnTo>
                    <a:lnTo>
                      <a:pt x="3308" y="2407"/>
                    </a:lnTo>
                    <a:lnTo>
                      <a:pt x="8317" y="989"/>
                    </a:lnTo>
                    <a:close/>
                    <a:moveTo>
                      <a:pt x="7498" y="6629"/>
                    </a:moveTo>
                    <a:cubicBezTo>
                      <a:pt x="7971" y="6629"/>
                      <a:pt x="8317" y="6975"/>
                      <a:pt x="8317" y="7448"/>
                    </a:cubicBezTo>
                    <a:cubicBezTo>
                      <a:pt x="8317" y="7920"/>
                      <a:pt x="7971" y="8267"/>
                      <a:pt x="7498" y="8267"/>
                    </a:cubicBezTo>
                    <a:cubicBezTo>
                      <a:pt x="7026" y="8267"/>
                      <a:pt x="6679" y="7920"/>
                      <a:pt x="6679" y="7448"/>
                    </a:cubicBezTo>
                    <a:cubicBezTo>
                      <a:pt x="6679" y="6975"/>
                      <a:pt x="7026" y="6629"/>
                      <a:pt x="7498" y="6629"/>
                    </a:cubicBezTo>
                    <a:close/>
                    <a:moveTo>
                      <a:pt x="1670" y="8267"/>
                    </a:moveTo>
                    <a:cubicBezTo>
                      <a:pt x="2142" y="8267"/>
                      <a:pt x="2489" y="8645"/>
                      <a:pt x="2489" y="9118"/>
                    </a:cubicBezTo>
                    <a:cubicBezTo>
                      <a:pt x="2489" y="9590"/>
                      <a:pt x="2111" y="9937"/>
                      <a:pt x="1670" y="9937"/>
                    </a:cubicBezTo>
                    <a:cubicBezTo>
                      <a:pt x="1197" y="9937"/>
                      <a:pt x="851" y="9590"/>
                      <a:pt x="851" y="9118"/>
                    </a:cubicBezTo>
                    <a:cubicBezTo>
                      <a:pt x="851" y="8645"/>
                      <a:pt x="1197" y="8267"/>
                      <a:pt x="1670" y="8267"/>
                    </a:cubicBezTo>
                    <a:close/>
                    <a:moveTo>
                      <a:pt x="8733" y="0"/>
                    </a:moveTo>
                    <a:cubicBezTo>
                      <a:pt x="8700" y="0"/>
                      <a:pt x="8666" y="4"/>
                      <a:pt x="8632" y="13"/>
                    </a:cubicBezTo>
                    <a:lnTo>
                      <a:pt x="2804" y="1651"/>
                    </a:lnTo>
                    <a:cubicBezTo>
                      <a:pt x="2615" y="1714"/>
                      <a:pt x="2489" y="1872"/>
                      <a:pt x="2489" y="2061"/>
                    </a:cubicBezTo>
                    <a:lnTo>
                      <a:pt x="2489" y="7637"/>
                    </a:lnTo>
                    <a:cubicBezTo>
                      <a:pt x="2268" y="7479"/>
                      <a:pt x="1985" y="7416"/>
                      <a:pt x="1670" y="7416"/>
                    </a:cubicBezTo>
                    <a:cubicBezTo>
                      <a:pt x="756" y="7416"/>
                      <a:pt x="0" y="8172"/>
                      <a:pt x="0" y="9055"/>
                    </a:cubicBezTo>
                    <a:cubicBezTo>
                      <a:pt x="0" y="9968"/>
                      <a:pt x="756" y="10724"/>
                      <a:pt x="1670" y="10724"/>
                    </a:cubicBezTo>
                    <a:cubicBezTo>
                      <a:pt x="2584" y="10724"/>
                      <a:pt x="3340" y="9968"/>
                      <a:pt x="3340" y="9055"/>
                    </a:cubicBezTo>
                    <a:lnTo>
                      <a:pt x="3340" y="3982"/>
                    </a:lnTo>
                    <a:lnTo>
                      <a:pt x="8317" y="2565"/>
                    </a:lnTo>
                    <a:lnTo>
                      <a:pt x="8317" y="5967"/>
                    </a:lnTo>
                    <a:cubicBezTo>
                      <a:pt x="8097" y="5810"/>
                      <a:pt x="7813" y="5715"/>
                      <a:pt x="7498" y="5715"/>
                    </a:cubicBezTo>
                    <a:cubicBezTo>
                      <a:pt x="6585" y="5715"/>
                      <a:pt x="5860" y="6471"/>
                      <a:pt x="5860" y="7385"/>
                    </a:cubicBezTo>
                    <a:cubicBezTo>
                      <a:pt x="5860" y="8267"/>
                      <a:pt x="6585" y="9023"/>
                      <a:pt x="7498" y="9023"/>
                    </a:cubicBezTo>
                    <a:cubicBezTo>
                      <a:pt x="8412" y="9023"/>
                      <a:pt x="9168" y="8267"/>
                      <a:pt x="9168" y="7385"/>
                    </a:cubicBezTo>
                    <a:lnTo>
                      <a:pt x="9168" y="359"/>
                    </a:lnTo>
                    <a:cubicBezTo>
                      <a:pt x="9137" y="296"/>
                      <a:pt x="9105" y="170"/>
                      <a:pt x="8979" y="76"/>
                    </a:cubicBezTo>
                    <a:cubicBezTo>
                      <a:pt x="8910" y="30"/>
                      <a:pt x="8824" y="0"/>
                      <a:pt x="87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2" name="Google Shape;1062;p45"/>
              <p:cNvSpPr/>
              <p:nvPr/>
            </p:nvSpPr>
            <p:spPr>
              <a:xfrm>
                <a:off x="-9157450" y="1622750"/>
                <a:ext cx="164625" cy="249850"/>
              </a:xfrm>
              <a:custGeom>
                <a:avLst/>
                <a:gdLst/>
                <a:ahLst/>
                <a:cxnLst/>
                <a:rect l="l" t="t" r="r" b="b"/>
                <a:pathLst>
                  <a:path w="6585" h="9994" extrusionOk="0">
                    <a:moveTo>
                      <a:pt x="1607" y="7473"/>
                    </a:moveTo>
                    <a:cubicBezTo>
                      <a:pt x="2080" y="7473"/>
                      <a:pt x="2458" y="7819"/>
                      <a:pt x="2458" y="8292"/>
                    </a:cubicBezTo>
                    <a:cubicBezTo>
                      <a:pt x="2458" y="8765"/>
                      <a:pt x="2048" y="9143"/>
                      <a:pt x="1607" y="9143"/>
                    </a:cubicBezTo>
                    <a:cubicBezTo>
                      <a:pt x="1135" y="9143"/>
                      <a:pt x="788" y="8765"/>
                      <a:pt x="788" y="8292"/>
                    </a:cubicBezTo>
                    <a:cubicBezTo>
                      <a:pt x="788" y="7819"/>
                      <a:pt x="1135" y="7473"/>
                      <a:pt x="1607" y="7473"/>
                    </a:cubicBezTo>
                    <a:close/>
                    <a:moveTo>
                      <a:pt x="2922" y="0"/>
                    </a:moveTo>
                    <a:cubicBezTo>
                      <a:pt x="2874" y="0"/>
                      <a:pt x="2825" y="12"/>
                      <a:pt x="2773" y="38"/>
                    </a:cubicBezTo>
                    <a:cubicBezTo>
                      <a:pt x="2615" y="69"/>
                      <a:pt x="2489" y="227"/>
                      <a:pt x="2489" y="416"/>
                    </a:cubicBezTo>
                    <a:lnTo>
                      <a:pt x="2489" y="6906"/>
                    </a:lnTo>
                    <a:cubicBezTo>
                      <a:pt x="2237" y="6748"/>
                      <a:pt x="1985" y="6685"/>
                      <a:pt x="1670" y="6685"/>
                    </a:cubicBezTo>
                    <a:cubicBezTo>
                      <a:pt x="756" y="6685"/>
                      <a:pt x="0" y="7441"/>
                      <a:pt x="0" y="8355"/>
                    </a:cubicBezTo>
                    <a:cubicBezTo>
                      <a:pt x="0" y="9237"/>
                      <a:pt x="756" y="9993"/>
                      <a:pt x="1670" y="9993"/>
                    </a:cubicBezTo>
                    <a:cubicBezTo>
                      <a:pt x="2552" y="9993"/>
                      <a:pt x="3308" y="9237"/>
                      <a:pt x="3308" y="8355"/>
                    </a:cubicBezTo>
                    <a:lnTo>
                      <a:pt x="3308" y="1739"/>
                    </a:lnTo>
                    <a:cubicBezTo>
                      <a:pt x="3812" y="2369"/>
                      <a:pt x="4443" y="2999"/>
                      <a:pt x="5293" y="3566"/>
                    </a:cubicBezTo>
                    <a:cubicBezTo>
                      <a:pt x="5608" y="3818"/>
                      <a:pt x="5797" y="4165"/>
                      <a:pt x="5797" y="4574"/>
                    </a:cubicBezTo>
                    <a:cubicBezTo>
                      <a:pt x="5797" y="5236"/>
                      <a:pt x="5230" y="5835"/>
                      <a:pt x="4569" y="5835"/>
                    </a:cubicBezTo>
                    <a:cubicBezTo>
                      <a:pt x="4348" y="5835"/>
                      <a:pt x="4190" y="6024"/>
                      <a:pt x="4190" y="6244"/>
                    </a:cubicBezTo>
                    <a:cubicBezTo>
                      <a:pt x="4190" y="6496"/>
                      <a:pt x="4380" y="6654"/>
                      <a:pt x="4569" y="6654"/>
                    </a:cubicBezTo>
                    <a:cubicBezTo>
                      <a:pt x="5640" y="6654"/>
                      <a:pt x="6585" y="5740"/>
                      <a:pt x="6585" y="4606"/>
                    </a:cubicBezTo>
                    <a:cubicBezTo>
                      <a:pt x="6585" y="3944"/>
                      <a:pt x="6270" y="3314"/>
                      <a:pt x="5766" y="2936"/>
                    </a:cubicBezTo>
                    <a:cubicBezTo>
                      <a:pt x="4852" y="2275"/>
                      <a:pt x="4190" y="1613"/>
                      <a:pt x="3718" y="888"/>
                    </a:cubicBezTo>
                    <a:lnTo>
                      <a:pt x="3245" y="195"/>
                    </a:lnTo>
                    <a:cubicBezTo>
                      <a:pt x="3154" y="81"/>
                      <a:pt x="3046" y="0"/>
                      <a:pt x="29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63" name="Google Shape;1063;p45"/>
          <p:cNvGrpSpPr/>
          <p:nvPr/>
        </p:nvGrpSpPr>
        <p:grpSpPr>
          <a:xfrm>
            <a:off x="4140823" y="3282393"/>
            <a:ext cx="474000" cy="466500"/>
            <a:chOff x="1592264" y="2204057"/>
            <a:chExt cx="474000" cy="466500"/>
          </a:xfrm>
        </p:grpSpPr>
        <p:sp>
          <p:nvSpPr>
            <p:cNvPr id="1064" name="Google Shape;1064;p45"/>
            <p:cNvSpPr/>
            <p:nvPr/>
          </p:nvSpPr>
          <p:spPr>
            <a:xfrm>
              <a:off x="1592264" y="2204057"/>
              <a:ext cx="474000" cy="466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65" name="Google Shape;1065;p45"/>
            <p:cNvGrpSpPr/>
            <p:nvPr/>
          </p:nvGrpSpPr>
          <p:grpSpPr>
            <a:xfrm>
              <a:off x="1679788" y="2267596"/>
              <a:ext cx="298996" cy="340204"/>
              <a:chOff x="1516475" y="238075"/>
              <a:chExt cx="424650" cy="483175"/>
            </a:xfrm>
          </p:grpSpPr>
          <p:sp>
            <p:nvSpPr>
              <p:cNvPr id="1066" name="Google Shape;1066;p45"/>
              <p:cNvSpPr/>
              <p:nvPr/>
            </p:nvSpPr>
            <p:spPr>
              <a:xfrm>
                <a:off x="1516475" y="238075"/>
                <a:ext cx="424650" cy="48317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7" extrusionOk="0">
                    <a:moveTo>
                      <a:pt x="8491" y="1134"/>
                    </a:moveTo>
                    <a:cubicBezTo>
                      <a:pt x="11302" y="1134"/>
                      <a:pt x="13588" y="3438"/>
                      <a:pt x="13588" y="6267"/>
                    </a:cubicBezTo>
                    <a:cubicBezTo>
                      <a:pt x="13588" y="7318"/>
                      <a:pt x="13262" y="8342"/>
                      <a:pt x="12655" y="9199"/>
                    </a:cubicBezTo>
                    <a:cubicBezTo>
                      <a:pt x="12625" y="9242"/>
                      <a:pt x="12604" y="9272"/>
                      <a:pt x="12595" y="9284"/>
                    </a:cubicBezTo>
                    <a:lnTo>
                      <a:pt x="8491" y="15724"/>
                    </a:lnTo>
                    <a:lnTo>
                      <a:pt x="4388" y="9287"/>
                    </a:lnTo>
                    <a:cubicBezTo>
                      <a:pt x="4382" y="9275"/>
                      <a:pt x="4373" y="9266"/>
                      <a:pt x="4367" y="9257"/>
                    </a:cubicBezTo>
                    <a:cubicBezTo>
                      <a:pt x="4249" y="9091"/>
                      <a:pt x="4140" y="8921"/>
                      <a:pt x="4041" y="8743"/>
                    </a:cubicBezTo>
                    <a:cubicBezTo>
                      <a:pt x="3618" y="7985"/>
                      <a:pt x="3398" y="7134"/>
                      <a:pt x="3398" y="6267"/>
                    </a:cubicBezTo>
                    <a:cubicBezTo>
                      <a:pt x="3398" y="6174"/>
                      <a:pt x="3398" y="6080"/>
                      <a:pt x="3404" y="5990"/>
                    </a:cubicBezTo>
                    <a:cubicBezTo>
                      <a:pt x="3552" y="3266"/>
                      <a:pt x="5786" y="1134"/>
                      <a:pt x="8491" y="1134"/>
                    </a:cubicBezTo>
                    <a:close/>
                    <a:moveTo>
                      <a:pt x="11049" y="13819"/>
                    </a:moveTo>
                    <a:cubicBezTo>
                      <a:pt x="14358" y="14233"/>
                      <a:pt x="15853" y="15289"/>
                      <a:pt x="15853" y="15930"/>
                    </a:cubicBezTo>
                    <a:cubicBezTo>
                      <a:pt x="15853" y="16304"/>
                      <a:pt x="15339" y="16887"/>
                      <a:pt x="13905" y="17397"/>
                    </a:cubicBezTo>
                    <a:cubicBezTo>
                      <a:pt x="12471" y="17910"/>
                      <a:pt x="10545" y="18194"/>
                      <a:pt x="8491" y="18194"/>
                    </a:cubicBezTo>
                    <a:cubicBezTo>
                      <a:pt x="6438" y="18194"/>
                      <a:pt x="4515" y="17910"/>
                      <a:pt x="3077" y="17397"/>
                    </a:cubicBezTo>
                    <a:cubicBezTo>
                      <a:pt x="1640" y="16884"/>
                      <a:pt x="1133" y="16304"/>
                      <a:pt x="1133" y="15930"/>
                    </a:cubicBezTo>
                    <a:cubicBezTo>
                      <a:pt x="1133" y="15289"/>
                      <a:pt x="2625" y="14233"/>
                      <a:pt x="5934" y="13819"/>
                    </a:cubicBezTo>
                    <a:lnTo>
                      <a:pt x="8014" y="17083"/>
                    </a:lnTo>
                    <a:cubicBezTo>
                      <a:pt x="8126" y="17258"/>
                      <a:pt x="8309" y="17346"/>
                      <a:pt x="8491" y="17346"/>
                    </a:cubicBezTo>
                    <a:cubicBezTo>
                      <a:pt x="8674" y="17346"/>
                      <a:pt x="8857" y="17258"/>
                      <a:pt x="8968" y="17083"/>
                    </a:cubicBezTo>
                    <a:lnTo>
                      <a:pt x="11049" y="13819"/>
                    </a:lnTo>
                    <a:close/>
                    <a:moveTo>
                      <a:pt x="8494" y="1"/>
                    </a:moveTo>
                    <a:cubicBezTo>
                      <a:pt x="6947" y="1"/>
                      <a:pt x="5399" y="578"/>
                      <a:pt x="4201" y="1738"/>
                    </a:cubicBezTo>
                    <a:cubicBezTo>
                      <a:pt x="3050" y="2837"/>
                      <a:pt x="2359" y="4338"/>
                      <a:pt x="2274" y="5929"/>
                    </a:cubicBezTo>
                    <a:cubicBezTo>
                      <a:pt x="2268" y="6041"/>
                      <a:pt x="2265" y="6156"/>
                      <a:pt x="2265" y="6267"/>
                    </a:cubicBezTo>
                    <a:cubicBezTo>
                      <a:pt x="2265" y="7327"/>
                      <a:pt x="2534" y="8372"/>
                      <a:pt x="3050" y="9296"/>
                    </a:cubicBezTo>
                    <a:cubicBezTo>
                      <a:pt x="3168" y="9507"/>
                      <a:pt x="3301" y="9713"/>
                      <a:pt x="3440" y="9909"/>
                    </a:cubicBezTo>
                    <a:lnTo>
                      <a:pt x="5267" y="12771"/>
                    </a:lnTo>
                    <a:cubicBezTo>
                      <a:pt x="3953" y="12971"/>
                      <a:pt x="2809" y="13294"/>
                      <a:pt x="1921" y="13713"/>
                    </a:cubicBezTo>
                    <a:cubicBezTo>
                      <a:pt x="333" y="14465"/>
                      <a:pt x="1" y="15332"/>
                      <a:pt x="1" y="15930"/>
                    </a:cubicBezTo>
                    <a:cubicBezTo>
                      <a:pt x="1" y="16648"/>
                      <a:pt x="469" y="17669"/>
                      <a:pt x="2697" y="18466"/>
                    </a:cubicBezTo>
                    <a:cubicBezTo>
                      <a:pt x="4252" y="19022"/>
                      <a:pt x="6311" y="19326"/>
                      <a:pt x="8491" y="19326"/>
                    </a:cubicBezTo>
                    <a:cubicBezTo>
                      <a:pt x="10671" y="19326"/>
                      <a:pt x="12731" y="19022"/>
                      <a:pt x="14286" y="18466"/>
                    </a:cubicBezTo>
                    <a:cubicBezTo>
                      <a:pt x="16514" y="17669"/>
                      <a:pt x="16985" y="16648"/>
                      <a:pt x="16985" y="15930"/>
                    </a:cubicBezTo>
                    <a:cubicBezTo>
                      <a:pt x="16985" y="15332"/>
                      <a:pt x="16650" y="14465"/>
                      <a:pt x="15062" y="13713"/>
                    </a:cubicBezTo>
                    <a:cubicBezTo>
                      <a:pt x="14174" y="13294"/>
                      <a:pt x="13030" y="12971"/>
                      <a:pt x="11716" y="12768"/>
                    </a:cubicBezTo>
                    <a:lnTo>
                      <a:pt x="13549" y="9897"/>
                    </a:lnTo>
                    <a:lnTo>
                      <a:pt x="13561" y="9879"/>
                    </a:lnTo>
                    <a:cubicBezTo>
                      <a:pt x="13567" y="9873"/>
                      <a:pt x="13570" y="9867"/>
                      <a:pt x="13576" y="9861"/>
                    </a:cubicBezTo>
                    <a:cubicBezTo>
                      <a:pt x="15327" y="7382"/>
                      <a:pt x="15041" y="3997"/>
                      <a:pt x="12897" y="1847"/>
                    </a:cubicBezTo>
                    <a:cubicBezTo>
                      <a:pt x="11689" y="618"/>
                      <a:pt x="10092" y="1"/>
                      <a:pt x="84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7" name="Google Shape;1067;p45"/>
              <p:cNvSpPr/>
              <p:nvPr/>
            </p:nvSpPr>
            <p:spPr>
              <a:xfrm>
                <a:off x="1652425" y="324000"/>
                <a:ext cx="147150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5663" extrusionOk="0">
                    <a:moveTo>
                      <a:pt x="3054" y="1131"/>
                    </a:moveTo>
                    <a:cubicBezTo>
                      <a:pt x="3495" y="1131"/>
                      <a:pt x="3930" y="1303"/>
                      <a:pt x="4255" y="1629"/>
                    </a:cubicBezTo>
                    <a:cubicBezTo>
                      <a:pt x="4741" y="2115"/>
                      <a:pt x="4886" y="2845"/>
                      <a:pt x="4623" y="3480"/>
                    </a:cubicBezTo>
                    <a:cubicBezTo>
                      <a:pt x="4361" y="4114"/>
                      <a:pt x="3742" y="4530"/>
                      <a:pt x="3053" y="4530"/>
                    </a:cubicBezTo>
                    <a:cubicBezTo>
                      <a:pt x="2114" y="4527"/>
                      <a:pt x="1356" y="3769"/>
                      <a:pt x="1356" y="2830"/>
                    </a:cubicBezTo>
                    <a:cubicBezTo>
                      <a:pt x="1356" y="2142"/>
                      <a:pt x="1770" y="1523"/>
                      <a:pt x="2404" y="1260"/>
                    </a:cubicBezTo>
                    <a:cubicBezTo>
                      <a:pt x="2614" y="1173"/>
                      <a:pt x="2835" y="1131"/>
                      <a:pt x="3054" y="1131"/>
                    </a:cubicBezTo>
                    <a:close/>
                    <a:moveTo>
                      <a:pt x="3053" y="0"/>
                    </a:moveTo>
                    <a:cubicBezTo>
                      <a:pt x="2316" y="0"/>
                      <a:pt x="1593" y="287"/>
                      <a:pt x="1051" y="828"/>
                    </a:cubicBezTo>
                    <a:cubicBezTo>
                      <a:pt x="242" y="1638"/>
                      <a:pt x="1" y="2855"/>
                      <a:pt x="439" y="3914"/>
                    </a:cubicBezTo>
                    <a:cubicBezTo>
                      <a:pt x="876" y="4971"/>
                      <a:pt x="1909" y="5663"/>
                      <a:pt x="3053" y="5663"/>
                    </a:cubicBezTo>
                    <a:cubicBezTo>
                      <a:pt x="4617" y="5660"/>
                      <a:pt x="5883" y="4394"/>
                      <a:pt x="5886" y="2830"/>
                    </a:cubicBezTo>
                    <a:cubicBezTo>
                      <a:pt x="5886" y="1686"/>
                      <a:pt x="5194" y="653"/>
                      <a:pt x="4137" y="216"/>
                    </a:cubicBezTo>
                    <a:cubicBezTo>
                      <a:pt x="3786" y="70"/>
                      <a:pt x="3418" y="0"/>
                      <a:pt x="30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68" name="Google Shape;1068;p45"/>
          <p:cNvGrpSpPr/>
          <p:nvPr/>
        </p:nvGrpSpPr>
        <p:grpSpPr>
          <a:xfrm>
            <a:off x="2808428" y="4170171"/>
            <a:ext cx="2581683" cy="136200"/>
            <a:chOff x="5737215" y="4248375"/>
            <a:chExt cx="2581683" cy="136200"/>
          </a:xfrm>
        </p:grpSpPr>
        <p:grpSp>
          <p:nvGrpSpPr>
            <p:cNvPr id="1069" name="Google Shape;1069;p45"/>
            <p:cNvGrpSpPr/>
            <p:nvPr/>
          </p:nvGrpSpPr>
          <p:grpSpPr>
            <a:xfrm rot="5400000">
              <a:off x="6869551" y="3825629"/>
              <a:ext cx="132348" cy="981669"/>
              <a:chOff x="4674013" y="3888561"/>
              <a:chExt cx="122738" cy="910385"/>
            </a:xfrm>
          </p:grpSpPr>
          <p:sp>
            <p:nvSpPr>
              <p:cNvPr id="1070" name="Google Shape;1070;p4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1" name="Google Shape;1071;p4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2" name="Google Shape;1072;p4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3" name="Google Shape;1073;p4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74" name="Google Shape;1074;p45"/>
            <p:cNvSpPr txBox="1"/>
            <p:nvPr/>
          </p:nvSpPr>
          <p:spPr>
            <a:xfrm>
              <a:off x="5737215" y="4248375"/>
              <a:ext cx="681300" cy="13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91425" bIns="91425" anchor="ctr" anchorCtr="0">
              <a:noAutofit/>
            </a:bodyPr>
            <a:lstStyle/>
            <a:p>
              <a:pPr lvl="0" algn="r"/>
              <a:r>
                <a:rPr lang="fa-IR" sz="12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درونگرا</a:t>
              </a:r>
              <a:endParaRPr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075" name="Google Shape;1075;p45"/>
            <p:cNvSpPr txBox="1"/>
            <p:nvPr/>
          </p:nvSpPr>
          <p:spPr>
            <a:xfrm>
              <a:off x="7540999" y="4248375"/>
              <a:ext cx="777900" cy="13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91425" bIns="91425" anchor="ctr" anchorCtr="0">
              <a:noAutofit/>
            </a:bodyPr>
            <a:lstStyle/>
            <a:p>
              <a:pPr lvl="0" algn="r" rtl="1"/>
              <a:r>
                <a:rPr lang="fa-IR" sz="12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برون گرا</a:t>
              </a:r>
              <a:endParaRPr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grpSp>
        <p:nvGrpSpPr>
          <p:cNvPr id="1076" name="Google Shape;1076;p45"/>
          <p:cNvGrpSpPr/>
          <p:nvPr/>
        </p:nvGrpSpPr>
        <p:grpSpPr>
          <a:xfrm>
            <a:off x="2808428" y="4399336"/>
            <a:ext cx="2581683" cy="137410"/>
            <a:chOff x="5737203" y="4477540"/>
            <a:chExt cx="2581683" cy="137410"/>
          </a:xfrm>
        </p:grpSpPr>
        <p:grpSp>
          <p:nvGrpSpPr>
            <p:cNvPr id="1077" name="Google Shape;1077;p45"/>
            <p:cNvGrpSpPr/>
            <p:nvPr/>
          </p:nvGrpSpPr>
          <p:grpSpPr>
            <a:xfrm rot="5400000">
              <a:off x="6869551" y="4056006"/>
              <a:ext cx="132348" cy="981669"/>
              <a:chOff x="4674013" y="3888561"/>
              <a:chExt cx="122738" cy="910385"/>
            </a:xfrm>
          </p:grpSpPr>
          <p:sp>
            <p:nvSpPr>
              <p:cNvPr id="1078" name="Google Shape;1078;p4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9" name="Google Shape;1079;p4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0" name="Google Shape;1080;p4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1" name="Google Shape;1081;p4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82" name="Google Shape;1082;p45"/>
            <p:cNvSpPr txBox="1"/>
            <p:nvPr/>
          </p:nvSpPr>
          <p:spPr>
            <a:xfrm>
              <a:off x="5737203" y="4477540"/>
              <a:ext cx="681300" cy="13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91425" bIns="91425" anchor="ctr" anchorCtr="0">
              <a:noAutofit/>
            </a:bodyPr>
            <a:lstStyle/>
            <a:p>
              <a:pPr lvl="0" algn="r"/>
              <a:r>
                <a:rPr lang="fa-IR" sz="12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فكر كردن</a:t>
              </a:r>
              <a:endParaRPr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083" name="Google Shape;1083;p45"/>
            <p:cNvSpPr txBox="1"/>
            <p:nvPr/>
          </p:nvSpPr>
          <p:spPr>
            <a:xfrm>
              <a:off x="7540986" y="4478750"/>
              <a:ext cx="777900" cy="13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91425" bIns="91425" anchor="ctr" anchorCtr="0">
              <a:noAutofit/>
            </a:bodyPr>
            <a:lstStyle/>
            <a:p>
              <a:pPr lvl="0" algn="r" rtl="1"/>
              <a:r>
                <a:rPr lang="fa-IR" sz="1200" dirty="0">
                  <a:solidFill>
                    <a:schemeClr val="dk1"/>
                  </a:solidFill>
                  <a:latin typeface="Roboto"/>
                  <a:ea typeface="Roboto"/>
                  <a:cs typeface="B Nazanin" panose="00000400000000000000" pitchFamily="2" charset="-78"/>
                  <a:sym typeface="Roboto"/>
                </a:rPr>
                <a:t>احساس</a:t>
              </a:r>
              <a:endParaRPr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</p:grpSp>
      <p:sp>
        <p:nvSpPr>
          <p:cNvPr id="1084" name="Google Shape;1084;p45"/>
          <p:cNvSpPr txBox="1"/>
          <p:nvPr/>
        </p:nvSpPr>
        <p:spPr>
          <a:xfrm>
            <a:off x="2808470" y="3835796"/>
            <a:ext cx="2581800" cy="2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شخصیت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1086" name="Google Shape;1086;p45"/>
          <p:cNvSpPr/>
          <p:nvPr/>
        </p:nvSpPr>
        <p:spPr>
          <a:xfrm rot="9894827">
            <a:off x="-663055" y="2914980"/>
            <a:ext cx="2751092" cy="2941102"/>
          </a:xfrm>
          <a:custGeom>
            <a:avLst/>
            <a:gdLst/>
            <a:ahLst/>
            <a:cxnLst/>
            <a:rect l="l" t="t" r="r" b="b"/>
            <a:pathLst>
              <a:path w="78362" h="83780" extrusionOk="0">
                <a:moveTo>
                  <a:pt x="31566" y="13723"/>
                </a:moveTo>
                <a:cubicBezTo>
                  <a:pt x="31683" y="13723"/>
                  <a:pt x="31800" y="13723"/>
                  <a:pt x="31917" y="13762"/>
                </a:cubicBezTo>
                <a:cubicBezTo>
                  <a:pt x="34270" y="15474"/>
                  <a:pt x="34795" y="17457"/>
                  <a:pt x="35437" y="19752"/>
                </a:cubicBezTo>
                <a:cubicBezTo>
                  <a:pt x="35981" y="21775"/>
                  <a:pt x="36623" y="24109"/>
                  <a:pt x="38665" y="26735"/>
                </a:cubicBezTo>
                <a:cubicBezTo>
                  <a:pt x="36896" y="27629"/>
                  <a:pt x="35009" y="28232"/>
                  <a:pt x="33083" y="28407"/>
                </a:cubicBezTo>
                <a:cubicBezTo>
                  <a:pt x="31119" y="28155"/>
                  <a:pt x="29602" y="27065"/>
                  <a:pt x="28668" y="25276"/>
                </a:cubicBezTo>
                <a:cubicBezTo>
                  <a:pt x="27346" y="22728"/>
                  <a:pt x="27443" y="18994"/>
                  <a:pt x="28921" y="16193"/>
                </a:cubicBezTo>
                <a:cubicBezTo>
                  <a:pt x="29427" y="15007"/>
                  <a:pt x="30419" y="13723"/>
                  <a:pt x="31566" y="13723"/>
                </a:cubicBezTo>
                <a:close/>
                <a:moveTo>
                  <a:pt x="69470" y="19397"/>
                </a:moveTo>
                <a:cubicBezTo>
                  <a:pt x="71446" y="19397"/>
                  <a:pt x="73566" y="19986"/>
                  <a:pt x="75522" y="21736"/>
                </a:cubicBezTo>
                <a:cubicBezTo>
                  <a:pt x="77934" y="25704"/>
                  <a:pt x="73558" y="29963"/>
                  <a:pt x="72157" y="31169"/>
                </a:cubicBezTo>
                <a:cubicBezTo>
                  <a:pt x="67762" y="35740"/>
                  <a:pt x="63269" y="38035"/>
                  <a:pt x="58640" y="38035"/>
                </a:cubicBezTo>
                <a:cubicBezTo>
                  <a:pt x="56462" y="38035"/>
                  <a:pt x="54244" y="37510"/>
                  <a:pt x="51988" y="36498"/>
                </a:cubicBezTo>
                <a:cubicBezTo>
                  <a:pt x="51988" y="36265"/>
                  <a:pt x="51988" y="36032"/>
                  <a:pt x="51988" y="35779"/>
                </a:cubicBezTo>
                <a:cubicBezTo>
                  <a:pt x="52766" y="29730"/>
                  <a:pt x="58815" y="22592"/>
                  <a:pt x="65214" y="20219"/>
                </a:cubicBezTo>
                <a:cubicBezTo>
                  <a:pt x="66441" y="19764"/>
                  <a:pt x="67910" y="19397"/>
                  <a:pt x="69470" y="19397"/>
                </a:cubicBezTo>
                <a:close/>
                <a:moveTo>
                  <a:pt x="39093" y="322"/>
                </a:moveTo>
                <a:cubicBezTo>
                  <a:pt x="42886" y="322"/>
                  <a:pt x="46212" y="1878"/>
                  <a:pt x="48351" y="4699"/>
                </a:cubicBezTo>
                <a:cubicBezTo>
                  <a:pt x="50880" y="8083"/>
                  <a:pt x="51094" y="12673"/>
                  <a:pt x="48915" y="16952"/>
                </a:cubicBezTo>
                <a:cubicBezTo>
                  <a:pt x="46893" y="20491"/>
                  <a:pt x="43275" y="24342"/>
                  <a:pt x="38977" y="26579"/>
                </a:cubicBezTo>
                <a:cubicBezTo>
                  <a:pt x="36915" y="23992"/>
                  <a:pt x="36293" y="21678"/>
                  <a:pt x="35748" y="19655"/>
                </a:cubicBezTo>
                <a:cubicBezTo>
                  <a:pt x="35106" y="17302"/>
                  <a:pt x="34542" y="15260"/>
                  <a:pt x="32072" y="13470"/>
                </a:cubicBezTo>
                <a:lnTo>
                  <a:pt x="32014" y="13451"/>
                </a:lnTo>
                <a:cubicBezTo>
                  <a:pt x="31854" y="13412"/>
                  <a:pt x="31697" y="13393"/>
                  <a:pt x="31544" y="13393"/>
                </a:cubicBezTo>
                <a:cubicBezTo>
                  <a:pt x="30245" y="13393"/>
                  <a:pt x="29204" y="14717"/>
                  <a:pt x="28630" y="16057"/>
                </a:cubicBezTo>
                <a:cubicBezTo>
                  <a:pt x="27113" y="18936"/>
                  <a:pt x="27015" y="22787"/>
                  <a:pt x="28396" y="25432"/>
                </a:cubicBezTo>
                <a:cubicBezTo>
                  <a:pt x="29369" y="27318"/>
                  <a:pt x="30964" y="28466"/>
                  <a:pt x="33045" y="28738"/>
                </a:cubicBezTo>
                <a:lnTo>
                  <a:pt x="33083" y="28738"/>
                </a:lnTo>
                <a:cubicBezTo>
                  <a:pt x="34990" y="28563"/>
                  <a:pt x="36954" y="27960"/>
                  <a:pt x="38879" y="26988"/>
                </a:cubicBezTo>
                <a:cubicBezTo>
                  <a:pt x="40260" y="28699"/>
                  <a:pt x="42264" y="30527"/>
                  <a:pt x="45220" y="32453"/>
                </a:cubicBezTo>
                <a:cubicBezTo>
                  <a:pt x="47398" y="34301"/>
                  <a:pt x="49538" y="35720"/>
                  <a:pt x="51658" y="36693"/>
                </a:cubicBezTo>
                <a:cubicBezTo>
                  <a:pt x="51774" y="41341"/>
                  <a:pt x="53564" y="45601"/>
                  <a:pt x="55275" y="49743"/>
                </a:cubicBezTo>
                <a:cubicBezTo>
                  <a:pt x="57862" y="55987"/>
                  <a:pt x="60546" y="62424"/>
                  <a:pt x="57920" y="70593"/>
                </a:cubicBezTo>
                <a:cubicBezTo>
                  <a:pt x="56364" y="76019"/>
                  <a:pt x="52883" y="80104"/>
                  <a:pt x="48098" y="82107"/>
                </a:cubicBezTo>
                <a:cubicBezTo>
                  <a:pt x="45945" y="83007"/>
                  <a:pt x="43629" y="83452"/>
                  <a:pt x="41261" y="83452"/>
                </a:cubicBezTo>
                <a:cubicBezTo>
                  <a:pt x="37898" y="83452"/>
                  <a:pt x="34431" y="82554"/>
                  <a:pt x="31177" y="80784"/>
                </a:cubicBezTo>
                <a:cubicBezTo>
                  <a:pt x="16843" y="75008"/>
                  <a:pt x="6049" y="62949"/>
                  <a:pt x="2956" y="49296"/>
                </a:cubicBezTo>
                <a:cubicBezTo>
                  <a:pt x="350" y="37665"/>
                  <a:pt x="3618" y="26132"/>
                  <a:pt x="12195" y="16816"/>
                </a:cubicBezTo>
                <a:cubicBezTo>
                  <a:pt x="19955" y="7130"/>
                  <a:pt x="28085" y="1664"/>
                  <a:pt x="36351" y="595"/>
                </a:cubicBezTo>
                <a:cubicBezTo>
                  <a:pt x="37285" y="420"/>
                  <a:pt x="38199" y="322"/>
                  <a:pt x="39093" y="322"/>
                </a:cubicBezTo>
                <a:close/>
                <a:moveTo>
                  <a:pt x="39100" y="0"/>
                </a:moveTo>
                <a:cubicBezTo>
                  <a:pt x="38192" y="0"/>
                  <a:pt x="37259" y="87"/>
                  <a:pt x="36312" y="264"/>
                </a:cubicBezTo>
                <a:cubicBezTo>
                  <a:pt x="27949" y="1353"/>
                  <a:pt x="19761" y="6857"/>
                  <a:pt x="11942" y="16602"/>
                </a:cubicBezTo>
                <a:cubicBezTo>
                  <a:pt x="3307" y="25996"/>
                  <a:pt x="0" y="37626"/>
                  <a:pt x="2645" y="49374"/>
                </a:cubicBezTo>
                <a:cubicBezTo>
                  <a:pt x="5757" y="63124"/>
                  <a:pt x="16629" y="75261"/>
                  <a:pt x="31041" y="81076"/>
                </a:cubicBezTo>
                <a:cubicBezTo>
                  <a:pt x="34328" y="82866"/>
                  <a:pt x="37849" y="83780"/>
                  <a:pt x="41252" y="83780"/>
                </a:cubicBezTo>
                <a:cubicBezTo>
                  <a:pt x="43664" y="83780"/>
                  <a:pt x="46017" y="83332"/>
                  <a:pt x="48215" y="82399"/>
                </a:cubicBezTo>
                <a:cubicBezTo>
                  <a:pt x="53097" y="80357"/>
                  <a:pt x="56656" y="76194"/>
                  <a:pt x="58232" y="70690"/>
                </a:cubicBezTo>
                <a:cubicBezTo>
                  <a:pt x="60896" y="62424"/>
                  <a:pt x="58193" y="55909"/>
                  <a:pt x="55567" y="49607"/>
                </a:cubicBezTo>
                <a:cubicBezTo>
                  <a:pt x="53797" y="45367"/>
                  <a:pt x="52124" y="41341"/>
                  <a:pt x="51988" y="36829"/>
                </a:cubicBezTo>
                <a:lnTo>
                  <a:pt x="51988" y="36829"/>
                </a:lnTo>
                <a:cubicBezTo>
                  <a:pt x="54239" y="37809"/>
                  <a:pt x="56439" y="38315"/>
                  <a:pt x="58603" y="38315"/>
                </a:cubicBezTo>
                <a:cubicBezTo>
                  <a:pt x="58758" y="38315"/>
                  <a:pt x="58913" y="38312"/>
                  <a:pt x="59068" y="38307"/>
                </a:cubicBezTo>
                <a:cubicBezTo>
                  <a:pt x="63619" y="38190"/>
                  <a:pt x="68092" y="35856"/>
                  <a:pt x="72391" y="31422"/>
                </a:cubicBezTo>
                <a:cubicBezTo>
                  <a:pt x="73830" y="30158"/>
                  <a:pt x="78362" y="25743"/>
                  <a:pt x="75775" y="21561"/>
                </a:cubicBezTo>
                <a:lnTo>
                  <a:pt x="75755" y="21522"/>
                </a:lnTo>
                <a:cubicBezTo>
                  <a:pt x="73721" y="19685"/>
                  <a:pt x="71514" y="19065"/>
                  <a:pt x="69463" y="19065"/>
                </a:cubicBezTo>
                <a:cubicBezTo>
                  <a:pt x="67868" y="19065"/>
                  <a:pt x="66368" y="19440"/>
                  <a:pt x="65117" y="19908"/>
                </a:cubicBezTo>
                <a:cubicBezTo>
                  <a:pt x="58601" y="22320"/>
                  <a:pt x="52455" y="29574"/>
                  <a:pt x="51658" y="35759"/>
                </a:cubicBezTo>
                <a:cubicBezTo>
                  <a:pt x="51658" y="35954"/>
                  <a:pt x="51658" y="36148"/>
                  <a:pt x="51658" y="36343"/>
                </a:cubicBezTo>
                <a:cubicBezTo>
                  <a:pt x="49615" y="35390"/>
                  <a:pt x="47534" y="34009"/>
                  <a:pt x="45414" y="32200"/>
                </a:cubicBezTo>
                <a:cubicBezTo>
                  <a:pt x="42516" y="30294"/>
                  <a:pt x="40552" y="28505"/>
                  <a:pt x="39191" y="26851"/>
                </a:cubicBezTo>
                <a:cubicBezTo>
                  <a:pt x="40280" y="26268"/>
                  <a:pt x="41369" y="25587"/>
                  <a:pt x="42419" y="24770"/>
                </a:cubicBezTo>
                <a:cubicBezTo>
                  <a:pt x="45162" y="22709"/>
                  <a:pt x="47554" y="19986"/>
                  <a:pt x="49207" y="17107"/>
                </a:cubicBezTo>
                <a:cubicBezTo>
                  <a:pt x="51444" y="12712"/>
                  <a:pt x="51210" y="7986"/>
                  <a:pt x="48604" y="4504"/>
                </a:cubicBezTo>
                <a:cubicBezTo>
                  <a:pt x="46413" y="1588"/>
                  <a:pt x="42983" y="0"/>
                  <a:pt x="39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087" name="Google Shape;1087;p45"/>
          <p:cNvGrpSpPr/>
          <p:nvPr/>
        </p:nvGrpSpPr>
        <p:grpSpPr>
          <a:xfrm rot="-5400000">
            <a:off x="888000" y="3191638"/>
            <a:ext cx="1062925" cy="1445150"/>
            <a:chOff x="-10405100" y="4420213"/>
            <a:chExt cx="1062925" cy="1445150"/>
          </a:xfrm>
        </p:grpSpPr>
        <p:sp>
          <p:nvSpPr>
            <p:cNvPr id="1088" name="Google Shape;1088;p45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9" name="Google Shape;1089;p45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0" name="Google Shape;1090;p45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1" name="Google Shape;1091;p45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2" name="Google Shape;1092;p45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3" name="Google Shape;1093;p45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4" name="Google Shape;1094;p45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5" name="Google Shape;1095;p45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6" name="Google Shape;1096;p45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7" name="Google Shape;1097;p45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8" name="Google Shape;1098;p45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9" name="Google Shape;1099;p45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0" name="Google Shape;1100;p45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1" name="Google Shape;1101;p45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2" name="Google Shape;1102;p45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3" name="Google Shape;1103;p45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4" name="Google Shape;1104;p45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5" name="Google Shape;1105;p45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6" name="Google Shape;1106;p45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7" name="Google Shape;1107;p45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8" name="Google Shape;1108;p45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9" name="Google Shape;1109;p45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0" name="Google Shape;1110;p45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1" name="Google Shape;1111;p45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2" name="Google Shape;1112;p45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3" name="Google Shape;1113;p45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4" name="Google Shape;1114;p45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5" name="Google Shape;1115;p45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6" name="Google Shape;1116;p45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7" name="Google Shape;1117;p45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8" name="Google Shape;1118;p45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9" name="Google Shape;1119;p45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0" name="Google Shape;1120;p45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1" name="Google Shape;1121;p45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2" name="Google Shape;1122;p45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3" name="Google Shape;1123;p45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4" name="Google Shape;1124;p45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5" name="Google Shape;1125;p45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6" name="Google Shape;1126;p45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7" name="Google Shape;1127;p45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8" name="Google Shape;1128;p45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9" name="Google Shape;1129;p45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0" name="Google Shape;1130;p45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1" name="Google Shape;1131;p45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2" name="Google Shape;1132;p45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3" name="Google Shape;1133;p45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4" name="Google Shape;1134;p45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5" name="Google Shape;1135;p45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6" name="Google Shape;1136;p45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7" name="Google Shape;1137;p45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8" name="Google Shape;1138;p45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9" name="Google Shape;1139;p45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0" name="Google Shape;1140;p45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1" name="Google Shape;1141;p45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2" name="Google Shape;1142;p45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3" name="Google Shape;1143;p45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4" name="Google Shape;1144;p45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5" name="Google Shape;1145;p45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6" name="Google Shape;1146;p45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7" name="Google Shape;1147;p45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8" name="Google Shape;1148;p45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9" name="Google Shape;1149;p45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0" name="Google Shape;1150;p45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1" name="Google Shape;1151;p45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2" name="Google Shape;1152;p45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3" name="Google Shape;1153;p45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4" name="Google Shape;1154;p45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5" name="Google Shape;1155;p45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6" name="Google Shape;1156;p45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7" name="Google Shape;1157;p45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158" name="Google Shape;1158;p45"/>
          <p:cNvSpPr/>
          <p:nvPr/>
        </p:nvSpPr>
        <p:spPr>
          <a:xfrm rot="-3600039" flipH="1">
            <a:off x="7513334" y="-768915"/>
            <a:ext cx="1453011" cy="1874127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159" name="Google Shape;1159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7721947" y="-3"/>
            <a:ext cx="1281125" cy="79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46"/>
          <p:cNvSpPr/>
          <p:nvPr/>
        </p:nvSpPr>
        <p:spPr>
          <a:xfrm rot="8560418">
            <a:off x="7567330" y="-788651"/>
            <a:ext cx="2074126" cy="2440744"/>
          </a:xfrm>
          <a:custGeom>
            <a:avLst/>
            <a:gdLst/>
            <a:ahLst/>
            <a:cxnLst/>
            <a:rect l="l" t="t" r="r" b="b"/>
            <a:pathLst>
              <a:path w="103277" h="121532" extrusionOk="0">
                <a:moveTo>
                  <a:pt x="76884" y="25276"/>
                </a:moveTo>
                <a:cubicBezTo>
                  <a:pt x="77137" y="25276"/>
                  <a:pt x="77409" y="25276"/>
                  <a:pt x="77682" y="25296"/>
                </a:cubicBezTo>
                <a:cubicBezTo>
                  <a:pt x="82952" y="25588"/>
                  <a:pt x="88729" y="28836"/>
                  <a:pt x="92346" y="33387"/>
                </a:cubicBezTo>
                <a:cubicBezTo>
                  <a:pt x="91491" y="34106"/>
                  <a:pt x="90577" y="34787"/>
                  <a:pt x="89604" y="35468"/>
                </a:cubicBezTo>
                <a:cubicBezTo>
                  <a:pt x="84314" y="39241"/>
                  <a:pt x="79549" y="41167"/>
                  <a:pt x="75056" y="41361"/>
                </a:cubicBezTo>
                <a:cubicBezTo>
                  <a:pt x="74663" y="41410"/>
                  <a:pt x="74275" y="41433"/>
                  <a:pt x="73892" y="41433"/>
                </a:cubicBezTo>
                <a:cubicBezTo>
                  <a:pt x="71054" y="41433"/>
                  <a:pt x="68550" y="40123"/>
                  <a:pt x="67179" y="37860"/>
                </a:cubicBezTo>
                <a:cubicBezTo>
                  <a:pt x="65662" y="35390"/>
                  <a:pt x="65856" y="32317"/>
                  <a:pt x="67665" y="29653"/>
                </a:cubicBezTo>
                <a:cubicBezTo>
                  <a:pt x="69980" y="26774"/>
                  <a:pt x="73150" y="25276"/>
                  <a:pt x="76884" y="25276"/>
                </a:cubicBezTo>
                <a:close/>
                <a:moveTo>
                  <a:pt x="71764" y="319"/>
                </a:moveTo>
                <a:cubicBezTo>
                  <a:pt x="73859" y="319"/>
                  <a:pt x="75944" y="649"/>
                  <a:pt x="77993" y="1315"/>
                </a:cubicBezTo>
                <a:lnTo>
                  <a:pt x="78012" y="1334"/>
                </a:lnTo>
                <a:lnTo>
                  <a:pt x="78051" y="1334"/>
                </a:lnTo>
                <a:cubicBezTo>
                  <a:pt x="78558" y="1315"/>
                  <a:pt x="79059" y="1306"/>
                  <a:pt x="79555" y="1306"/>
                </a:cubicBezTo>
                <a:cubicBezTo>
                  <a:pt x="90282" y="1306"/>
                  <a:pt x="98331" y="5696"/>
                  <a:pt x="100729" y="12965"/>
                </a:cubicBezTo>
                <a:cubicBezTo>
                  <a:pt x="102927" y="19597"/>
                  <a:pt x="99815" y="27124"/>
                  <a:pt x="92599" y="33192"/>
                </a:cubicBezTo>
                <a:cubicBezTo>
                  <a:pt x="88943" y="28563"/>
                  <a:pt x="83069" y="25276"/>
                  <a:pt x="77701" y="24965"/>
                </a:cubicBezTo>
                <a:cubicBezTo>
                  <a:pt x="77427" y="24950"/>
                  <a:pt x="77157" y="24942"/>
                  <a:pt x="76888" y="24942"/>
                </a:cubicBezTo>
                <a:cubicBezTo>
                  <a:pt x="73058" y="24942"/>
                  <a:pt x="69792" y="26495"/>
                  <a:pt x="67393" y="29458"/>
                </a:cubicBezTo>
                <a:cubicBezTo>
                  <a:pt x="65506" y="32239"/>
                  <a:pt x="65331" y="35448"/>
                  <a:pt x="66907" y="38035"/>
                </a:cubicBezTo>
                <a:cubicBezTo>
                  <a:pt x="68335" y="40394"/>
                  <a:pt x="70968" y="41762"/>
                  <a:pt x="73914" y="41762"/>
                </a:cubicBezTo>
                <a:cubicBezTo>
                  <a:pt x="74297" y="41762"/>
                  <a:pt x="74684" y="41739"/>
                  <a:pt x="75075" y="41692"/>
                </a:cubicBezTo>
                <a:cubicBezTo>
                  <a:pt x="79627" y="41478"/>
                  <a:pt x="84450" y="39533"/>
                  <a:pt x="89779" y="35721"/>
                </a:cubicBezTo>
                <a:cubicBezTo>
                  <a:pt x="90752" y="35059"/>
                  <a:pt x="91685" y="34359"/>
                  <a:pt x="92541" y="33659"/>
                </a:cubicBezTo>
                <a:cubicBezTo>
                  <a:pt x="92891" y="34087"/>
                  <a:pt x="93202" y="34534"/>
                  <a:pt x="93494" y="35001"/>
                </a:cubicBezTo>
                <a:cubicBezTo>
                  <a:pt x="97637" y="40350"/>
                  <a:pt x="99193" y="47001"/>
                  <a:pt x="97889" y="53711"/>
                </a:cubicBezTo>
                <a:cubicBezTo>
                  <a:pt x="96431" y="61141"/>
                  <a:pt x="91530" y="67929"/>
                  <a:pt x="84761" y="71838"/>
                </a:cubicBezTo>
                <a:cubicBezTo>
                  <a:pt x="78537" y="75923"/>
                  <a:pt x="71302" y="78334"/>
                  <a:pt x="64300" y="80688"/>
                </a:cubicBezTo>
                <a:cubicBezTo>
                  <a:pt x="56365" y="83333"/>
                  <a:pt x="48157" y="86095"/>
                  <a:pt x="41350" y="91249"/>
                </a:cubicBezTo>
                <a:cubicBezTo>
                  <a:pt x="37207" y="93913"/>
                  <a:pt x="33259" y="98853"/>
                  <a:pt x="29078" y="104105"/>
                </a:cubicBezTo>
                <a:cubicBezTo>
                  <a:pt x="22346" y="112523"/>
                  <a:pt x="15424" y="121196"/>
                  <a:pt x="7006" y="121196"/>
                </a:cubicBezTo>
                <a:cubicBezTo>
                  <a:pt x="6108" y="121196"/>
                  <a:pt x="5193" y="121097"/>
                  <a:pt x="4260" y="120889"/>
                </a:cubicBezTo>
                <a:cubicBezTo>
                  <a:pt x="2802" y="120189"/>
                  <a:pt x="1712" y="118886"/>
                  <a:pt x="1129" y="117136"/>
                </a:cubicBezTo>
                <a:cubicBezTo>
                  <a:pt x="351" y="114821"/>
                  <a:pt x="565" y="112001"/>
                  <a:pt x="1693" y="109764"/>
                </a:cubicBezTo>
                <a:cubicBezTo>
                  <a:pt x="3560" y="106069"/>
                  <a:pt x="7100" y="103580"/>
                  <a:pt x="10523" y="101168"/>
                </a:cubicBezTo>
                <a:lnTo>
                  <a:pt x="10912" y="100896"/>
                </a:lnTo>
                <a:cubicBezTo>
                  <a:pt x="30653" y="87262"/>
                  <a:pt x="41039" y="73005"/>
                  <a:pt x="42712" y="57348"/>
                </a:cubicBezTo>
                <a:cubicBezTo>
                  <a:pt x="43159" y="53031"/>
                  <a:pt x="42867" y="48616"/>
                  <a:pt x="42576" y="44356"/>
                </a:cubicBezTo>
                <a:cubicBezTo>
                  <a:pt x="42284" y="39922"/>
                  <a:pt x="41973" y="35351"/>
                  <a:pt x="42498" y="30897"/>
                </a:cubicBezTo>
                <a:cubicBezTo>
                  <a:pt x="43665" y="20803"/>
                  <a:pt x="50530" y="9853"/>
                  <a:pt x="59205" y="4291"/>
                </a:cubicBezTo>
                <a:cubicBezTo>
                  <a:pt x="63296" y="1654"/>
                  <a:pt x="67551" y="319"/>
                  <a:pt x="71764" y="319"/>
                </a:cubicBezTo>
                <a:close/>
                <a:moveTo>
                  <a:pt x="71754" y="0"/>
                </a:moveTo>
                <a:cubicBezTo>
                  <a:pt x="67481" y="0"/>
                  <a:pt x="63164" y="1353"/>
                  <a:pt x="59030" y="4018"/>
                </a:cubicBezTo>
                <a:cubicBezTo>
                  <a:pt x="50277" y="9639"/>
                  <a:pt x="43353" y="20667"/>
                  <a:pt x="42187" y="30858"/>
                </a:cubicBezTo>
                <a:cubicBezTo>
                  <a:pt x="41642" y="35332"/>
                  <a:pt x="41953" y="39941"/>
                  <a:pt x="42245" y="44376"/>
                </a:cubicBezTo>
                <a:cubicBezTo>
                  <a:pt x="42537" y="48616"/>
                  <a:pt x="42828" y="53011"/>
                  <a:pt x="42381" y="57310"/>
                </a:cubicBezTo>
                <a:cubicBezTo>
                  <a:pt x="40728" y="72869"/>
                  <a:pt x="30381" y="87048"/>
                  <a:pt x="10717" y="100643"/>
                </a:cubicBezTo>
                <a:lnTo>
                  <a:pt x="10328" y="100915"/>
                </a:lnTo>
                <a:cubicBezTo>
                  <a:pt x="6886" y="103346"/>
                  <a:pt x="3307" y="105855"/>
                  <a:pt x="1401" y="109609"/>
                </a:cubicBezTo>
                <a:cubicBezTo>
                  <a:pt x="234" y="111923"/>
                  <a:pt x="1" y="114860"/>
                  <a:pt x="818" y="117252"/>
                </a:cubicBezTo>
                <a:cubicBezTo>
                  <a:pt x="1440" y="119081"/>
                  <a:pt x="2588" y="120442"/>
                  <a:pt x="4144" y="121201"/>
                </a:cubicBezTo>
                <a:lnTo>
                  <a:pt x="4182" y="121201"/>
                </a:lnTo>
                <a:cubicBezTo>
                  <a:pt x="5135" y="121415"/>
                  <a:pt x="6089" y="121531"/>
                  <a:pt x="7003" y="121531"/>
                </a:cubicBezTo>
                <a:cubicBezTo>
                  <a:pt x="15580" y="121531"/>
                  <a:pt x="22562" y="112779"/>
                  <a:pt x="29330" y="104299"/>
                </a:cubicBezTo>
                <a:cubicBezTo>
                  <a:pt x="33493" y="99087"/>
                  <a:pt x="37421" y="94166"/>
                  <a:pt x="41545" y="91521"/>
                </a:cubicBezTo>
                <a:cubicBezTo>
                  <a:pt x="48313" y="86386"/>
                  <a:pt x="56482" y="83644"/>
                  <a:pt x="64398" y="80999"/>
                </a:cubicBezTo>
                <a:cubicBezTo>
                  <a:pt x="71419" y="78645"/>
                  <a:pt x="78674" y="76214"/>
                  <a:pt x="84936" y="72130"/>
                </a:cubicBezTo>
                <a:cubicBezTo>
                  <a:pt x="91763" y="68162"/>
                  <a:pt x="96723" y="61297"/>
                  <a:pt x="98201" y="53770"/>
                </a:cubicBezTo>
                <a:cubicBezTo>
                  <a:pt x="99523" y="46982"/>
                  <a:pt x="97948" y="40233"/>
                  <a:pt x="93766" y="34807"/>
                </a:cubicBezTo>
                <a:cubicBezTo>
                  <a:pt x="93455" y="34340"/>
                  <a:pt x="93144" y="33893"/>
                  <a:pt x="92794" y="33445"/>
                </a:cubicBezTo>
                <a:cubicBezTo>
                  <a:pt x="100126" y="27280"/>
                  <a:pt x="103277" y="19636"/>
                  <a:pt x="101040" y="12868"/>
                </a:cubicBezTo>
                <a:cubicBezTo>
                  <a:pt x="98603" y="5462"/>
                  <a:pt x="90433" y="976"/>
                  <a:pt x="79546" y="976"/>
                </a:cubicBezTo>
                <a:cubicBezTo>
                  <a:pt x="79053" y="976"/>
                  <a:pt x="78555" y="985"/>
                  <a:pt x="78051" y="1004"/>
                </a:cubicBezTo>
                <a:cubicBezTo>
                  <a:pt x="75981" y="333"/>
                  <a:pt x="73873" y="0"/>
                  <a:pt x="71754" y="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65" name="Google Shape;1165;p4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تجزیه و تحلیل رقابت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166" name="Google Shape;1166;p46"/>
          <p:cNvGraphicFramePr/>
          <p:nvPr>
            <p:extLst>
              <p:ext uri="{D42A27DB-BD31-4B8C-83A1-F6EECF244321}">
                <p14:modId xmlns:p14="http://schemas.microsoft.com/office/powerpoint/2010/main" val="2635269537"/>
              </p:ext>
            </p:extLst>
          </p:nvPr>
        </p:nvGraphicFramePr>
        <p:xfrm>
          <a:off x="999825" y="1490675"/>
          <a:ext cx="7119325" cy="3107400"/>
        </p:xfrm>
        <a:graphic>
          <a:graphicData uri="http://schemas.openxmlformats.org/drawingml/2006/table">
            <a:tbl>
              <a:tblPr>
                <a:noFill/>
                <a:tableStyleId>{2A04EC96-08D4-4925-8199-2389918FB31D}</a:tableStyleId>
              </a:tblPr>
              <a:tblGrid>
                <a:gridCol w="118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6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6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9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لوگو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نام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کل لایک ها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کل پست ها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پیروان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نامزدی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9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شرکت</a:t>
                      </a:r>
                      <a:r>
                        <a:rPr lang="en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1</a:t>
                      </a:r>
                      <a:endParaRPr sz="18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2.5 میلیون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300</a:t>
                      </a: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950 K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شرکت</a:t>
                      </a:r>
                      <a:r>
                        <a:rPr lang="en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 2</a:t>
                      </a:r>
                      <a:endParaRPr sz="18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طعم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590</a:t>
                      </a: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داستان شما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9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شرکت</a:t>
                      </a:r>
                      <a:r>
                        <a:rPr lang="en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3</a:t>
                      </a:r>
                      <a:endParaRPr sz="18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2 عدد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130</a:t>
                      </a: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شرمنده شما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9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شرکت</a:t>
                      </a:r>
                      <a:r>
                        <a:rPr lang="en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 4</a:t>
                      </a:r>
                      <a:endParaRPr sz="18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شناسه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690</a:t>
                      </a: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210 هزار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9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شرکت</a:t>
                      </a:r>
                      <a:r>
                        <a:rPr lang="en" sz="18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 5</a:t>
                      </a:r>
                      <a:endParaRPr sz="18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1. جام جهانی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780</a:t>
                      </a:r>
                      <a:endParaRPr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شرمنده شما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67" name="Google Shape;1167;p46"/>
          <p:cNvSpPr/>
          <p:nvPr/>
        </p:nvSpPr>
        <p:spPr>
          <a:xfrm>
            <a:off x="1448939" y="2178049"/>
            <a:ext cx="266226" cy="235454"/>
          </a:xfrm>
          <a:custGeom>
            <a:avLst/>
            <a:gdLst/>
            <a:ahLst/>
            <a:cxnLst/>
            <a:rect l="l" t="t" r="r" b="b"/>
            <a:pathLst>
              <a:path w="13012" h="11508" extrusionOk="0">
                <a:moveTo>
                  <a:pt x="9306" y="836"/>
                </a:moveTo>
                <a:cubicBezTo>
                  <a:pt x="9412" y="836"/>
                  <a:pt x="9515" y="875"/>
                  <a:pt x="9578" y="954"/>
                </a:cubicBezTo>
                <a:lnTo>
                  <a:pt x="11909" y="3285"/>
                </a:lnTo>
                <a:cubicBezTo>
                  <a:pt x="12067" y="3443"/>
                  <a:pt x="12067" y="3695"/>
                  <a:pt x="11909" y="3884"/>
                </a:cubicBezTo>
                <a:lnTo>
                  <a:pt x="6900" y="8861"/>
                </a:lnTo>
                <a:lnTo>
                  <a:pt x="4001" y="5963"/>
                </a:lnTo>
                <a:lnTo>
                  <a:pt x="9011" y="954"/>
                </a:lnTo>
                <a:cubicBezTo>
                  <a:pt x="9089" y="875"/>
                  <a:pt x="9200" y="836"/>
                  <a:pt x="9306" y="836"/>
                </a:cubicBezTo>
                <a:close/>
                <a:moveTo>
                  <a:pt x="3466" y="6499"/>
                </a:moveTo>
                <a:lnTo>
                  <a:pt x="6364" y="9428"/>
                </a:lnTo>
                <a:lnTo>
                  <a:pt x="6049" y="9744"/>
                </a:lnTo>
                <a:cubicBezTo>
                  <a:pt x="5986" y="9807"/>
                  <a:pt x="5892" y="9870"/>
                  <a:pt x="5766" y="9870"/>
                </a:cubicBezTo>
                <a:cubicBezTo>
                  <a:pt x="5640" y="9870"/>
                  <a:pt x="5577" y="9807"/>
                  <a:pt x="5514" y="9744"/>
                </a:cubicBezTo>
                <a:cubicBezTo>
                  <a:pt x="5255" y="9506"/>
                  <a:pt x="4936" y="9372"/>
                  <a:pt x="4610" y="9372"/>
                </a:cubicBezTo>
                <a:cubicBezTo>
                  <a:pt x="4460" y="9372"/>
                  <a:pt x="4308" y="9400"/>
                  <a:pt x="4159" y="9460"/>
                </a:cubicBezTo>
                <a:cubicBezTo>
                  <a:pt x="3938" y="9555"/>
                  <a:pt x="3812" y="9712"/>
                  <a:pt x="3686" y="9807"/>
                </a:cubicBezTo>
                <a:lnTo>
                  <a:pt x="3088" y="9239"/>
                </a:lnTo>
                <a:lnTo>
                  <a:pt x="3182" y="9145"/>
                </a:lnTo>
                <a:cubicBezTo>
                  <a:pt x="3655" y="8672"/>
                  <a:pt x="3686" y="7853"/>
                  <a:pt x="3151" y="7381"/>
                </a:cubicBezTo>
                <a:cubicBezTo>
                  <a:pt x="2993" y="7223"/>
                  <a:pt x="3025" y="6940"/>
                  <a:pt x="3182" y="6782"/>
                </a:cubicBezTo>
                <a:lnTo>
                  <a:pt x="3466" y="6499"/>
                </a:lnTo>
                <a:close/>
                <a:moveTo>
                  <a:pt x="2426" y="9807"/>
                </a:moveTo>
                <a:lnTo>
                  <a:pt x="3025" y="10405"/>
                </a:lnTo>
                <a:lnTo>
                  <a:pt x="2773" y="10657"/>
                </a:lnTo>
                <a:lnTo>
                  <a:pt x="1544" y="10657"/>
                </a:lnTo>
                <a:lnTo>
                  <a:pt x="2426" y="9807"/>
                </a:lnTo>
                <a:close/>
                <a:moveTo>
                  <a:pt x="9310" y="1"/>
                </a:moveTo>
                <a:cubicBezTo>
                  <a:pt x="8995" y="1"/>
                  <a:pt x="8680" y="119"/>
                  <a:pt x="8443" y="355"/>
                </a:cubicBezTo>
                <a:lnTo>
                  <a:pt x="2584" y="6247"/>
                </a:lnTo>
                <a:cubicBezTo>
                  <a:pt x="2111" y="6719"/>
                  <a:pt x="2079" y="7538"/>
                  <a:pt x="2552" y="8011"/>
                </a:cubicBezTo>
                <a:cubicBezTo>
                  <a:pt x="2710" y="8137"/>
                  <a:pt x="2710" y="8357"/>
                  <a:pt x="2615" y="8483"/>
                </a:cubicBezTo>
                <a:cubicBezTo>
                  <a:pt x="2584" y="8546"/>
                  <a:pt x="2584" y="8546"/>
                  <a:pt x="2552" y="8609"/>
                </a:cubicBezTo>
                <a:lnTo>
                  <a:pt x="252" y="10815"/>
                </a:lnTo>
                <a:cubicBezTo>
                  <a:pt x="0" y="11067"/>
                  <a:pt x="189" y="11508"/>
                  <a:pt x="536" y="11508"/>
                </a:cubicBezTo>
                <a:lnTo>
                  <a:pt x="2930" y="11508"/>
                </a:lnTo>
                <a:cubicBezTo>
                  <a:pt x="3056" y="11508"/>
                  <a:pt x="3182" y="11476"/>
                  <a:pt x="3245" y="11382"/>
                </a:cubicBezTo>
                <a:lnTo>
                  <a:pt x="4285" y="10374"/>
                </a:lnTo>
                <a:cubicBezTo>
                  <a:pt x="4364" y="10295"/>
                  <a:pt x="4474" y="10255"/>
                  <a:pt x="4584" y="10255"/>
                </a:cubicBezTo>
                <a:cubicBezTo>
                  <a:pt x="4694" y="10255"/>
                  <a:pt x="4805" y="10295"/>
                  <a:pt x="4883" y="10374"/>
                </a:cubicBezTo>
                <a:cubicBezTo>
                  <a:pt x="5092" y="10614"/>
                  <a:pt x="5413" y="10740"/>
                  <a:pt x="5742" y="10740"/>
                </a:cubicBezTo>
                <a:cubicBezTo>
                  <a:pt x="6060" y="10740"/>
                  <a:pt x="6384" y="10622"/>
                  <a:pt x="6616" y="10374"/>
                </a:cubicBezTo>
                <a:lnTo>
                  <a:pt x="12476" y="4482"/>
                </a:lnTo>
                <a:cubicBezTo>
                  <a:pt x="12980" y="3978"/>
                  <a:pt x="13012" y="3191"/>
                  <a:pt x="12508" y="2686"/>
                </a:cubicBezTo>
                <a:lnTo>
                  <a:pt x="10176" y="355"/>
                </a:lnTo>
                <a:cubicBezTo>
                  <a:pt x="9940" y="119"/>
                  <a:pt x="9625" y="1"/>
                  <a:pt x="931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168" name="Google Shape;1168;p46"/>
          <p:cNvGrpSpPr/>
          <p:nvPr/>
        </p:nvGrpSpPr>
        <p:grpSpPr>
          <a:xfrm>
            <a:off x="1449908" y="3678362"/>
            <a:ext cx="264302" cy="258430"/>
            <a:chOff x="-42430625" y="1949750"/>
            <a:chExt cx="322950" cy="315775"/>
          </a:xfrm>
        </p:grpSpPr>
        <p:sp>
          <p:nvSpPr>
            <p:cNvPr id="1169" name="Google Shape;1169;p46"/>
            <p:cNvSpPr/>
            <p:nvPr/>
          </p:nvSpPr>
          <p:spPr>
            <a:xfrm>
              <a:off x="-423534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0" name="Google Shape;1170;p46"/>
            <p:cNvSpPr/>
            <p:nvPr/>
          </p:nvSpPr>
          <p:spPr>
            <a:xfrm>
              <a:off x="-422896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39" y="1293"/>
                    <a:pt x="1639" y="820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1" name="Google Shape;1171;p46"/>
            <p:cNvSpPr/>
            <p:nvPr/>
          </p:nvSpPr>
          <p:spPr>
            <a:xfrm>
              <a:off x="-42226625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19" y="1"/>
                  </a:moveTo>
                  <a:cubicBezTo>
                    <a:pt x="378" y="1"/>
                    <a:pt x="0" y="379"/>
                    <a:pt x="0" y="820"/>
                  </a:cubicBezTo>
                  <a:cubicBezTo>
                    <a:pt x="0" y="1293"/>
                    <a:pt x="378" y="1639"/>
                    <a:pt x="819" y="1639"/>
                  </a:cubicBezTo>
                  <a:cubicBezTo>
                    <a:pt x="1292" y="1639"/>
                    <a:pt x="1638" y="1293"/>
                    <a:pt x="1638" y="820"/>
                  </a:cubicBezTo>
                  <a:cubicBezTo>
                    <a:pt x="1638" y="379"/>
                    <a:pt x="1292" y="1"/>
                    <a:pt x="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2" name="Google Shape;1172;p46"/>
            <p:cNvSpPr/>
            <p:nvPr/>
          </p:nvSpPr>
          <p:spPr>
            <a:xfrm>
              <a:off x="-42430625" y="1949750"/>
              <a:ext cx="322950" cy="315775"/>
            </a:xfrm>
            <a:custGeom>
              <a:avLst/>
              <a:gdLst/>
              <a:ahLst/>
              <a:cxnLst/>
              <a:rect l="l" t="t" r="r" b="b"/>
              <a:pathLst>
                <a:path w="12918" h="12631" extrusionOk="0">
                  <a:moveTo>
                    <a:pt x="6427" y="757"/>
                  </a:moveTo>
                  <a:cubicBezTo>
                    <a:pt x="8790" y="757"/>
                    <a:pt x="10712" y="2017"/>
                    <a:pt x="11500" y="3655"/>
                  </a:cubicBezTo>
                  <a:cubicBezTo>
                    <a:pt x="12098" y="4821"/>
                    <a:pt x="12098" y="6081"/>
                    <a:pt x="11500" y="7215"/>
                  </a:cubicBezTo>
                  <a:cubicBezTo>
                    <a:pt x="10679" y="8857"/>
                    <a:pt x="8789" y="10067"/>
                    <a:pt x="6472" y="10067"/>
                  </a:cubicBezTo>
                  <a:cubicBezTo>
                    <a:pt x="6210" y="10067"/>
                    <a:pt x="5943" y="10051"/>
                    <a:pt x="5671" y="10019"/>
                  </a:cubicBezTo>
                  <a:cubicBezTo>
                    <a:pt x="5545" y="10019"/>
                    <a:pt x="5451" y="10051"/>
                    <a:pt x="5325" y="10145"/>
                  </a:cubicBezTo>
                  <a:lnTo>
                    <a:pt x="4285" y="11153"/>
                  </a:lnTo>
                  <a:lnTo>
                    <a:pt x="4285" y="9988"/>
                  </a:lnTo>
                  <a:cubicBezTo>
                    <a:pt x="4285" y="9830"/>
                    <a:pt x="4190" y="9673"/>
                    <a:pt x="4033" y="9578"/>
                  </a:cubicBezTo>
                  <a:cubicBezTo>
                    <a:pt x="3088" y="9200"/>
                    <a:pt x="2300" y="8602"/>
                    <a:pt x="1796" y="7908"/>
                  </a:cubicBezTo>
                  <a:cubicBezTo>
                    <a:pt x="0" y="5577"/>
                    <a:pt x="1071" y="2458"/>
                    <a:pt x="4033" y="1229"/>
                  </a:cubicBezTo>
                  <a:cubicBezTo>
                    <a:pt x="4726" y="914"/>
                    <a:pt x="5545" y="757"/>
                    <a:pt x="6427" y="757"/>
                  </a:cubicBezTo>
                  <a:close/>
                  <a:moveTo>
                    <a:pt x="6427" y="1"/>
                  </a:moveTo>
                  <a:cubicBezTo>
                    <a:pt x="2962" y="1"/>
                    <a:pt x="126" y="2427"/>
                    <a:pt x="126" y="5451"/>
                  </a:cubicBezTo>
                  <a:cubicBezTo>
                    <a:pt x="126" y="7593"/>
                    <a:pt x="1544" y="9389"/>
                    <a:pt x="3497" y="10303"/>
                  </a:cubicBezTo>
                  <a:lnTo>
                    <a:pt x="3497" y="12193"/>
                  </a:lnTo>
                  <a:cubicBezTo>
                    <a:pt x="3497" y="12319"/>
                    <a:pt x="3560" y="12477"/>
                    <a:pt x="3655" y="12540"/>
                  </a:cubicBezTo>
                  <a:cubicBezTo>
                    <a:pt x="3729" y="12599"/>
                    <a:pt x="3825" y="12631"/>
                    <a:pt x="3921" y="12631"/>
                  </a:cubicBezTo>
                  <a:cubicBezTo>
                    <a:pt x="4029" y="12631"/>
                    <a:pt x="4139" y="12591"/>
                    <a:pt x="4222" y="12508"/>
                  </a:cubicBezTo>
                  <a:lnTo>
                    <a:pt x="5829" y="10901"/>
                  </a:lnTo>
                  <a:cubicBezTo>
                    <a:pt x="6063" y="10925"/>
                    <a:pt x="6295" y="10936"/>
                    <a:pt x="6524" y="10936"/>
                  </a:cubicBezTo>
                  <a:cubicBezTo>
                    <a:pt x="9075" y="10936"/>
                    <a:pt x="11304" y="9530"/>
                    <a:pt x="12287" y="7593"/>
                  </a:cubicBezTo>
                  <a:cubicBezTo>
                    <a:pt x="12917" y="6239"/>
                    <a:pt x="12917" y="4663"/>
                    <a:pt x="12256" y="3309"/>
                  </a:cubicBezTo>
                  <a:cubicBezTo>
                    <a:pt x="11311" y="1324"/>
                    <a:pt x="9074" y="1"/>
                    <a:pt x="64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173" name="Google Shape;1173;p46"/>
          <p:cNvSpPr/>
          <p:nvPr/>
        </p:nvSpPr>
        <p:spPr>
          <a:xfrm>
            <a:off x="1505663" y="2661497"/>
            <a:ext cx="152795" cy="260435"/>
          </a:xfrm>
          <a:custGeom>
            <a:avLst/>
            <a:gdLst/>
            <a:ahLst/>
            <a:cxnLst/>
            <a:rect l="l" t="t" r="r" b="b"/>
            <a:pathLst>
              <a:path w="7468" h="12729" extrusionOk="0">
                <a:moveTo>
                  <a:pt x="3715" y="5763"/>
                </a:moveTo>
                <a:cubicBezTo>
                  <a:pt x="3853" y="5763"/>
                  <a:pt x="3994" y="5833"/>
                  <a:pt x="4096" y="5955"/>
                </a:cubicBezTo>
                <a:cubicBezTo>
                  <a:pt x="4285" y="6239"/>
                  <a:pt x="4096" y="6585"/>
                  <a:pt x="3718" y="6585"/>
                </a:cubicBezTo>
                <a:cubicBezTo>
                  <a:pt x="3561" y="6585"/>
                  <a:pt x="3466" y="6491"/>
                  <a:pt x="3372" y="6396"/>
                </a:cubicBezTo>
                <a:cubicBezTo>
                  <a:pt x="3246" y="6239"/>
                  <a:pt x="3309" y="5955"/>
                  <a:pt x="3498" y="5829"/>
                </a:cubicBezTo>
                <a:cubicBezTo>
                  <a:pt x="3565" y="5784"/>
                  <a:pt x="3639" y="5763"/>
                  <a:pt x="3715" y="5763"/>
                </a:cubicBezTo>
                <a:close/>
                <a:moveTo>
                  <a:pt x="4128" y="1922"/>
                </a:moveTo>
                <a:lnTo>
                  <a:pt x="6554" y="6176"/>
                </a:lnTo>
                <a:lnTo>
                  <a:pt x="5104" y="9074"/>
                </a:lnTo>
                <a:lnTo>
                  <a:pt x="2300" y="9074"/>
                </a:lnTo>
                <a:cubicBezTo>
                  <a:pt x="1954" y="8349"/>
                  <a:pt x="977" y="6333"/>
                  <a:pt x="851" y="6176"/>
                </a:cubicBezTo>
                <a:lnTo>
                  <a:pt x="3309" y="1922"/>
                </a:lnTo>
                <a:lnTo>
                  <a:pt x="3309" y="5010"/>
                </a:lnTo>
                <a:cubicBezTo>
                  <a:pt x="2836" y="5167"/>
                  <a:pt x="2458" y="5640"/>
                  <a:pt x="2458" y="6176"/>
                </a:cubicBezTo>
                <a:cubicBezTo>
                  <a:pt x="2458" y="6837"/>
                  <a:pt x="3025" y="7436"/>
                  <a:pt x="3718" y="7436"/>
                </a:cubicBezTo>
                <a:cubicBezTo>
                  <a:pt x="4411" y="7436"/>
                  <a:pt x="4978" y="6900"/>
                  <a:pt x="4947" y="6176"/>
                </a:cubicBezTo>
                <a:cubicBezTo>
                  <a:pt x="4947" y="5640"/>
                  <a:pt x="4600" y="5199"/>
                  <a:pt x="4128" y="5010"/>
                </a:cubicBezTo>
                <a:lnTo>
                  <a:pt x="4128" y="1922"/>
                </a:lnTo>
                <a:close/>
                <a:moveTo>
                  <a:pt x="4947" y="9893"/>
                </a:moveTo>
                <a:lnTo>
                  <a:pt x="4947" y="11815"/>
                </a:lnTo>
                <a:lnTo>
                  <a:pt x="2458" y="11815"/>
                </a:lnTo>
                <a:lnTo>
                  <a:pt x="2458" y="9893"/>
                </a:lnTo>
                <a:close/>
                <a:moveTo>
                  <a:pt x="3592" y="1"/>
                </a:moveTo>
                <a:cubicBezTo>
                  <a:pt x="3529" y="32"/>
                  <a:pt x="3466" y="95"/>
                  <a:pt x="3435" y="127"/>
                </a:cubicBezTo>
                <a:cubicBezTo>
                  <a:pt x="3435" y="127"/>
                  <a:pt x="3435" y="158"/>
                  <a:pt x="3372" y="158"/>
                </a:cubicBezTo>
                <a:lnTo>
                  <a:pt x="3372" y="190"/>
                </a:lnTo>
                <a:lnTo>
                  <a:pt x="64" y="5987"/>
                </a:lnTo>
                <a:cubicBezTo>
                  <a:pt x="1" y="6113"/>
                  <a:pt x="1" y="6270"/>
                  <a:pt x="64" y="6396"/>
                </a:cubicBezTo>
                <a:lnTo>
                  <a:pt x="1670" y="9610"/>
                </a:lnTo>
                <a:lnTo>
                  <a:pt x="1670" y="12288"/>
                </a:lnTo>
                <a:cubicBezTo>
                  <a:pt x="1670" y="12540"/>
                  <a:pt x="1891" y="12729"/>
                  <a:pt x="2080" y="12729"/>
                </a:cubicBezTo>
                <a:lnTo>
                  <a:pt x="5388" y="12729"/>
                </a:lnTo>
                <a:cubicBezTo>
                  <a:pt x="5608" y="12729"/>
                  <a:pt x="5829" y="12540"/>
                  <a:pt x="5829" y="12288"/>
                </a:cubicBezTo>
                <a:lnTo>
                  <a:pt x="5829" y="9610"/>
                </a:lnTo>
                <a:lnTo>
                  <a:pt x="7436" y="6396"/>
                </a:lnTo>
                <a:cubicBezTo>
                  <a:pt x="7467" y="6239"/>
                  <a:pt x="7436" y="6113"/>
                  <a:pt x="7404" y="5987"/>
                </a:cubicBezTo>
                <a:lnTo>
                  <a:pt x="4096" y="190"/>
                </a:lnTo>
                <a:lnTo>
                  <a:pt x="4096" y="158"/>
                </a:lnTo>
                <a:cubicBezTo>
                  <a:pt x="4096" y="158"/>
                  <a:pt x="4096" y="127"/>
                  <a:pt x="4033" y="127"/>
                </a:cubicBezTo>
                <a:cubicBezTo>
                  <a:pt x="4002" y="95"/>
                  <a:pt x="3970" y="32"/>
                  <a:pt x="387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74" name="Google Shape;1174;p46"/>
          <p:cNvSpPr/>
          <p:nvPr/>
        </p:nvSpPr>
        <p:spPr>
          <a:xfrm>
            <a:off x="1447976" y="3169925"/>
            <a:ext cx="268169" cy="260435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175" name="Google Shape;1175;p46"/>
          <p:cNvGrpSpPr/>
          <p:nvPr/>
        </p:nvGrpSpPr>
        <p:grpSpPr>
          <a:xfrm>
            <a:off x="1465743" y="4200584"/>
            <a:ext cx="232607" cy="258450"/>
            <a:chOff x="-40160700" y="2339625"/>
            <a:chExt cx="290650" cy="316650"/>
          </a:xfrm>
        </p:grpSpPr>
        <p:sp>
          <p:nvSpPr>
            <p:cNvPr id="1176" name="Google Shape;1176;p46"/>
            <p:cNvSpPr/>
            <p:nvPr/>
          </p:nvSpPr>
          <p:spPr>
            <a:xfrm>
              <a:off x="-40005525" y="2552600"/>
              <a:ext cx="70900" cy="62175"/>
            </a:xfrm>
            <a:custGeom>
              <a:avLst/>
              <a:gdLst/>
              <a:ahLst/>
              <a:cxnLst/>
              <a:rect l="l" t="t" r="r" b="b"/>
              <a:pathLst>
                <a:path w="2836" h="2487" extrusionOk="0">
                  <a:moveTo>
                    <a:pt x="1408" y="807"/>
                  </a:moveTo>
                  <a:cubicBezTo>
                    <a:pt x="1461" y="807"/>
                    <a:pt x="1518" y="817"/>
                    <a:pt x="1575" y="839"/>
                  </a:cubicBezTo>
                  <a:cubicBezTo>
                    <a:pt x="1733" y="902"/>
                    <a:pt x="1796" y="1028"/>
                    <a:pt x="1796" y="1248"/>
                  </a:cubicBezTo>
                  <a:cubicBezTo>
                    <a:pt x="1845" y="1496"/>
                    <a:pt x="1661" y="1666"/>
                    <a:pt x="1442" y="1666"/>
                  </a:cubicBezTo>
                  <a:cubicBezTo>
                    <a:pt x="1383" y="1666"/>
                    <a:pt x="1321" y="1653"/>
                    <a:pt x="1260" y="1626"/>
                  </a:cubicBezTo>
                  <a:cubicBezTo>
                    <a:pt x="1071" y="1563"/>
                    <a:pt x="945" y="1311"/>
                    <a:pt x="1008" y="1091"/>
                  </a:cubicBezTo>
                  <a:cubicBezTo>
                    <a:pt x="1081" y="921"/>
                    <a:pt x="1229" y="807"/>
                    <a:pt x="1408" y="807"/>
                  </a:cubicBezTo>
                  <a:close/>
                  <a:moveTo>
                    <a:pt x="1438" y="1"/>
                  </a:moveTo>
                  <a:cubicBezTo>
                    <a:pt x="1040" y="1"/>
                    <a:pt x="635" y="188"/>
                    <a:pt x="378" y="523"/>
                  </a:cubicBezTo>
                  <a:cubicBezTo>
                    <a:pt x="0" y="1091"/>
                    <a:pt x="158" y="1878"/>
                    <a:pt x="693" y="2256"/>
                  </a:cubicBezTo>
                  <a:cubicBezTo>
                    <a:pt x="909" y="2412"/>
                    <a:pt x="1158" y="2486"/>
                    <a:pt x="1405" y="2486"/>
                  </a:cubicBezTo>
                  <a:cubicBezTo>
                    <a:pt x="1806" y="2486"/>
                    <a:pt x="2204" y="2292"/>
                    <a:pt x="2457" y="1941"/>
                  </a:cubicBezTo>
                  <a:cubicBezTo>
                    <a:pt x="2836" y="1406"/>
                    <a:pt x="2678" y="618"/>
                    <a:pt x="2111" y="208"/>
                  </a:cubicBezTo>
                  <a:cubicBezTo>
                    <a:pt x="1911" y="67"/>
                    <a:pt x="1676" y="1"/>
                    <a:pt x="14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7" name="Google Shape;1177;p46"/>
            <p:cNvSpPr/>
            <p:nvPr/>
          </p:nvSpPr>
          <p:spPr>
            <a:xfrm>
              <a:off x="-40039400" y="2605050"/>
              <a:ext cx="29150" cy="20500"/>
            </a:xfrm>
            <a:custGeom>
              <a:avLst/>
              <a:gdLst/>
              <a:ahLst/>
              <a:cxnLst/>
              <a:rect l="l" t="t" r="r" b="b"/>
              <a:pathLst>
                <a:path w="1166" h="820" extrusionOk="0">
                  <a:moveTo>
                    <a:pt x="725" y="1"/>
                  </a:moveTo>
                  <a:cubicBezTo>
                    <a:pt x="473" y="1"/>
                    <a:pt x="0" y="190"/>
                    <a:pt x="0" y="410"/>
                  </a:cubicBezTo>
                  <a:cubicBezTo>
                    <a:pt x="0" y="631"/>
                    <a:pt x="473" y="820"/>
                    <a:pt x="725" y="820"/>
                  </a:cubicBezTo>
                  <a:cubicBezTo>
                    <a:pt x="945" y="820"/>
                    <a:pt x="1166" y="631"/>
                    <a:pt x="1166" y="410"/>
                  </a:cubicBezTo>
                  <a:cubicBezTo>
                    <a:pt x="1103" y="158"/>
                    <a:pt x="914" y="1"/>
                    <a:pt x="7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8" name="Google Shape;1178;p46"/>
            <p:cNvSpPr/>
            <p:nvPr/>
          </p:nvSpPr>
          <p:spPr>
            <a:xfrm>
              <a:off x="-40079575" y="25845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0" y="1"/>
                  </a:moveTo>
                  <a:cubicBezTo>
                    <a:pt x="190" y="1"/>
                    <a:pt x="1" y="158"/>
                    <a:pt x="1" y="379"/>
                  </a:cubicBezTo>
                  <a:cubicBezTo>
                    <a:pt x="1" y="599"/>
                    <a:pt x="190" y="788"/>
                    <a:pt x="410" y="788"/>
                  </a:cubicBezTo>
                  <a:cubicBezTo>
                    <a:pt x="631" y="788"/>
                    <a:pt x="788" y="599"/>
                    <a:pt x="788" y="379"/>
                  </a:cubicBezTo>
                  <a:cubicBezTo>
                    <a:pt x="788" y="158"/>
                    <a:pt x="631" y="1"/>
                    <a:pt x="4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9" name="Google Shape;1179;p46"/>
            <p:cNvSpPr/>
            <p:nvPr/>
          </p:nvSpPr>
          <p:spPr>
            <a:xfrm>
              <a:off x="-40160700" y="2339625"/>
              <a:ext cx="290650" cy="316650"/>
            </a:xfrm>
            <a:custGeom>
              <a:avLst/>
              <a:gdLst/>
              <a:ahLst/>
              <a:cxnLst/>
              <a:rect l="l" t="t" r="r" b="b"/>
              <a:pathLst>
                <a:path w="11626" h="12666" extrusionOk="0">
                  <a:moveTo>
                    <a:pt x="7656" y="820"/>
                  </a:moveTo>
                  <a:cubicBezTo>
                    <a:pt x="7845" y="820"/>
                    <a:pt x="8003" y="946"/>
                    <a:pt x="8066" y="1072"/>
                  </a:cubicBezTo>
                  <a:cubicBezTo>
                    <a:pt x="8129" y="1355"/>
                    <a:pt x="7940" y="1639"/>
                    <a:pt x="7656" y="1639"/>
                  </a:cubicBezTo>
                  <a:lnTo>
                    <a:pt x="4065" y="1639"/>
                  </a:lnTo>
                  <a:cubicBezTo>
                    <a:pt x="3876" y="1639"/>
                    <a:pt x="3687" y="1450"/>
                    <a:pt x="3687" y="1261"/>
                  </a:cubicBezTo>
                  <a:cubicBezTo>
                    <a:pt x="3687" y="1009"/>
                    <a:pt x="3876" y="851"/>
                    <a:pt x="4065" y="820"/>
                  </a:cubicBezTo>
                  <a:close/>
                  <a:moveTo>
                    <a:pt x="7310" y="2458"/>
                  </a:moveTo>
                  <a:lnTo>
                    <a:pt x="7310" y="5860"/>
                  </a:lnTo>
                  <a:cubicBezTo>
                    <a:pt x="7310" y="6270"/>
                    <a:pt x="7467" y="6711"/>
                    <a:pt x="7656" y="7026"/>
                  </a:cubicBezTo>
                  <a:cubicBezTo>
                    <a:pt x="7026" y="7152"/>
                    <a:pt x="6396" y="7404"/>
                    <a:pt x="5797" y="7782"/>
                  </a:cubicBezTo>
                  <a:cubicBezTo>
                    <a:pt x="5146" y="8207"/>
                    <a:pt x="4241" y="8453"/>
                    <a:pt x="3401" y="8453"/>
                  </a:cubicBezTo>
                  <a:cubicBezTo>
                    <a:pt x="3306" y="8453"/>
                    <a:pt x="3212" y="8450"/>
                    <a:pt x="3120" y="8444"/>
                  </a:cubicBezTo>
                  <a:lnTo>
                    <a:pt x="4128" y="7026"/>
                  </a:lnTo>
                  <a:cubicBezTo>
                    <a:pt x="4380" y="6680"/>
                    <a:pt x="4537" y="6239"/>
                    <a:pt x="4537" y="5829"/>
                  </a:cubicBezTo>
                  <a:lnTo>
                    <a:pt x="4537" y="2458"/>
                  </a:lnTo>
                  <a:close/>
                  <a:moveTo>
                    <a:pt x="8192" y="7782"/>
                  </a:moveTo>
                  <a:cubicBezTo>
                    <a:pt x="10775" y="11500"/>
                    <a:pt x="10586" y="11216"/>
                    <a:pt x="10618" y="11279"/>
                  </a:cubicBezTo>
                  <a:cubicBezTo>
                    <a:pt x="10681" y="11563"/>
                    <a:pt x="10523" y="11846"/>
                    <a:pt x="10208" y="11846"/>
                  </a:cubicBezTo>
                  <a:lnTo>
                    <a:pt x="1576" y="11846"/>
                  </a:lnTo>
                  <a:cubicBezTo>
                    <a:pt x="1198" y="11846"/>
                    <a:pt x="1040" y="11437"/>
                    <a:pt x="1198" y="11216"/>
                  </a:cubicBezTo>
                  <a:lnTo>
                    <a:pt x="2584" y="9232"/>
                  </a:lnTo>
                  <a:cubicBezTo>
                    <a:pt x="2825" y="9263"/>
                    <a:pt x="3077" y="9280"/>
                    <a:pt x="3333" y="9280"/>
                  </a:cubicBezTo>
                  <a:cubicBezTo>
                    <a:pt x="4347" y="9280"/>
                    <a:pt x="5434" y="9022"/>
                    <a:pt x="6239" y="8444"/>
                  </a:cubicBezTo>
                  <a:cubicBezTo>
                    <a:pt x="6837" y="8066"/>
                    <a:pt x="7499" y="7814"/>
                    <a:pt x="8192" y="7782"/>
                  </a:cubicBezTo>
                  <a:close/>
                  <a:moveTo>
                    <a:pt x="4128" y="1"/>
                  </a:moveTo>
                  <a:cubicBezTo>
                    <a:pt x="3435" y="1"/>
                    <a:pt x="2899" y="536"/>
                    <a:pt x="2899" y="1261"/>
                  </a:cubicBezTo>
                  <a:cubicBezTo>
                    <a:pt x="2899" y="1765"/>
                    <a:pt x="3214" y="2237"/>
                    <a:pt x="3718" y="2426"/>
                  </a:cubicBezTo>
                  <a:lnTo>
                    <a:pt x="3718" y="5860"/>
                  </a:lnTo>
                  <a:cubicBezTo>
                    <a:pt x="3718" y="6081"/>
                    <a:pt x="3655" y="6365"/>
                    <a:pt x="3498" y="6554"/>
                  </a:cubicBezTo>
                  <a:lnTo>
                    <a:pt x="568" y="10744"/>
                  </a:lnTo>
                  <a:cubicBezTo>
                    <a:pt x="1" y="11563"/>
                    <a:pt x="568" y="12666"/>
                    <a:pt x="1607" y="12666"/>
                  </a:cubicBezTo>
                  <a:lnTo>
                    <a:pt x="10271" y="12666"/>
                  </a:lnTo>
                  <a:cubicBezTo>
                    <a:pt x="10555" y="12666"/>
                    <a:pt x="10870" y="12540"/>
                    <a:pt x="11090" y="12350"/>
                  </a:cubicBezTo>
                  <a:cubicBezTo>
                    <a:pt x="11531" y="11972"/>
                    <a:pt x="11626" y="11248"/>
                    <a:pt x="11248" y="10744"/>
                  </a:cubicBezTo>
                  <a:lnTo>
                    <a:pt x="8318" y="6554"/>
                  </a:lnTo>
                  <a:cubicBezTo>
                    <a:pt x="8160" y="6365"/>
                    <a:pt x="8097" y="6081"/>
                    <a:pt x="8097" y="5860"/>
                  </a:cubicBezTo>
                  <a:lnTo>
                    <a:pt x="8097" y="2426"/>
                  </a:lnTo>
                  <a:cubicBezTo>
                    <a:pt x="8570" y="2269"/>
                    <a:pt x="8916" y="1796"/>
                    <a:pt x="8916" y="1261"/>
                  </a:cubicBezTo>
                  <a:cubicBezTo>
                    <a:pt x="8916" y="568"/>
                    <a:pt x="8381" y="1"/>
                    <a:pt x="76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180" name="Google Shape;1180;p46"/>
          <p:cNvSpPr txBox="1"/>
          <p:nvPr/>
        </p:nvSpPr>
        <p:spPr>
          <a:xfrm>
            <a:off x="7345583" y="2073222"/>
            <a:ext cx="3468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75</a:t>
            </a:r>
            <a:endParaRPr i="1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181" name="Google Shape;1181;p46"/>
          <p:cNvSpPr txBox="1"/>
          <p:nvPr/>
        </p:nvSpPr>
        <p:spPr>
          <a:xfrm>
            <a:off x="7345583" y="2606622"/>
            <a:ext cx="3468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50</a:t>
            </a:r>
            <a:endParaRPr i="1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182" name="Google Shape;1182;p46"/>
          <p:cNvSpPr txBox="1"/>
          <p:nvPr/>
        </p:nvSpPr>
        <p:spPr>
          <a:xfrm>
            <a:off x="7345583" y="3121652"/>
            <a:ext cx="3468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25</a:t>
            </a:r>
            <a:endParaRPr i="1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183" name="Google Shape;1183;p46"/>
          <p:cNvSpPr txBox="1"/>
          <p:nvPr/>
        </p:nvSpPr>
        <p:spPr>
          <a:xfrm>
            <a:off x="7345583" y="3645867"/>
            <a:ext cx="3468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15</a:t>
            </a:r>
            <a:endParaRPr i="1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184" name="Google Shape;1184;p46"/>
          <p:cNvSpPr txBox="1"/>
          <p:nvPr/>
        </p:nvSpPr>
        <p:spPr>
          <a:xfrm>
            <a:off x="7345583" y="4142528"/>
            <a:ext cx="3468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</a:t>
            </a:r>
            <a:endParaRPr i="1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1185" name="Google Shape;1185;p46"/>
          <p:cNvGrpSpPr/>
          <p:nvPr/>
        </p:nvGrpSpPr>
        <p:grpSpPr>
          <a:xfrm>
            <a:off x="7151835" y="2283184"/>
            <a:ext cx="734271" cy="167696"/>
            <a:chOff x="3558802" y="4011427"/>
            <a:chExt cx="1866000" cy="111300"/>
          </a:xfrm>
        </p:grpSpPr>
        <p:sp>
          <p:nvSpPr>
            <p:cNvPr id="1186" name="Google Shape;1186;p46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7" name="Google Shape;1187;p46"/>
            <p:cNvSpPr/>
            <p:nvPr/>
          </p:nvSpPr>
          <p:spPr>
            <a:xfrm rot="5400000" flipH="1">
              <a:off x="4251154" y="3326931"/>
              <a:ext cx="104700" cy="148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88" name="Google Shape;1188;p46"/>
          <p:cNvGrpSpPr/>
          <p:nvPr/>
        </p:nvGrpSpPr>
        <p:grpSpPr>
          <a:xfrm>
            <a:off x="7151835" y="2809546"/>
            <a:ext cx="734271" cy="167696"/>
            <a:chOff x="3558802" y="4011427"/>
            <a:chExt cx="1866000" cy="111300"/>
          </a:xfrm>
        </p:grpSpPr>
        <p:sp>
          <p:nvSpPr>
            <p:cNvPr id="1189" name="Google Shape;1189;p46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0" name="Google Shape;1190;p46"/>
            <p:cNvSpPr/>
            <p:nvPr/>
          </p:nvSpPr>
          <p:spPr>
            <a:xfrm rot="5400000" flipH="1">
              <a:off x="3981182" y="3597078"/>
              <a:ext cx="104700" cy="9411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91" name="Google Shape;1191;p46"/>
          <p:cNvGrpSpPr/>
          <p:nvPr/>
        </p:nvGrpSpPr>
        <p:grpSpPr>
          <a:xfrm>
            <a:off x="7151835" y="3324571"/>
            <a:ext cx="734271" cy="167696"/>
            <a:chOff x="3558802" y="4011427"/>
            <a:chExt cx="1866000" cy="111300"/>
          </a:xfrm>
        </p:grpSpPr>
        <p:sp>
          <p:nvSpPr>
            <p:cNvPr id="1192" name="Google Shape;1192;p46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3" name="Google Shape;1193;p46"/>
            <p:cNvSpPr/>
            <p:nvPr/>
          </p:nvSpPr>
          <p:spPr>
            <a:xfrm rot="5400000" flipH="1">
              <a:off x="3775324" y="3802728"/>
              <a:ext cx="104700" cy="5298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94" name="Google Shape;1194;p46"/>
          <p:cNvGrpSpPr/>
          <p:nvPr/>
        </p:nvGrpSpPr>
        <p:grpSpPr>
          <a:xfrm>
            <a:off x="7151835" y="3848796"/>
            <a:ext cx="734271" cy="167696"/>
            <a:chOff x="3558802" y="4011427"/>
            <a:chExt cx="1866000" cy="111300"/>
          </a:xfrm>
        </p:grpSpPr>
        <p:sp>
          <p:nvSpPr>
            <p:cNvPr id="1195" name="Google Shape;1195;p46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6" name="Google Shape;1196;p46"/>
            <p:cNvSpPr/>
            <p:nvPr/>
          </p:nvSpPr>
          <p:spPr>
            <a:xfrm rot="5400000" flipH="1">
              <a:off x="3666372" y="3911628"/>
              <a:ext cx="104700" cy="312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97" name="Google Shape;1197;p46"/>
          <p:cNvGrpSpPr/>
          <p:nvPr/>
        </p:nvGrpSpPr>
        <p:grpSpPr>
          <a:xfrm>
            <a:off x="7151835" y="4342835"/>
            <a:ext cx="734271" cy="167696"/>
            <a:chOff x="3558802" y="4011427"/>
            <a:chExt cx="1866000" cy="111300"/>
          </a:xfrm>
        </p:grpSpPr>
        <p:sp>
          <p:nvSpPr>
            <p:cNvPr id="1198" name="Google Shape;1198;p46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9" name="Google Shape;1199;p46"/>
            <p:cNvSpPr/>
            <p:nvPr/>
          </p:nvSpPr>
          <p:spPr>
            <a:xfrm rot="5400000" flipH="1">
              <a:off x="3563492" y="4014518"/>
              <a:ext cx="104700" cy="1062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00" name="Google Shape;1200;p46"/>
          <p:cNvSpPr/>
          <p:nvPr/>
        </p:nvSpPr>
        <p:spPr>
          <a:xfrm>
            <a:off x="681393" y="4051519"/>
            <a:ext cx="669229" cy="750299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201" name="Google Shape;120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9899" y="4051527"/>
            <a:ext cx="1129722" cy="12499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2" name="Google Shape;1202;p46"/>
          <p:cNvGrpSpPr/>
          <p:nvPr/>
        </p:nvGrpSpPr>
        <p:grpSpPr>
          <a:xfrm flipH="1">
            <a:off x="-43104" y="-133622"/>
            <a:ext cx="1338088" cy="1314477"/>
            <a:chOff x="-7335500" y="1806788"/>
            <a:chExt cx="1150450" cy="1130150"/>
          </a:xfrm>
        </p:grpSpPr>
        <p:sp>
          <p:nvSpPr>
            <p:cNvPr id="1203" name="Google Shape;1203;p46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4" name="Google Shape;1204;p46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5" name="Google Shape;1205;p46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6" name="Google Shape;1206;p46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7" name="Google Shape;1207;p46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8" name="Google Shape;1208;p46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9" name="Google Shape;1209;p46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0" name="Google Shape;1210;p46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1" name="Google Shape;1211;p46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2" name="Google Shape;1212;p46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3" name="Google Shape;1213;p46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4" name="Google Shape;1214;p46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5" name="Google Shape;1215;p46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6" name="Google Shape;1216;p46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7" name="Google Shape;1217;p46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8" name="Google Shape;1218;p46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9" name="Google Shape;1219;p46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0" name="Google Shape;1220;p46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1" name="Google Shape;1221;p46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2" name="Google Shape;1222;p46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3" name="Google Shape;1223;p46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4" name="Google Shape;1224;p46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5" name="Google Shape;1225;p46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6" name="Google Shape;1226;p46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7" name="Google Shape;1227;p46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8" name="Google Shape;1228;p46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9" name="Google Shape;1229;p46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0" name="Google Shape;1230;p46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1" name="Google Shape;1231;p46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2" name="Google Shape;1232;p46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3" name="Google Shape;1233;p46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4" name="Google Shape;1234;p46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5" name="Google Shape;1235;p46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6" name="Google Shape;1236;p46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7" name="Google Shape;1237;p46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8" name="Google Shape;1238;p46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9" name="Google Shape;1239;p46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0" name="Google Shape;1240;p46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1" name="Google Shape;1241;p46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2" name="Google Shape;1242;p46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3" name="Google Shape;1243;p46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4" name="Google Shape;1244;p46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5" name="Google Shape;1245;p46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6" name="Google Shape;1246;p46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7" name="Google Shape;1247;p46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8" name="Google Shape;1248;p46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9" name="Google Shape;1249;p46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0" name="Google Shape;1250;p46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1" name="Google Shape;1251;p46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2" name="Google Shape;1252;p46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3" name="Google Shape;1253;p46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4" name="Google Shape;1254;p46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5" name="Google Shape;1255;p46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6" name="Google Shape;1256;p46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7" name="Google Shape;1257;p46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8" name="Google Shape;1258;p46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9" name="Google Shape;1259;p46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0" name="Google Shape;1260;p46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1" name="Google Shape;1261;p46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2" name="Google Shape;1262;p46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3" name="Google Shape;1263;p46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4" name="Google Shape;1264;p46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5" name="Google Shape;1265;p46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6" name="Google Shape;1266;p46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7" name="Google Shape;1267;p46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8" name="Google Shape;1268;p46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9" name="Google Shape;1269;p46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0" name="Google Shape;1270;p46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1" name="Google Shape;1271;p46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2" name="Google Shape;1272;p46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73" name="Google Shape;1273;p46"/>
          <p:cNvSpPr/>
          <p:nvPr/>
        </p:nvSpPr>
        <p:spPr>
          <a:xfrm flipH="1">
            <a:off x="-1281457" y="-1359800"/>
            <a:ext cx="2685056" cy="2765549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p47"/>
          <p:cNvSpPr txBox="1">
            <a:spLocks noGrp="1"/>
          </p:cNvSpPr>
          <p:nvPr>
            <p:ph type="title"/>
          </p:nvPr>
        </p:nvSpPr>
        <p:spPr>
          <a:xfrm>
            <a:off x="2864600" y="1957950"/>
            <a:ext cx="5172300" cy="8418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اهداف و استراتژی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79" name="Google Shape;1279;p47"/>
          <p:cNvSpPr txBox="1">
            <a:spLocks noGrp="1"/>
          </p:cNvSpPr>
          <p:nvPr>
            <p:ph type="title" idx="2"/>
          </p:nvPr>
        </p:nvSpPr>
        <p:spPr>
          <a:xfrm>
            <a:off x="1678313" y="1766550"/>
            <a:ext cx="1152000" cy="103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80" name="Google Shape;1280;p47"/>
          <p:cNvSpPr txBox="1">
            <a:spLocks noGrp="1"/>
          </p:cNvSpPr>
          <p:nvPr>
            <p:ph type="subTitle" idx="1"/>
          </p:nvPr>
        </p:nvSpPr>
        <p:spPr>
          <a:xfrm>
            <a:off x="1678329" y="2959925"/>
            <a:ext cx="6358500" cy="417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1" name="Google Shape;1281;p47"/>
          <p:cNvSpPr/>
          <p:nvPr/>
        </p:nvSpPr>
        <p:spPr>
          <a:xfrm rot="1310337">
            <a:off x="291802" y="3241870"/>
            <a:ext cx="1833462" cy="1646372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282" name="Google Shape;128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492" y="3058362"/>
            <a:ext cx="1408988" cy="2412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3" name="Google Shape;1283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735328">
            <a:off x="442395" y="3607515"/>
            <a:ext cx="1100786" cy="1536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4" name="Google Shape;1284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53364" y="4366229"/>
            <a:ext cx="1401928" cy="97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5" name="Google Shape;1285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95350" y="3232998"/>
            <a:ext cx="2299931" cy="2412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6" name="Google Shape;1286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4265" y="2858577"/>
            <a:ext cx="1918910" cy="2412948"/>
          </a:xfrm>
          <a:prstGeom prst="rect">
            <a:avLst/>
          </a:prstGeom>
          <a:noFill/>
          <a:ln>
            <a:noFill/>
          </a:ln>
        </p:spPr>
      </p:pic>
      <p:sp>
        <p:nvSpPr>
          <p:cNvPr id="1287" name="Google Shape;1287;p47"/>
          <p:cNvSpPr/>
          <p:nvPr/>
        </p:nvSpPr>
        <p:spPr>
          <a:xfrm rot="4494039">
            <a:off x="-798702" y="-513112"/>
            <a:ext cx="2021526" cy="1815246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88" name="Google Shape;1288;p47"/>
          <p:cNvSpPr/>
          <p:nvPr/>
        </p:nvSpPr>
        <p:spPr>
          <a:xfrm rot="2170002">
            <a:off x="574769" y="-264812"/>
            <a:ext cx="836032" cy="605878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89" name="Google Shape;1289;p47"/>
          <p:cNvSpPr/>
          <p:nvPr/>
        </p:nvSpPr>
        <p:spPr>
          <a:xfrm rot="1799987">
            <a:off x="7579224" y="-1048683"/>
            <a:ext cx="1939564" cy="2497674"/>
          </a:xfrm>
          <a:custGeom>
            <a:avLst/>
            <a:gdLst/>
            <a:ahLst/>
            <a:cxnLst/>
            <a:rect l="l" t="t" r="r" b="b"/>
            <a:pathLst>
              <a:path w="31911" h="76513" extrusionOk="0">
                <a:moveTo>
                  <a:pt x="24280" y="0"/>
                </a:moveTo>
                <a:cubicBezTo>
                  <a:pt x="23617" y="0"/>
                  <a:pt x="22884" y="147"/>
                  <a:pt x="22076" y="465"/>
                </a:cubicBezTo>
                <a:cubicBezTo>
                  <a:pt x="17272" y="2332"/>
                  <a:pt x="17311" y="11376"/>
                  <a:pt x="17272" y="15518"/>
                </a:cubicBezTo>
                <a:cubicBezTo>
                  <a:pt x="17233" y="21217"/>
                  <a:pt x="17602" y="26935"/>
                  <a:pt x="17077" y="32614"/>
                </a:cubicBezTo>
                <a:cubicBezTo>
                  <a:pt x="16552" y="38294"/>
                  <a:pt x="15074" y="44031"/>
                  <a:pt x="11729" y="48660"/>
                </a:cubicBezTo>
                <a:cubicBezTo>
                  <a:pt x="8870" y="52569"/>
                  <a:pt x="4766" y="55545"/>
                  <a:pt x="2432" y="59805"/>
                </a:cubicBezTo>
                <a:cubicBezTo>
                  <a:pt x="584" y="63150"/>
                  <a:pt x="1" y="67332"/>
                  <a:pt x="1498" y="70852"/>
                </a:cubicBezTo>
                <a:cubicBezTo>
                  <a:pt x="2874" y="74068"/>
                  <a:pt x="6186" y="76512"/>
                  <a:pt x="9656" y="76512"/>
                </a:cubicBezTo>
                <a:cubicBezTo>
                  <a:pt x="9963" y="76512"/>
                  <a:pt x="10272" y="76493"/>
                  <a:pt x="10581" y="76453"/>
                </a:cubicBezTo>
                <a:cubicBezTo>
                  <a:pt x="13868" y="76006"/>
                  <a:pt x="16494" y="73536"/>
                  <a:pt x="18400" y="70832"/>
                </a:cubicBezTo>
                <a:cubicBezTo>
                  <a:pt x="21239" y="66845"/>
                  <a:pt x="22951" y="62158"/>
                  <a:pt x="24390" y="57471"/>
                </a:cubicBezTo>
                <a:cubicBezTo>
                  <a:pt x="27755" y="46462"/>
                  <a:pt x="29700" y="35026"/>
                  <a:pt x="30186" y="23512"/>
                </a:cubicBezTo>
                <a:cubicBezTo>
                  <a:pt x="30365" y="19486"/>
                  <a:pt x="31911" y="0"/>
                  <a:pt x="2428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290" name="Google Shape;1290;p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10799996">
            <a:off x="7477126" y="-76373"/>
            <a:ext cx="1389258" cy="993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48"/>
          <p:cNvSpPr/>
          <p:nvPr/>
        </p:nvSpPr>
        <p:spPr>
          <a:xfrm>
            <a:off x="725937" y="1563314"/>
            <a:ext cx="7691975" cy="1440350"/>
          </a:xfrm>
          <a:custGeom>
            <a:avLst/>
            <a:gdLst/>
            <a:ahLst/>
            <a:cxnLst/>
            <a:rect l="l" t="t" r="r" b="b"/>
            <a:pathLst>
              <a:path w="42616" h="7980" extrusionOk="0">
                <a:moveTo>
                  <a:pt x="4324" y="1"/>
                </a:moveTo>
                <a:cubicBezTo>
                  <a:pt x="3159" y="1"/>
                  <a:pt x="1997" y="512"/>
                  <a:pt x="1246" y="1424"/>
                </a:cubicBezTo>
                <a:cubicBezTo>
                  <a:pt x="180" y="2720"/>
                  <a:pt x="1" y="4577"/>
                  <a:pt x="867" y="6031"/>
                </a:cubicBezTo>
                <a:cubicBezTo>
                  <a:pt x="1600" y="7262"/>
                  <a:pt x="2935" y="7980"/>
                  <a:pt x="4331" y="7980"/>
                </a:cubicBezTo>
                <a:cubicBezTo>
                  <a:pt x="4576" y="7980"/>
                  <a:pt x="4822" y="7958"/>
                  <a:pt x="5067" y="7913"/>
                </a:cubicBezTo>
                <a:cubicBezTo>
                  <a:pt x="6219" y="7700"/>
                  <a:pt x="7170" y="6971"/>
                  <a:pt x="7733" y="6006"/>
                </a:cubicBezTo>
                <a:cubicBezTo>
                  <a:pt x="8105" y="5370"/>
                  <a:pt x="8773" y="4970"/>
                  <a:pt x="9508" y="4970"/>
                </a:cubicBezTo>
                <a:lnTo>
                  <a:pt x="10488" y="4970"/>
                </a:lnTo>
                <a:cubicBezTo>
                  <a:pt x="11237" y="4970"/>
                  <a:pt x="11919" y="5376"/>
                  <a:pt x="12300" y="6020"/>
                </a:cubicBezTo>
                <a:lnTo>
                  <a:pt x="12307" y="6031"/>
                </a:lnTo>
                <a:cubicBezTo>
                  <a:pt x="13039" y="7262"/>
                  <a:pt x="14375" y="7980"/>
                  <a:pt x="15771" y="7980"/>
                </a:cubicBezTo>
                <a:cubicBezTo>
                  <a:pt x="16016" y="7980"/>
                  <a:pt x="16262" y="7958"/>
                  <a:pt x="16507" y="7913"/>
                </a:cubicBezTo>
                <a:cubicBezTo>
                  <a:pt x="17658" y="7700"/>
                  <a:pt x="18610" y="6971"/>
                  <a:pt x="19173" y="6006"/>
                </a:cubicBezTo>
                <a:cubicBezTo>
                  <a:pt x="19545" y="5370"/>
                  <a:pt x="20213" y="4970"/>
                  <a:pt x="20946" y="4970"/>
                </a:cubicBezTo>
                <a:lnTo>
                  <a:pt x="21928" y="4970"/>
                </a:lnTo>
                <a:cubicBezTo>
                  <a:pt x="22677" y="4970"/>
                  <a:pt x="23359" y="5376"/>
                  <a:pt x="23740" y="6020"/>
                </a:cubicBezTo>
                <a:lnTo>
                  <a:pt x="23747" y="6031"/>
                </a:lnTo>
                <a:cubicBezTo>
                  <a:pt x="24479" y="7262"/>
                  <a:pt x="25815" y="7980"/>
                  <a:pt x="27210" y="7980"/>
                </a:cubicBezTo>
                <a:cubicBezTo>
                  <a:pt x="27454" y="7980"/>
                  <a:pt x="27700" y="7958"/>
                  <a:pt x="27945" y="7913"/>
                </a:cubicBezTo>
                <a:cubicBezTo>
                  <a:pt x="29098" y="7700"/>
                  <a:pt x="30048" y="6971"/>
                  <a:pt x="30613" y="6006"/>
                </a:cubicBezTo>
                <a:cubicBezTo>
                  <a:pt x="30985" y="5370"/>
                  <a:pt x="31652" y="4970"/>
                  <a:pt x="32388" y="4970"/>
                </a:cubicBezTo>
                <a:lnTo>
                  <a:pt x="33368" y="4970"/>
                </a:lnTo>
                <a:cubicBezTo>
                  <a:pt x="34117" y="4970"/>
                  <a:pt x="34799" y="5376"/>
                  <a:pt x="35180" y="6020"/>
                </a:cubicBezTo>
                <a:lnTo>
                  <a:pt x="35187" y="6031"/>
                </a:lnTo>
                <a:cubicBezTo>
                  <a:pt x="35920" y="7262"/>
                  <a:pt x="37255" y="7980"/>
                  <a:pt x="38651" y="7980"/>
                </a:cubicBezTo>
                <a:cubicBezTo>
                  <a:pt x="38896" y="7980"/>
                  <a:pt x="39142" y="7958"/>
                  <a:pt x="39387" y="7913"/>
                </a:cubicBezTo>
                <a:cubicBezTo>
                  <a:pt x="41256" y="7567"/>
                  <a:pt x="42594" y="5866"/>
                  <a:pt x="42615" y="3993"/>
                </a:cubicBezTo>
                <a:cubicBezTo>
                  <a:pt x="42599" y="2323"/>
                  <a:pt x="41557" y="833"/>
                  <a:pt x="39994" y="246"/>
                </a:cubicBezTo>
                <a:cubicBezTo>
                  <a:pt x="39559" y="81"/>
                  <a:pt x="39100" y="2"/>
                  <a:pt x="38642" y="2"/>
                </a:cubicBezTo>
                <a:cubicBezTo>
                  <a:pt x="37477" y="2"/>
                  <a:pt x="36315" y="513"/>
                  <a:pt x="35565" y="1426"/>
                </a:cubicBezTo>
                <a:cubicBezTo>
                  <a:pt x="35428" y="1592"/>
                  <a:pt x="35304" y="1770"/>
                  <a:pt x="35195" y="1957"/>
                </a:cubicBezTo>
                <a:cubicBezTo>
                  <a:pt x="34817" y="2606"/>
                  <a:pt x="34133" y="3018"/>
                  <a:pt x="33382" y="3018"/>
                </a:cubicBezTo>
                <a:lnTo>
                  <a:pt x="32420" y="3018"/>
                </a:lnTo>
                <a:cubicBezTo>
                  <a:pt x="31683" y="3018"/>
                  <a:pt x="30996" y="2632"/>
                  <a:pt x="30624" y="1994"/>
                </a:cubicBezTo>
                <a:cubicBezTo>
                  <a:pt x="30157" y="1190"/>
                  <a:pt x="29425" y="572"/>
                  <a:pt x="28556" y="244"/>
                </a:cubicBezTo>
                <a:cubicBezTo>
                  <a:pt x="28121" y="80"/>
                  <a:pt x="27663" y="1"/>
                  <a:pt x="27205" y="1"/>
                </a:cubicBezTo>
                <a:cubicBezTo>
                  <a:pt x="26039" y="1"/>
                  <a:pt x="24877" y="513"/>
                  <a:pt x="24125" y="1426"/>
                </a:cubicBezTo>
                <a:cubicBezTo>
                  <a:pt x="23989" y="1592"/>
                  <a:pt x="23865" y="1770"/>
                  <a:pt x="23755" y="1957"/>
                </a:cubicBezTo>
                <a:cubicBezTo>
                  <a:pt x="23377" y="2606"/>
                  <a:pt x="22695" y="3018"/>
                  <a:pt x="21944" y="3018"/>
                </a:cubicBezTo>
                <a:lnTo>
                  <a:pt x="20981" y="3018"/>
                </a:lnTo>
                <a:cubicBezTo>
                  <a:pt x="20243" y="3018"/>
                  <a:pt x="19556" y="2632"/>
                  <a:pt x="19185" y="1994"/>
                </a:cubicBezTo>
                <a:cubicBezTo>
                  <a:pt x="18717" y="1190"/>
                  <a:pt x="17987" y="572"/>
                  <a:pt x="17116" y="244"/>
                </a:cubicBezTo>
                <a:cubicBezTo>
                  <a:pt x="16681" y="80"/>
                  <a:pt x="16223" y="1"/>
                  <a:pt x="15766" y="1"/>
                </a:cubicBezTo>
                <a:cubicBezTo>
                  <a:pt x="14600" y="1"/>
                  <a:pt x="13437" y="513"/>
                  <a:pt x="12686" y="1426"/>
                </a:cubicBezTo>
                <a:cubicBezTo>
                  <a:pt x="12549" y="1592"/>
                  <a:pt x="12425" y="1770"/>
                  <a:pt x="12316" y="1957"/>
                </a:cubicBezTo>
                <a:cubicBezTo>
                  <a:pt x="11937" y="2606"/>
                  <a:pt x="11255" y="3016"/>
                  <a:pt x="10504" y="3016"/>
                </a:cubicBezTo>
                <a:lnTo>
                  <a:pt x="9541" y="3016"/>
                </a:lnTo>
                <a:cubicBezTo>
                  <a:pt x="8805" y="3016"/>
                  <a:pt x="8116" y="2632"/>
                  <a:pt x="7745" y="1994"/>
                </a:cubicBezTo>
                <a:cubicBezTo>
                  <a:pt x="7277" y="1190"/>
                  <a:pt x="6547" y="572"/>
                  <a:pt x="5676" y="244"/>
                </a:cubicBezTo>
                <a:cubicBezTo>
                  <a:pt x="5241" y="80"/>
                  <a:pt x="4782" y="1"/>
                  <a:pt x="4324" y="1"/>
                </a:cubicBezTo>
                <a:close/>
              </a:path>
            </a:pathLst>
          </a:cu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96" name="Google Shape;1296;p48"/>
          <p:cNvSpPr/>
          <p:nvPr/>
        </p:nvSpPr>
        <p:spPr>
          <a:xfrm>
            <a:off x="2929575" y="1643600"/>
            <a:ext cx="1280100" cy="128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97" name="Google Shape;1297;p48"/>
          <p:cNvSpPr/>
          <p:nvPr/>
        </p:nvSpPr>
        <p:spPr>
          <a:xfrm>
            <a:off x="4992100" y="1643600"/>
            <a:ext cx="1280100" cy="128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98" name="Google Shape;1298;p48"/>
          <p:cNvSpPr/>
          <p:nvPr/>
        </p:nvSpPr>
        <p:spPr>
          <a:xfrm>
            <a:off x="7049325" y="1643600"/>
            <a:ext cx="1280100" cy="128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299" name="Google Shape;1299;p48"/>
          <p:cNvSpPr/>
          <p:nvPr/>
        </p:nvSpPr>
        <p:spPr>
          <a:xfrm>
            <a:off x="861225" y="1643600"/>
            <a:ext cx="1280100" cy="128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00" name="Google Shape;1300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اهداف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01" name="Google Shape;1301;p48"/>
          <p:cNvSpPr txBox="1"/>
          <p:nvPr/>
        </p:nvSpPr>
        <p:spPr>
          <a:xfrm>
            <a:off x="801217" y="3950174"/>
            <a:ext cx="1400100" cy="7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1302" name="Google Shape;1302;p48"/>
          <p:cNvCxnSpPr>
            <a:stCxn id="1299" idx="4"/>
            <a:endCxn id="1303" idx="0"/>
          </p:cNvCxnSpPr>
          <p:nvPr/>
        </p:nvCxnSpPr>
        <p:spPr>
          <a:xfrm>
            <a:off x="1501275" y="2923700"/>
            <a:ext cx="0" cy="648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303" name="Google Shape;1303;p48"/>
          <p:cNvSpPr txBox="1"/>
          <p:nvPr/>
        </p:nvSpPr>
        <p:spPr>
          <a:xfrm>
            <a:off x="801217" y="3572475"/>
            <a:ext cx="1400100" cy="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1304" name="Google Shape;1304;p48"/>
          <p:cNvSpPr txBox="1"/>
          <p:nvPr/>
        </p:nvSpPr>
        <p:spPr>
          <a:xfrm>
            <a:off x="4923819" y="3950174"/>
            <a:ext cx="1400100" cy="7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1305" name="Google Shape;1305;p48"/>
          <p:cNvCxnSpPr>
            <a:stCxn id="1297" idx="4"/>
            <a:endCxn id="1306" idx="0"/>
          </p:cNvCxnSpPr>
          <p:nvPr/>
        </p:nvCxnSpPr>
        <p:spPr>
          <a:xfrm flipH="1">
            <a:off x="5623750" y="2923700"/>
            <a:ext cx="8400" cy="648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306" name="Google Shape;1306;p48"/>
          <p:cNvSpPr txBox="1"/>
          <p:nvPr/>
        </p:nvSpPr>
        <p:spPr>
          <a:xfrm>
            <a:off x="4923819" y="3572475"/>
            <a:ext cx="1400100" cy="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</a:p>
        </p:txBody>
      </p:sp>
      <p:sp>
        <p:nvSpPr>
          <p:cNvPr id="1307" name="Google Shape;1307;p48"/>
          <p:cNvSpPr txBox="1"/>
          <p:nvPr/>
        </p:nvSpPr>
        <p:spPr>
          <a:xfrm>
            <a:off x="2869569" y="3270243"/>
            <a:ext cx="1400100" cy="7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Bef>
                <a:spcPts val="100"/>
              </a:spcBef>
            </a:pPr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1308" name="Google Shape;1308;p48"/>
          <p:cNvCxnSpPr>
            <a:stCxn id="1296" idx="4"/>
            <a:endCxn id="1307" idx="0"/>
          </p:cNvCxnSpPr>
          <p:nvPr/>
        </p:nvCxnSpPr>
        <p:spPr>
          <a:xfrm>
            <a:off x="3569625" y="2923700"/>
            <a:ext cx="0" cy="34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309" name="Google Shape;1309;p48"/>
          <p:cNvSpPr txBox="1"/>
          <p:nvPr/>
        </p:nvSpPr>
        <p:spPr>
          <a:xfrm>
            <a:off x="2869569" y="4128074"/>
            <a:ext cx="1400100" cy="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</a:p>
        </p:txBody>
      </p:sp>
      <p:sp>
        <p:nvSpPr>
          <p:cNvPr id="1310" name="Google Shape;1310;p48"/>
          <p:cNvSpPr txBox="1"/>
          <p:nvPr/>
        </p:nvSpPr>
        <p:spPr>
          <a:xfrm>
            <a:off x="6989325" y="3270243"/>
            <a:ext cx="1400100" cy="7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spcBef>
                <a:spcPts val="100"/>
              </a:spcBef>
            </a:pPr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11" name="Google Shape;1311;p48"/>
          <p:cNvSpPr txBox="1"/>
          <p:nvPr/>
        </p:nvSpPr>
        <p:spPr>
          <a:xfrm>
            <a:off x="6989325" y="4128074"/>
            <a:ext cx="1400100" cy="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</a:p>
        </p:txBody>
      </p:sp>
      <p:cxnSp>
        <p:nvCxnSpPr>
          <p:cNvPr id="1312" name="Google Shape;1312;p48"/>
          <p:cNvCxnSpPr>
            <a:stCxn id="1298" idx="4"/>
            <a:endCxn id="1310" idx="0"/>
          </p:cNvCxnSpPr>
          <p:nvPr/>
        </p:nvCxnSpPr>
        <p:spPr>
          <a:xfrm>
            <a:off x="7689375" y="2923700"/>
            <a:ext cx="0" cy="34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313" name="Google Shape;1313;p48"/>
          <p:cNvCxnSpPr>
            <a:stCxn id="1314" idx="2"/>
            <a:endCxn id="1299" idx="0"/>
          </p:cNvCxnSpPr>
          <p:nvPr/>
        </p:nvCxnSpPr>
        <p:spPr>
          <a:xfrm>
            <a:off x="1499189" y="1442175"/>
            <a:ext cx="2100" cy="2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5" name="Google Shape;1315;p48"/>
          <p:cNvCxnSpPr>
            <a:stCxn id="1316" idx="2"/>
            <a:endCxn id="1296" idx="0"/>
          </p:cNvCxnSpPr>
          <p:nvPr/>
        </p:nvCxnSpPr>
        <p:spPr>
          <a:xfrm>
            <a:off x="3558301" y="1442175"/>
            <a:ext cx="11400" cy="2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7" name="Google Shape;1317;p48"/>
          <p:cNvCxnSpPr>
            <a:stCxn id="1318" idx="2"/>
            <a:endCxn id="1297" idx="0"/>
          </p:cNvCxnSpPr>
          <p:nvPr/>
        </p:nvCxnSpPr>
        <p:spPr>
          <a:xfrm>
            <a:off x="5631375" y="1442175"/>
            <a:ext cx="900" cy="2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9" name="Google Shape;1319;p48"/>
          <p:cNvCxnSpPr>
            <a:stCxn id="1320" idx="2"/>
            <a:endCxn id="1298" idx="0"/>
          </p:cNvCxnSpPr>
          <p:nvPr/>
        </p:nvCxnSpPr>
        <p:spPr>
          <a:xfrm>
            <a:off x="7689363" y="1442175"/>
            <a:ext cx="0" cy="2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14" name="Google Shape;1314;p48"/>
          <p:cNvSpPr txBox="1"/>
          <p:nvPr/>
        </p:nvSpPr>
        <p:spPr>
          <a:xfrm>
            <a:off x="1224989" y="109327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01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16" name="Google Shape;1316;p48"/>
          <p:cNvSpPr txBox="1"/>
          <p:nvPr/>
        </p:nvSpPr>
        <p:spPr>
          <a:xfrm>
            <a:off x="3284101" y="109327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02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18" name="Google Shape;1318;p48"/>
          <p:cNvSpPr txBox="1"/>
          <p:nvPr/>
        </p:nvSpPr>
        <p:spPr>
          <a:xfrm>
            <a:off x="5357175" y="109327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03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20" name="Google Shape;1320;p48"/>
          <p:cNvSpPr txBox="1"/>
          <p:nvPr/>
        </p:nvSpPr>
        <p:spPr>
          <a:xfrm>
            <a:off x="7415163" y="109327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04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321" name="Google Shape;1321;p48"/>
          <p:cNvSpPr/>
          <p:nvPr/>
        </p:nvSpPr>
        <p:spPr>
          <a:xfrm>
            <a:off x="7386209" y="1898583"/>
            <a:ext cx="630228" cy="770142"/>
          </a:xfrm>
          <a:custGeom>
            <a:avLst/>
            <a:gdLst/>
            <a:ahLst/>
            <a:cxnLst/>
            <a:rect l="l" t="t" r="r" b="b"/>
            <a:pathLst>
              <a:path w="12896" h="15759" extrusionOk="0">
                <a:moveTo>
                  <a:pt x="7541" y="418"/>
                </a:moveTo>
                <a:cubicBezTo>
                  <a:pt x="8387" y="418"/>
                  <a:pt x="9280" y="739"/>
                  <a:pt x="10083" y="1060"/>
                </a:cubicBezTo>
                <a:cubicBezTo>
                  <a:pt x="10242" y="1113"/>
                  <a:pt x="10348" y="1113"/>
                  <a:pt x="10507" y="1166"/>
                </a:cubicBezTo>
                <a:cubicBezTo>
                  <a:pt x="11675" y="1590"/>
                  <a:pt x="12099" y="2652"/>
                  <a:pt x="12205" y="3129"/>
                </a:cubicBezTo>
                <a:lnTo>
                  <a:pt x="12205" y="3182"/>
                </a:lnTo>
                <a:cubicBezTo>
                  <a:pt x="12364" y="3607"/>
                  <a:pt x="12471" y="4084"/>
                  <a:pt x="12364" y="4562"/>
                </a:cubicBezTo>
                <a:cubicBezTo>
                  <a:pt x="12258" y="4933"/>
                  <a:pt x="11940" y="5199"/>
                  <a:pt x="11569" y="5199"/>
                </a:cubicBezTo>
                <a:cubicBezTo>
                  <a:pt x="11500" y="5201"/>
                  <a:pt x="11431" y="5202"/>
                  <a:pt x="11361" y="5202"/>
                </a:cubicBezTo>
                <a:cubicBezTo>
                  <a:pt x="9948" y="5202"/>
                  <a:pt x="8102" y="4719"/>
                  <a:pt x="7748" y="4668"/>
                </a:cubicBezTo>
                <a:cubicBezTo>
                  <a:pt x="7323" y="4137"/>
                  <a:pt x="6634" y="3660"/>
                  <a:pt x="5572" y="3288"/>
                </a:cubicBezTo>
                <a:cubicBezTo>
                  <a:pt x="5307" y="3182"/>
                  <a:pt x="5095" y="3129"/>
                  <a:pt x="4829" y="3076"/>
                </a:cubicBezTo>
                <a:cubicBezTo>
                  <a:pt x="4670" y="2811"/>
                  <a:pt x="4617" y="2546"/>
                  <a:pt x="4670" y="2227"/>
                </a:cubicBezTo>
                <a:cubicBezTo>
                  <a:pt x="4829" y="1697"/>
                  <a:pt x="5625" y="848"/>
                  <a:pt x="6740" y="529"/>
                </a:cubicBezTo>
                <a:cubicBezTo>
                  <a:pt x="6999" y="451"/>
                  <a:pt x="7267" y="418"/>
                  <a:pt x="7541" y="418"/>
                </a:cubicBezTo>
                <a:close/>
                <a:moveTo>
                  <a:pt x="8172" y="5199"/>
                </a:moveTo>
                <a:lnTo>
                  <a:pt x="8172" y="5199"/>
                </a:lnTo>
                <a:cubicBezTo>
                  <a:pt x="8279" y="5252"/>
                  <a:pt x="8438" y="5252"/>
                  <a:pt x="8544" y="5305"/>
                </a:cubicBezTo>
                <a:cubicBezTo>
                  <a:pt x="8491" y="5358"/>
                  <a:pt x="8438" y="5464"/>
                  <a:pt x="8385" y="5570"/>
                </a:cubicBezTo>
                <a:cubicBezTo>
                  <a:pt x="8385" y="5517"/>
                  <a:pt x="8332" y="5464"/>
                  <a:pt x="8332" y="5464"/>
                </a:cubicBezTo>
                <a:cubicBezTo>
                  <a:pt x="8279" y="5358"/>
                  <a:pt x="8225" y="5305"/>
                  <a:pt x="8172" y="5199"/>
                </a:cubicBezTo>
                <a:close/>
                <a:moveTo>
                  <a:pt x="3927" y="3448"/>
                </a:moveTo>
                <a:cubicBezTo>
                  <a:pt x="4405" y="3448"/>
                  <a:pt x="4936" y="3501"/>
                  <a:pt x="5466" y="3713"/>
                </a:cubicBezTo>
                <a:cubicBezTo>
                  <a:pt x="6634" y="4084"/>
                  <a:pt x="7483" y="4721"/>
                  <a:pt x="7960" y="5623"/>
                </a:cubicBezTo>
                <a:cubicBezTo>
                  <a:pt x="8172" y="6101"/>
                  <a:pt x="8279" y="6525"/>
                  <a:pt x="8279" y="6685"/>
                </a:cubicBezTo>
                <a:cubicBezTo>
                  <a:pt x="8172" y="6791"/>
                  <a:pt x="7960" y="6844"/>
                  <a:pt x="7589" y="6950"/>
                </a:cubicBezTo>
                <a:cubicBezTo>
                  <a:pt x="7058" y="7109"/>
                  <a:pt x="6156" y="7268"/>
                  <a:pt x="4829" y="7268"/>
                </a:cubicBezTo>
                <a:cubicBezTo>
                  <a:pt x="4670" y="7268"/>
                  <a:pt x="4458" y="7268"/>
                  <a:pt x="4246" y="7215"/>
                </a:cubicBezTo>
                <a:cubicBezTo>
                  <a:pt x="1752" y="7162"/>
                  <a:pt x="690" y="6154"/>
                  <a:pt x="478" y="5889"/>
                </a:cubicBezTo>
                <a:cubicBezTo>
                  <a:pt x="690" y="4827"/>
                  <a:pt x="1964" y="3448"/>
                  <a:pt x="3927" y="3448"/>
                </a:cubicBezTo>
                <a:close/>
                <a:moveTo>
                  <a:pt x="5891" y="7640"/>
                </a:moveTo>
                <a:lnTo>
                  <a:pt x="5519" y="9072"/>
                </a:lnTo>
                <a:cubicBezTo>
                  <a:pt x="5466" y="8595"/>
                  <a:pt x="5519" y="8170"/>
                  <a:pt x="5519" y="7693"/>
                </a:cubicBezTo>
                <a:cubicBezTo>
                  <a:pt x="5625" y="7693"/>
                  <a:pt x="5785" y="7640"/>
                  <a:pt x="5891" y="7640"/>
                </a:cubicBezTo>
                <a:close/>
                <a:moveTo>
                  <a:pt x="7430" y="7427"/>
                </a:moveTo>
                <a:lnTo>
                  <a:pt x="7430" y="7427"/>
                </a:lnTo>
                <a:cubicBezTo>
                  <a:pt x="6952" y="8542"/>
                  <a:pt x="6581" y="9603"/>
                  <a:pt x="6421" y="10558"/>
                </a:cubicBezTo>
                <a:cubicBezTo>
                  <a:pt x="6262" y="11566"/>
                  <a:pt x="6262" y="12415"/>
                  <a:pt x="6474" y="13158"/>
                </a:cubicBezTo>
                <a:cubicBezTo>
                  <a:pt x="6368" y="13105"/>
                  <a:pt x="6315" y="12999"/>
                  <a:pt x="6262" y="12946"/>
                </a:cubicBezTo>
                <a:cubicBezTo>
                  <a:pt x="6050" y="12468"/>
                  <a:pt x="5731" y="11566"/>
                  <a:pt x="5572" y="10346"/>
                </a:cubicBezTo>
                <a:lnTo>
                  <a:pt x="6315" y="7640"/>
                </a:lnTo>
                <a:cubicBezTo>
                  <a:pt x="6793" y="7587"/>
                  <a:pt x="7111" y="7480"/>
                  <a:pt x="7430" y="7427"/>
                </a:cubicBezTo>
                <a:close/>
                <a:moveTo>
                  <a:pt x="3927" y="7640"/>
                </a:moveTo>
                <a:cubicBezTo>
                  <a:pt x="4033" y="7640"/>
                  <a:pt x="4086" y="7693"/>
                  <a:pt x="4246" y="7693"/>
                </a:cubicBezTo>
                <a:lnTo>
                  <a:pt x="5095" y="7693"/>
                </a:lnTo>
                <a:cubicBezTo>
                  <a:pt x="4882" y="10346"/>
                  <a:pt x="5519" y="12309"/>
                  <a:pt x="5891" y="13105"/>
                </a:cubicBezTo>
                <a:cubicBezTo>
                  <a:pt x="6103" y="13530"/>
                  <a:pt x="6634" y="14060"/>
                  <a:pt x="7536" y="14803"/>
                </a:cubicBezTo>
                <a:cubicBezTo>
                  <a:pt x="7748" y="14962"/>
                  <a:pt x="8013" y="15175"/>
                  <a:pt x="8172" y="15281"/>
                </a:cubicBezTo>
                <a:lnTo>
                  <a:pt x="7270" y="15281"/>
                </a:lnTo>
                <a:cubicBezTo>
                  <a:pt x="7058" y="15228"/>
                  <a:pt x="5307" y="14644"/>
                  <a:pt x="4511" y="13158"/>
                </a:cubicBezTo>
                <a:cubicBezTo>
                  <a:pt x="3821" y="11726"/>
                  <a:pt x="3874" y="8542"/>
                  <a:pt x="3927" y="7640"/>
                </a:cubicBezTo>
                <a:close/>
                <a:moveTo>
                  <a:pt x="7466" y="0"/>
                </a:moveTo>
                <a:cubicBezTo>
                  <a:pt x="7182" y="0"/>
                  <a:pt x="6902" y="31"/>
                  <a:pt x="6634" y="105"/>
                </a:cubicBezTo>
                <a:cubicBezTo>
                  <a:pt x="5838" y="370"/>
                  <a:pt x="4564" y="1113"/>
                  <a:pt x="4299" y="2121"/>
                </a:cubicBezTo>
                <a:cubicBezTo>
                  <a:pt x="4193" y="2439"/>
                  <a:pt x="4193" y="2758"/>
                  <a:pt x="4299" y="3023"/>
                </a:cubicBezTo>
                <a:lnTo>
                  <a:pt x="3927" y="3023"/>
                </a:lnTo>
                <a:cubicBezTo>
                  <a:pt x="2601" y="3023"/>
                  <a:pt x="1752" y="3554"/>
                  <a:pt x="1221" y="3978"/>
                </a:cubicBezTo>
                <a:cubicBezTo>
                  <a:pt x="531" y="4509"/>
                  <a:pt x="107" y="5252"/>
                  <a:pt x="1" y="5889"/>
                </a:cubicBezTo>
                <a:cubicBezTo>
                  <a:pt x="1" y="5942"/>
                  <a:pt x="1" y="5995"/>
                  <a:pt x="54" y="6048"/>
                </a:cubicBezTo>
                <a:cubicBezTo>
                  <a:pt x="107" y="6101"/>
                  <a:pt x="903" y="7321"/>
                  <a:pt x="3450" y="7640"/>
                </a:cubicBezTo>
                <a:cubicBezTo>
                  <a:pt x="3450" y="8489"/>
                  <a:pt x="3344" y="11832"/>
                  <a:pt x="4140" y="13371"/>
                </a:cubicBezTo>
                <a:cubicBezTo>
                  <a:pt x="5042" y="15122"/>
                  <a:pt x="7111" y="15705"/>
                  <a:pt x="7217" y="15705"/>
                </a:cubicBezTo>
                <a:cubicBezTo>
                  <a:pt x="7217" y="15705"/>
                  <a:pt x="7217" y="15758"/>
                  <a:pt x="7270" y="15758"/>
                </a:cubicBezTo>
                <a:lnTo>
                  <a:pt x="8862" y="15758"/>
                </a:lnTo>
                <a:cubicBezTo>
                  <a:pt x="8968" y="15758"/>
                  <a:pt x="9075" y="15705"/>
                  <a:pt x="9075" y="15599"/>
                </a:cubicBezTo>
                <a:cubicBezTo>
                  <a:pt x="9128" y="15546"/>
                  <a:pt x="9075" y="15440"/>
                  <a:pt x="9021" y="15387"/>
                </a:cubicBezTo>
                <a:cubicBezTo>
                  <a:pt x="8650" y="15122"/>
                  <a:pt x="7854" y="14538"/>
                  <a:pt x="7217" y="14007"/>
                </a:cubicBezTo>
                <a:cubicBezTo>
                  <a:pt x="6740" y="13158"/>
                  <a:pt x="6581" y="12044"/>
                  <a:pt x="6846" y="10664"/>
                </a:cubicBezTo>
                <a:cubicBezTo>
                  <a:pt x="7005" y="9656"/>
                  <a:pt x="7430" y="8542"/>
                  <a:pt x="7960" y="7321"/>
                </a:cubicBezTo>
                <a:cubicBezTo>
                  <a:pt x="8385" y="7162"/>
                  <a:pt x="8597" y="7056"/>
                  <a:pt x="8650" y="7056"/>
                </a:cubicBezTo>
                <a:cubicBezTo>
                  <a:pt x="8703" y="7003"/>
                  <a:pt x="8756" y="6950"/>
                  <a:pt x="8756" y="6844"/>
                </a:cubicBezTo>
                <a:cubicBezTo>
                  <a:pt x="8756" y="6844"/>
                  <a:pt x="8703" y="6525"/>
                  <a:pt x="8597" y="6101"/>
                </a:cubicBezTo>
                <a:cubicBezTo>
                  <a:pt x="8756" y="5782"/>
                  <a:pt x="8915" y="5517"/>
                  <a:pt x="9021" y="5411"/>
                </a:cubicBezTo>
                <a:cubicBezTo>
                  <a:pt x="9870" y="5570"/>
                  <a:pt x="10666" y="5623"/>
                  <a:pt x="11303" y="5623"/>
                </a:cubicBezTo>
                <a:lnTo>
                  <a:pt x="11569" y="5623"/>
                </a:lnTo>
                <a:cubicBezTo>
                  <a:pt x="12152" y="5623"/>
                  <a:pt x="12630" y="5199"/>
                  <a:pt x="12789" y="4668"/>
                </a:cubicBezTo>
                <a:cubicBezTo>
                  <a:pt x="12895" y="4084"/>
                  <a:pt x="12736" y="3501"/>
                  <a:pt x="12630" y="3076"/>
                </a:cubicBezTo>
                <a:lnTo>
                  <a:pt x="12630" y="3023"/>
                </a:lnTo>
                <a:cubicBezTo>
                  <a:pt x="12524" y="2493"/>
                  <a:pt x="12046" y="1272"/>
                  <a:pt x="10613" y="794"/>
                </a:cubicBezTo>
                <a:cubicBezTo>
                  <a:pt x="10507" y="741"/>
                  <a:pt x="10401" y="688"/>
                  <a:pt x="10242" y="635"/>
                </a:cubicBezTo>
                <a:cubicBezTo>
                  <a:pt x="9425" y="349"/>
                  <a:pt x="8419" y="0"/>
                  <a:pt x="74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22" name="Google Shape;1322;p48"/>
          <p:cNvSpPr/>
          <p:nvPr/>
        </p:nvSpPr>
        <p:spPr>
          <a:xfrm>
            <a:off x="5339621" y="1858339"/>
            <a:ext cx="583508" cy="850631"/>
          </a:xfrm>
          <a:custGeom>
            <a:avLst/>
            <a:gdLst/>
            <a:ahLst/>
            <a:cxnLst/>
            <a:rect l="l" t="t" r="r" b="b"/>
            <a:pathLst>
              <a:path w="11940" h="17406" extrusionOk="0">
                <a:moveTo>
                  <a:pt x="5784" y="425"/>
                </a:moveTo>
                <a:cubicBezTo>
                  <a:pt x="5996" y="425"/>
                  <a:pt x="6155" y="531"/>
                  <a:pt x="6262" y="637"/>
                </a:cubicBezTo>
                <a:lnTo>
                  <a:pt x="6315" y="690"/>
                </a:lnTo>
                <a:cubicBezTo>
                  <a:pt x="6739" y="1168"/>
                  <a:pt x="7270" y="1486"/>
                  <a:pt x="7960" y="1645"/>
                </a:cubicBezTo>
                <a:cubicBezTo>
                  <a:pt x="8172" y="1645"/>
                  <a:pt x="8331" y="1698"/>
                  <a:pt x="8543" y="1751"/>
                </a:cubicBezTo>
                <a:cubicBezTo>
                  <a:pt x="10188" y="2335"/>
                  <a:pt x="10878" y="3025"/>
                  <a:pt x="11197" y="3502"/>
                </a:cubicBezTo>
                <a:cubicBezTo>
                  <a:pt x="11303" y="3768"/>
                  <a:pt x="11356" y="3927"/>
                  <a:pt x="11409" y="4139"/>
                </a:cubicBezTo>
                <a:cubicBezTo>
                  <a:pt x="11303" y="3980"/>
                  <a:pt x="11143" y="3927"/>
                  <a:pt x="10984" y="3821"/>
                </a:cubicBezTo>
                <a:cubicBezTo>
                  <a:pt x="10825" y="3768"/>
                  <a:pt x="10613" y="3715"/>
                  <a:pt x="10294" y="3609"/>
                </a:cubicBezTo>
                <a:cubicBezTo>
                  <a:pt x="10241" y="3502"/>
                  <a:pt x="10135" y="3237"/>
                  <a:pt x="9976" y="3025"/>
                </a:cubicBezTo>
                <a:cubicBezTo>
                  <a:pt x="9950" y="2998"/>
                  <a:pt x="9910" y="2985"/>
                  <a:pt x="9870" y="2985"/>
                </a:cubicBezTo>
                <a:cubicBezTo>
                  <a:pt x="9830" y="2985"/>
                  <a:pt x="9790" y="2998"/>
                  <a:pt x="9764" y="3025"/>
                </a:cubicBezTo>
                <a:cubicBezTo>
                  <a:pt x="9711" y="3078"/>
                  <a:pt x="9658" y="3184"/>
                  <a:pt x="9711" y="3237"/>
                </a:cubicBezTo>
                <a:cubicBezTo>
                  <a:pt x="9817" y="3343"/>
                  <a:pt x="9923" y="3449"/>
                  <a:pt x="9976" y="3609"/>
                </a:cubicBezTo>
                <a:cubicBezTo>
                  <a:pt x="9870" y="3555"/>
                  <a:pt x="9764" y="3555"/>
                  <a:pt x="9658" y="3555"/>
                </a:cubicBezTo>
                <a:cubicBezTo>
                  <a:pt x="9605" y="3343"/>
                  <a:pt x="9445" y="2972"/>
                  <a:pt x="9286" y="2706"/>
                </a:cubicBezTo>
                <a:cubicBezTo>
                  <a:pt x="9260" y="2680"/>
                  <a:pt x="9220" y="2667"/>
                  <a:pt x="9180" y="2667"/>
                </a:cubicBezTo>
                <a:cubicBezTo>
                  <a:pt x="9140" y="2667"/>
                  <a:pt x="9101" y="2680"/>
                  <a:pt x="9074" y="2706"/>
                </a:cubicBezTo>
                <a:cubicBezTo>
                  <a:pt x="8968" y="2759"/>
                  <a:pt x="8968" y="2813"/>
                  <a:pt x="9021" y="2919"/>
                </a:cubicBezTo>
                <a:cubicBezTo>
                  <a:pt x="9127" y="3078"/>
                  <a:pt x="9233" y="3290"/>
                  <a:pt x="9339" y="3502"/>
                </a:cubicBezTo>
                <a:cubicBezTo>
                  <a:pt x="8490" y="3449"/>
                  <a:pt x="7588" y="3396"/>
                  <a:pt x="7058" y="3396"/>
                </a:cubicBezTo>
                <a:cubicBezTo>
                  <a:pt x="6580" y="3383"/>
                  <a:pt x="6112" y="3376"/>
                  <a:pt x="5667" y="3376"/>
                </a:cubicBezTo>
                <a:cubicBezTo>
                  <a:pt x="4331" y="3376"/>
                  <a:pt x="3197" y="3436"/>
                  <a:pt x="2600" y="3555"/>
                </a:cubicBezTo>
                <a:cubicBezTo>
                  <a:pt x="2388" y="3555"/>
                  <a:pt x="2229" y="3609"/>
                  <a:pt x="2070" y="3662"/>
                </a:cubicBezTo>
                <a:cubicBezTo>
                  <a:pt x="2176" y="3502"/>
                  <a:pt x="2282" y="3396"/>
                  <a:pt x="2494" y="3290"/>
                </a:cubicBezTo>
                <a:cubicBezTo>
                  <a:pt x="2547" y="3237"/>
                  <a:pt x="2547" y="3184"/>
                  <a:pt x="2547" y="3078"/>
                </a:cubicBezTo>
                <a:cubicBezTo>
                  <a:pt x="2494" y="3025"/>
                  <a:pt x="2388" y="3025"/>
                  <a:pt x="2335" y="3025"/>
                </a:cubicBezTo>
                <a:cubicBezTo>
                  <a:pt x="1963" y="3237"/>
                  <a:pt x="1804" y="3555"/>
                  <a:pt x="1698" y="3768"/>
                </a:cubicBezTo>
                <a:cubicBezTo>
                  <a:pt x="1061" y="3927"/>
                  <a:pt x="690" y="4139"/>
                  <a:pt x="531" y="4245"/>
                </a:cubicBezTo>
                <a:cubicBezTo>
                  <a:pt x="478" y="4192"/>
                  <a:pt x="425" y="4139"/>
                  <a:pt x="371" y="4033"/>
                </a:cubicBezTo>
                <a:cubicBezTo>
                  <a:pt x="531" y="3449"/>
                  <a:pt x="1592" y="2653"/>
                  <a:pt x="3078" y="2123"/>
                </a:cubicBezTo>
                <a:cubicBezTo>
                  <a:pt x="3874" y="1804"/>
                  <a:pt x="4670" y="1274"/>
                  <a:pt x="5306" y="690"/>
                </a:cubicBezTo>
                <a:lnTo>
                  <a:pt x="5306" y="637"/>
                </a:lnTo>
                <a:cubicBezTo>
                  <a:pt x="5466" y="478"/>
                  <a:pt x="5625" y="425"/>
                  <a:pt x="5784" y="425"/>
                </a:cubicBezTo>
                <a:close/>
                <a:moveTo>
                  <a:pt x="5200" y="3821"/>
                </a:moveTo>
                <a:lnTo>
                  <a:pt x="4617" y="4458"/>
                </a:lnTo>
                <a:cubicBezTo>
                  <a:pt x="4564" y="4511"/>
                  <a:pt x="4564" y="4617"/>
                  <a:pt x="4564" y="4670"/>
                </a:cubicBezTo>
                <a:cubicBezTo>
                  <a:pt x="4617" y="4723"/>
                  <a:pt x="4670" y="4723"/>
                  <a:pt x="4723" y="4723"/>
                </a:cubicBezTo>
                <a:cubicBezTo>
                  <a:pt x="4723" y="4723"/>
                  <a:pt x="4776" y="4723"/>
                  <a:pt x="4829" y="4670"/>
                </a:cubicBezTo>
                <a:lnTo>
                  <a:pt x="5253" y="4192"/>
                </a:lnTo>
                <a:lnTo>
                  <a:pt x="5253" y="4882"/>
                </a:lnTo>
                <a:cubicBezTo>
                  <a:pt x="4776" y="4882"/>
                  <a:pt x="4351" y="4882"/>
                  <a:pt x="4139" y="4829"/>
                </a:cubicBezTo>
                <a:lnTo>
                  <a:pt x="3449" y="4829"/>
                </a:lnTo>
                <a:cubicBezTo>
                  <a:pt x="2706" y="4776"/>
                  <a:pt x="1592" y="4776"/>
                  <a:pt x="902" y="4511"/>
                </a:cubicBezTo>
                <a:cubicBezTo>
                  <a:pt x="1220" y="4351"/>
                  <a:pt x="1751" y="4139"/>
                  <a:pt x="2653" y="3927"/>
                </a:cubicBezTo>
                <a:cubicBezTo>
                  <a:pt x="2812" y="3927"/>
                  <a:pt x="3078" y="3874"/>
                  <a:pt x="3343" y="3874"/>
                </a:cubicBezTo>
                <a:lnTo>
                  <a:pt x="2176" y="4298"/>
                </a:lnTo>
                <a:cubicBezTo>
                  <a:pt x="2123" y="4298"/>
                  <a:pt x="2070" y="4351"/>
                  <a:pt x="2070" y="4458"/>
                </a:cubicBezTo>
                <a:cubicBezTo>
                  <a:pt x="2070" y="4511"/>
                  <a:pt x="2123" y="4564"/>
                  <a:pt x="2229" y="4564"/>
                </a:cubicBezTo>
                <a:lnTo>
                  <a:pt x="2282" y="4564"/>
                </a:lnTo>
                <a:cubicBezTo>
                  <a:pt x="2282" y="4564"/>
                  <a:pt x="4404" y="3821"/>
                  <a:pt x="4457" y="3821"/>
                </a:cubicBezTo>
                <a:lnTo>
                  <a:pt x="4457" y="3821"/>
                </a:lnTo>
                <a:lnTo>
                  <a:pt x="3502" y="4351"/>
                </a:lnTo>
                <a:cubicBezTo>
                  <a:pt x="3449" y="4404"/>
                  <a:pt x="3396" y="4511"/>
                  <a:pt x="3449" y="4564"/>
                </a:cubicBezTo>
                <a:cubicBezTo>
                  <a:pt x="3502" y="4617"/>
                  <a:pt x="3555" y="4670"/>
                  <a:pt x="3608" y="4670"/>
                </a:cubicBezTo>
                <a:cubicBezTo>
                  <a:pt x="3608" y="4670"/>
                  <a:pt x="3661" y="4617"/>
                  <a:pt x="3661" y="4617"/>
                </a:cubicBezTo>
                <a:lnTo>
                  <a:pt x="5041" y="3821"/>
                </a:lnTo>
                <a:close/>
                <a:moveTo>
                  <a:pt x="7376" y="3821"/>
                </a:moveTo>
                <a:lnTo>
                  <a:pt x="9445" y="4564"/>
                </a:lnTo>
                <a:lnTo>
                  <a:pt x="9498" y="4564"/>
                </a:lnTo>
                <a:cubicBezTo>
                  <a:pt x="9552" y="4564"/>
                  <a:pt x="9605" y="4564"/>
                  <a:pt x="9658" y="4458"/>
                </a:cubicBezTo>
                <a:cubicBezTo>
                  <a:pt x="9658" y="4404"/>
                  <a:pt x="9605" y="4298"/>
                  <a:pt x="9552" y="4298"/>
                </a:cubicBezTo>
                <a:lnTo>
                  <a:pt x="8437" y="3874"/>
                </a:lnTo>
                <a:lnTo>
                  <a:pt x="8437" y="3874"/>
                </a:lnTo>
                <a:cubicBezTo>
                  <a:pt x="9817" y="3980"/>
                  <a:pt x="10560" y="4086"/>
                  <a:pt x="10772" y="4192"/>
                </a:cubicBezTo>
                <a:cubicBezTo>
                  <a:pt x="10931" y="4298"/>
                  <a:pt x="11090" y="4404"/>
                  <a:pt x="11197" y="4511"/>
                </a:cubicBezTo>
                <a:cubicBezTo>
                  <a:pt x="10613" y="4670"/>
                  <a:pt x="9180" y="4829"/>
                  <a:pt x="6686" y="4882"/>
                </a:cubicBezTo>
                <a:lnTo>
                  <a:pt x="6686" y="4511"/>
                </a:lnTo>
                <a:lnTo>
                  <a:pt x="6792" y="4617"/>
                </a:lnTo>
                <a:cubicBezTo>
                  <a:pt x="6792" y="4670"/>
                  <a:pt x="6845" y="4670"/>
                  <a:pt x="6898" y="4670"/>
                </a:cubicBezTo>
                <a:lnTo>
                  <a:pt x="7004" y="4670"/>
                </a:lnTo>
                <a:cubicBezTo>
                  <a:pt x="7058" y="4617"/>
                  <a:pt x="7058" y="4511"/>
                  <a:pt x="7004" y="4458"/>
                </a:cubicBezTo>
                <a:lnTo>
                  <a:pt x="6686" y="4033"/>
                </a:lnTo>
                <a:lnTo>
                  <a:pt x="6686" y="3821"/>
                </a:lnTo>
                <a:lnTo>
                  <a:pt x="6951" y="3821"/>
                </a:lnTo>
                <a:lnTo>
                  <a:pt x="7800" y="4564"/>
                </a:lnTo>
                <a:cubicBezTo>
                  <a:pt x="7800" y="4564"/>
                  <a:pt x="7854" y="4617"/>
                  <a:pt x="7854" y="4617"/>
                </a:cubicBezTo>
                <a:cubicBezTo>
                  <a:pt x="7907" y="4617"/>
                  <a:pt x="7960" y="4564"/>
                  <a:pt x="7960" y="4564"/>
                </a:cubicBezTo>
                <a:cubicBezTo>
                  <a:pt x="8013" y="4511"/>
                  <a:pt x="8013" y="4404"/>
                  <a:pt x="7960" y="4351"/>
                </a:cubicBezTo>
                <a:lnTo>
                  <a:pt x="7376" y="3821"/>
                </a:lnTo>
                <a:close/>
                <a:moveTo>
                  <a:pt x="6262" y="3821"/>
                </a:moveTo>
                <a:lnTo>
                  <a:pt x="6262" y="5307"/>
                </a:lnTo>
                <a:lnTo>
                  <a:pt x="5731" y="5307"/>
                </a:lnTo>
                <a:lnTo>
                  <a:pt x="5731" y="4617"/>
                </a:lnTo>
                <a:lnTo>
                  <a:pt x="5784" y="4670"/>
                </a:lnTo>
                <a:lnTo>
                  <a:pt x="5890" y="4670"/>
                </a:lnTo>
                <a:cubicBezTo>
                  <a:pt x="5943" y="4670"/>
                  <a:pt x="5996" y="4670"/>
                  <a:pt x="5996" y="4617"/>
                </a:cubicBezTo>
                <a:cubicBezTo>
                  <a:pt x="6049" y="4564"/>
                  <a:pt x="5996" y="4458"/>
                  <a:pt x="5943" y="4404"/>
                </a:cubicBezTo>
                <a:lnTo>
                  <a:pt x="5731" y="4298"/>
                </a:lnTo>
                <a:lnTo>
                  <a:pt x="5731" y="3821"/>
                </a:lnTo>
                <a:close/>
                <a:moveTo>
                  <a:pt x="6421" y="5731"/>
                </a:moveTo>
                <a:cubicBezTo>
                  <a:pt x="6686" y="5837"/>
                  <a:pt x="6898" y="5996"/>
                  <a:pt x="6951" y="6102"/>
                </a:cubicBezTo>
                <a:cubicBezTo>
                  <a:pt x="6951" y="6102"/>
                  <a:pt x="6845" y="6156"/>
                  <a:pt x="6792" y="6156"/>
                </a:cubicBezTo>
                <a:cubicBezTo>
                  <a:pt x="6633" y="6209"/>
                  <a:pt x="6527" y="6209"/>
                  <a:pt x="6368" y="6209"/>
                </a:cubicBezTo>
                <a:cubicBezTo>
                  <a:pt x="5943" y="6209"/>
                  <a:pt x="5519" y="6049"/>
                  <a:pt x="5253" y="5943"/>
                </a:cubicBezTo>
                <a:lnTo>
                  <a:pt x="5572" y="5731"/>
                </a:lnTo>
                <a:close/>
                <a:moveTo>
                  <a:pt x="5678" y="6580"/>
                </a:moveTo>
                <a:cubicBezTo>
                  <a:pt x="5837" y="6580"/>
                  <a:pt x="6049" y="6633"/>
                  <a:pt x="6209" y="6633"/>
                </a:cubicBezTo>
                <a:lnTo>
                  <a:pt x="6209" y="7960"/>
                </a:lnTo>
                <a:lnTo>
                  <a:pt x="5996" y="8066"/>
                </a:lnTo>
                <a:cubicBezTo>
                  <a:pt x="5890" y="8066"/>
                  <a:pt x="5890" y="8172"/>
                  <a:pt x="5890" y="8225"/>
                </a:cubicBezTo>
                <a:cubicBezTo>
                  <a:pt x="5943" y="8278"/>
                  <a:pt x="5996" y="8331"/>
                  <a:pt x="6049" y="8331"/>
                </a:cubicBezTo>
                <a:lnTo>
                  <a:pt x="6102" y="8331"/>
                </a:lnTo>
                <a:lnTo>
                  <a:pt x="6262" y="8278"/>
                </a:lnTo>
                <a:lnTo>
                  <a:pt x="6262" y="10082"/>
                </a:lnTo>
                <a:lnTo>
                  <a:pt x="5943" y="10295"/>
                </a:lnTo>
                <a:cubicBezTo>
                  <a:pt x="5837" y="10295"/>
                  <a:pt x="5837" y="10401"/>
                  <a:pt x="5890" y="10454"/>
                </a:cubicBezTo>
                <a:cubicBezTo>
                  <a:pt x="5890" y="10507"/>
                  <a:pt x="5943" y="10560"/>
                  <a:pt x="5996" y="10560"/>
                </a:cubicBezTo>
                <a:cubicBezTo>
                  <a:pt x="5996" y="10560"/>
                  <a:pt x="6049" y="10560"/>
                  <a:pt x="6049" y="10507"/>
                </a:cubicBezTo>
                <a:lnTo>
                  <a:pt x="6209" y="10454"/>
                </a:lnTo>
                <a:lnTo>
                  <a:pt x="6209" y="12788"/>
                </a:lnTo>
                <a:lnTo>
                  <a:pt x="5996" y="12948"/>
                </a:lnTo>
                <a:cubicBezTo>
                  <a:pt x="5943" y="13001"/>
                  <a:pt x="5890" y="13054"/>
                  <a:pt x="5943" y="13160"/>
                </a:cubicBezTo>
                <a:cubicBezTo>
                  <a:pt x="5996" y="13160"/>
                  <a:pt x="6049" y="13213"/>
                  <a:pt x="6102" y="13213"/>
                </a:cubicBezTo>
                <a:lnTo>
                  <a:pt x="6155" y="13213"/>
                </a:lnTo>
                <a:lnTo>
                  <a:pt x="6209" y="13160"/>
                </a:lnTo>
                <a:lnTo>
                  <a:pt x="6209" y="16927"/>
                </a:lnTo>
                <a:lnTo>
                  <a:pt x="5678" y="16927"/>
                </a:lnTo>
                <a:lnTo>
                  <a:pt x="5678" y="14805"/>
                </a:lnTo>
                <a:lnTo>
                  <a:pt x="5731" y="14858"/>
                </a:lnTo>
                <a:cubicBezTo>
                  <a:pt x="5731" y="14858"/>
                  <a:pt x="5784" y="14911"/>
                  <a:pt x="5837" y="14911"/>
                </a:cubicBezTo>
                <a:cubicBezTo>
                  <a:pt x="5890" y="14911"/>
                  <a:pt x="5943" y="14858"/>
                  <a:pt x="5943" y="14858"/>
                </a:cubicBezTo>
                <a:cubicBezTo>
                  <a:pt x="5996" y="14752"/>
                  <a:pt x="5996" y="14699"/>
                  <a:pt x="5943" y="14646"/>
                </a:cubicBezTo>
                <a:lnTo>
                  <a:pt x="5678" y="14487"/>
                </a:lnTo>
                <a:lnTo>
                  <a:pt x="5678" y="12205"/>
                </a:lnTo>
                <a:lnTo>
                  <a:pt x="5731" y="12205"/>
                </a:lnTo>
                <a:cubicBezTo>
                  <a:pt x="5731" y="12205"/>
                  <a:pt x="5784" y="12258"/>
                  <a:pt x="5837" y="12258"/>
                </a:cubicBezTo>
                <a:cubicBezTo>
                  <a:pt x="5890" y="12258"/>
                  <a:pt x="5943" y="12205"/>
                  <a:pt x="5943" y="12152"/>
                </a:cubicBezTo>
                <a:cubicBezTo>
                  <a:pt x="5996" y="12099"/>
                  <a:pt x="5996" y="11993"/>
                  <a:pt x="5890" y="11993"/>
                </a:cubicBezTo>
                <a:lnTo>
                  <a:pt x="5678" y="11833"/>
                </a:lnTo>
                <a:lnTo>
                  <a:pt x="5678" y="9233"/>
                </a:lnTo>
                <a:lnTo>
                  <a:pt x="5731" y="9286"/>
                </a:lnTo>
                <a:cubicBezTo>
                  <a:pt x="5731" y="9339"/>
                  <a:pt x="5784" y="9339"/>
                  <a:pt x="5837" y="9339"/>
                </a:cubicBezTo>
                <a:cubicBezTo>
                  <a:pt x="5890" y="9339"/>
                  <a:pt x="5890" y="9339"/>
                  <a:pt x="5943" y="9286"/>
                </a:cubicBezTo>
                <a:cubicBezTo>
                  <a:pt x="5996" y="9233"/>
                  <a:pt x="5996" y="9180"/>
                  <a:pt x="5943" y="9074"/>
                </a:cubicBezTo>
                <a:lnTo>
                  <a:pt x="5731" y="8756"/>
                </a:lnTo>
                <a:lnTo>
                  <a:pt x="5731" y="7747"/>
                </a:lnTo>
                <a:cubicBezTo>
                  <a:pt x="5731" y="7747"/>
                  <a:pt x="5784" y="7694"/>
                  <a:pt x="5837" y="7694"/>
                </a:cubicBezTo>
                <a:cubicBezTo>
                  <a:pt x="5890" y="7641"/>
                  <a:pt x="5890" y="7535"/>
                  <a:pt x="5837" y="7482"/>
                </a:cubicBezTo>
                <a:lnTo>
                  <a:pt x="5678" y="7376"/>
                </a:lnTo>
                <a:lnTo>
                  <a:pt x="5678" y="6580"/>
                </a:lnTo>
                <a:close/>
                <a:moveTo>
                  <a:pt x="5837" y="0"/>
                </a:moveTo>
                <a:cubicBezTo>
                  <a:pt x="5519" y="0"/>
                  <a:pt x="5253" y="106"/>
                  <a:pt x="5041" y="319"/>
                </a:cubicBezTo>
                <a:lnTo>
                  <a:pt x="4988" y="372"/>
                </a:lnTo>
                <a:cubicBezTo>
                  <a:pt x="4457" y="955"/>
                  <a:pt x="3715" y="1433"/>
                  <a:pt x="2972" y="1698"/>
                </a:cubicBezTo>
                <a:cubicBezTo>
                  <a:pt x="2176" y="2017"/>
                  <a:pt x="1486" y="2335"/>
                  <a:pt x="955" y="2759"/>
                </a:cubicBezTo>
                <a:cubicBezTo>
                  <a:pt x="371" y="3184"/>
                  <a:pt x="53" y="3662"/>
                  <a:pt x="0" y="4033"/>
                </a:cubicBezTo>
                <a:cubicBezTo>
                  <a:pt x="0" y="4086"/>
                  <a:pt x="0" y="4139"/>
                  <a:pt x="0" y="4139"/>
                </a:cubicBezTo>
                <a:cubicBezTo>
                  <a:pt x="371" y="5200"/>
                  <a:pt x="2176" y="5253"/>
                  <a:pt x="3449" y="5253"/>
                </a:cubicBezTo>
                <a:cubicBezTo>
                  <a:pt x="3715" y="5253"/>
                  <a:pt x="3980" y="5253"/>
                  <a:pt x="4139" y="5307"/>
                </a:cubicBezTo>
                <a:lnTo>
                  <a:pt x="5253" y="5307"/>
                </a:lnTo>
                <a:lnTo>
                  <a:pt x="5253" y="5466"/>
                </a:lnTo>
                <a:lnTo>
                  <a:pt x="4776" y="5837"/>
                </a:lnTo>
                <a:cubicBezTo>
                  <a:pt x="4776" y="5837"/>
                  <a:pt x="4723" y="5890"/>
                  <a:pt x="4670" y="5890"/>
                </a:cubicBezTo>
                <a:cubicBezTo>
                  <a:pt x="4670" y="5996"/>
                  <a:pt x="4670" y="6102"/>
                  <a:pt x="4776" y="6156"/>
                </a:cubicBezTo>
                <a:cubicBezTo>
                  <a:pt x="4776" y="6209"/>
                  <a:pt x="4988" y="6315"/>
                  <a:pt x="5253" y="6421"/>
                </a:cubicBezTo>
                <a:lnTo>
                  <a:pt x="5253" y="17193"/>
                </a:lnTo>
                <a:cubicBezTo>
                  <a:pt x="5253" y="17299"/>
                  <a:pt x="5359" y="17405"/>
                  <a:pt x="5519" y="17405"/>
                </a:cubicBezTo>
                <a:lnTo>
                  <a:pt x="6474" y="17405"/>
                </a:lnTo>
                <a:cubicBezTo>
                  <a:pt x="6580" y="17405"/>
                  <a:pt x="6686" y="17299"/>
                  <a:pt x="6686" y="17193"/>
                </a:cubicBezTo>
                <a:lnTo>
                  <a:pt x="6686" y="6686"/>
                </a:lnTo>
                <a:cubicBezTo>
                  <a:pt x="6792" y="6633"/>
                  <a:pt x="6845" y="6633"/>
                  <a:pt x="6898" y="6633"/>
                </a:cubicBezTo>
                <a:cubicBezTo>
                  <a:pt x="7217" y="6527"/>
                  <a:pt x="7376" y="6368"/>
                  <a:pt x="7376" y="6156"/>
                </a:cubicBezTo>
                <a:cubicBezTo>
                  <a:pt x="7429" y="5837"/>
                  <a:pt x="7004" y="5572"/>
                  <a:pt x="6686" y="5413"/>
                </a:cubicBezTo>
                <a:lnTo>
                  <a:pt x="6686" y="5307"/>
                </a:lnTo>
                <a:cubicBezTo>
                  <a:pt x="7535" y="5307"/>
                  <a:pt x="8703" y="5253"/>
                  <a:pt x="9658" y="5147"/>
                </a:cubicBezTo>
                <a:cubicBezTo>
                  <a:pt x="11250" y="5041"/>
                  <a:pt x="11621" y="4829"/>
                  <a:pt x="11780" y="4670"/>
                </a:cubicBezTo>
                <a:cubicBezTo>
                  <a:pt x="11780" y="4670"/>
                  <a:pt x="11833" y="4617"/>
                  <a:pt x="11833" y="4564"/>
                </a:cubicBezTo>
                <a:cubicBezTo>
                  <a:pt x="11833" y="4564"/>
                  <a:pt x="11939" y="4033"/>
                  <a:pt x="11568" y="3343"/>
                </a:cubicBezTo>
                <a:cubicBezTo>
                  <a:pt x="11090" y="2494"/>
                  <a:pt x="10082" y="1857"/>
                  <a:pt x="8649" y="1380"/>
                </a:cubicBezTo>
                <a:cubicBezTo>
                  <a:pt x="8437" y="1327"/>
                  <a:pt x="8225" y="1274"/>
                  <a:pt x="8013" y="1221"/>
                </a:cubicBezTo>
                <a:cubicBezTo>
                  <a:pt x="7482" y="1115"/>
                  <a:pt x="7004" y="796"/>
                  <a:pt x="6633" y="425"/>
                </a:cubicBezTo>
                <a:lnTo>
                  <a:pt x="6633" y="372"/>
                </a:lnTo>
                <a:cubicBezTo>
                  <a:pt x="6421" y="159"/>
                  <a:pt x="6102" y="0"/>
                  <a:pt x="583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23" name="Google Shape;1323;p48"/>
          <p:cNvSpPr/>
          <p:nvPr/>
        </p:nvSpPr>
        <p:spPr>
          <a:xfrm>
            <a:off x="3200402" y="1882896"/>
            <a:ext cx="715799" cy="801517"/>
          </a:xfrm>
          <a:custGeom>
            <a:avLst/>
            <a:gdLst/>
            <a:ahLst/>
            <a:cxnLst/>
            <a:rect l="l" t="t" r="r" b="b"/>
            <a:pathLst>
              <a:path w="14647" h="16401" extrusionOk="0">
                <a:moveTo>
                  <a:pt x="7503" y="440"/>
                </a:moveTo>
                <a:cubicBezTo>
                  <a:pt x="8187" y="440"/>
                  <a:pt x="8858" y="487"/>
                  <a:pt x="9499" y="587"/>
                </a:cubicBezTo>
                <a:cubicBezTo>
                  <a:pt x="11091" y="853"/>
                  <a:pt x="12365" y="1383"/>
                  <a:pt x="13002" y="2073"/>
                </a:cubicBezTo>
                <a:cubicBezTo>
                  <a:pt x="13957" y="3241"/>
                  <a:pt x="14169" y="4833"/>
                  <a:pt x="14169" y="5469"/>
                </a:cubicBezTo>
                <a:cubicBezTo>
                  <a:pt x="13904" y="5363"/>
                  <a:pt x="13479" y="5204"/>
                  <a:pt x="12948" y="4992"/>
                </a:cubicBezTo>
                <a:cubicBezTo>
                  <a:pt x="12683" y="4886"/>
                  <a:pt x="12365" y="4779"/>
                  <a:pt x="12099" y="4726"/>
                </a:cubicBezTo>
                <a:cubicBezTo>
                  <a:pt x="12099" y="3984"/>
                  <a:pt x="11887" y="3188"/>
                  <a:pt x="11887" y="3188"/>
                </a:cubicBezTo>
                <a:cubicBezTo>
                  <a:pt x="11887" y="3110"/>
                  <a:pt x="11830" y="3061"/>
                  <a:pt x="11779" y="3061"/>
                </a:cubicBezTo>
                <a:cubicBezTo>
                  <a:pt x="11760" y="3061"/>
                  <a:pt x="11742" y="3067"/>
                  <a:pt x="11728" y="3081"/>
                </a:cubicBezTo>
                <a:cubicBezTo>
                  <a:pt x="11622" y="3081"/>
                  <a:pt x="11569" y="3188"/>
                  <a:pt x="11622" y="3241"/>
                </a:cubicBezTo>
                <a:cubicBezTo>
                  <a:pt x="11622" y="3241"/>
                  <a:pt x="11834" y="3984"/>
                  <a:pt x="11834" y="4620"/>
                </a:cubicBezTo>
                <a:cubicBezTo>
                  <a:pt x="11197" y="4461"/>
                  <a:pt x="10667" y="4355"/>
                  <a:pt x="10295" y="4355"/>
                </a:cubicBezTo>
                <a:cubicBezTo>
                  <a:pt x="9287" y="4355"/>
                  <a:pt x="7748" y="4620"/>
                  <a:pt x="6581" y="4833"/>
                </a:cubicBezTo>
                <a:cubicBezTo>
                  <a:pt x="5838" y="4939"/>
                  <a:pt x="5254" y="5045"/>
                  <a:pt x="4883" y="5098"/>
                </a:cubicBezTo>
                <a:cubicBezTo>
                  <a:pt x="4776" y="5108"/>
                  <a:pt x="4669" y="5112"/>
                  <a:pt x="4561" y="5112"/>
                </a:cubicBezTo>
                <a:cubicBezTo>
                  <a:pt x="4085" y="5112"/>
                  <a:pt x="3608" y="5025"/>
                  <a:pt x="3132" y="4939"/>
                </a:cubicBezTo>
                <a:cubicBezTo>
                  <a:pt x="2866" y="4886"/>
                  <a:pt x="2654" y="4833"/>
                  <a:pt x="2389" y="4833"/>
                </a:cubicBezTo>
                <a:cubicBezTo>
                  <a:pt x="2389" y="4567"/>
                  <a:pt x="2442" y="3877"/>
                  <a:pt x="2760" y="3506"/>
                </a:cubicBezTo>
                <a:cubicBezTo>
                  <a:pt x="2813" y="3453"/>
                  <a:pt x="2813" y="3347"/>
                  <a:pt x="2760" y="3294"/>
                </a:cubicBezTo>
                <a:cubicBezTo>
                  <a:pt x="2738" y="3272"/>
                  <a:pt x="2707" y="3259"/>
                  <a:pt x="2674" y="3259"/>
                </a:cubicBezTo>
                <a:cubicBezTo>
                  <a:pt x="2628" y="3259"/>
                  <a:pt x="2579" y="3285"/>
                  <a:pt x="2548" y="3347"/>
                </a:cubicBezTo>
                <a:cubicBezTo>
                  <a:pt x="2176" y="3771"/>
                  <a:pt x="2123" y="4461"/>
                  <a:pt x="2123" y="4779"/>
                </a:cubicBezTo>
                <a:cubicBezTo>
                  <a:pt x="1858" y="4779"/>
                  <a:pt x="1646" y="4779"/>
                  <a:pt x="1381" y="4833"/>
                </a:cubicBezTo>
                <a:cubicBezTo>
                  <a:pt x="1434" y="4408"/>
                  <a:pt x="1593" y="3824"/>
                  <a:pt x="1593" y="3824"/>
                </a:cubicBezTo>
                <a:cubicBezTo>
                  <a:pt x="1646" y="3718"/>
                  <a:pt x="1593" y="3665"/>
                  <a:pt x="1540" y="3612"/>
                </a:cubicBezTo>
                <a:cubicBezTo>
                  <a:pt x="1434" y="3612"/>
                  <a:pt x="1381" y="3665"/>
                  <a:pt x="1327" y="3718"/>
                </a:cubicBezTo>
                <a:cubicBezTo>
                  <a:pt x="1327" y="3771"/>
                  <a:pt x="1115" y="4461"/>
                  <a:pt x="1115" y="4886"/>
                </a:cubicBezTo>
                <a:cubicBezTo>
                  <a:pt x="903" y="4939"/>
                  <a:pt x="691" y="5045"/>
                  <a:pt x="478" y="5151"/>
                </a:cubicBezTo>
                <a:cubicBezTo>
                  <a:pt x="532" y="4779"/>
                  <a:pt x="638" y="4143"/>
                  <a:pt x="903" y="3506"/>
                </a:cubicBezTo>
                <a:lnTo>
                  <a:pt x="903" y="3453"/>
                </a:lnTo>
                <a:cubicBezTo>
                  <a:pt x="1540" y="2073"/>
                  <a:pt x="2601" y="1171"/>
                  <a:pt x="4087" y="800"/>
                </a:cubicBezTo>
                <a:cubicBezTo>
                  <a:pt x="5210" y="568"/>
                  <a:pt x="6374" y="440"/>
                  <a:pt x="7503" y="440"/>
                </a:cubicBezTo>
                <a:close/>
                <a:moveTo>
                  <a:pt x="10019" y="4666"/>
                </a:moveTo>
                <a:cubicBezTo>
                  <a:pt x="10114" y="4666"/>
                  <a:pt x="10207" y="4669"/>
                  <a:pt x="10295" y="4673"/>
                </a:cubicBezTo>
                <a:cubicBezTo>
                  <a:pt x="11516" y="4673"/>
                  <a:pt x="13532" y="5522"/>
                  <a:pt x="14169" y="5788"/>
                </a:cubicBezTo>
                <a:cubicBezTo>
                  <a:pt x="13798" y="6371"/>
                  <a:pt x="12206" y="6796"/>
                  <a:pt x="9818" y="6902"/>
                </a:cubicBezTo>
                <a:cubicBezTo>
                  <a:pt x="9818" y="6707"/>
                  <a:pt x="9818" y="6513"/>
                  <a:pt x="9818" y="6318"/>
                </a:cubicBezTo>
                <a:cubicBezTo>
                  <a:pt x="9818" y="5871"/>
                  <a:pt x="9446" y="5517"/>
                  <a:pt x="9007" y="5517"/>
                </a:cubicBezTo>
                <a:cubicBezTo>
                  <a:pt x="8977" y="5517"/>
                  <a:pt x="8946" y="5519"/>
                  <a:pt x="8916" y="5522"/>
                </a:cubicBezTo>
                <a:lnTo>
                  <a:pt x="4936" y="5788"/>
                </a:lnTo>
                <a:cubicBezTo>
                  <a:pt x="4617" y="5788"/>
                  <a:pt x="4405" y="6053"/>
                  <a:pt x="4405" y="6318"/>
                </a:cubicBezTo>
                <a:cubicBezTo>
                  <a:pt x="4405" y="6531"/>
                  <a:pt x="4405" y="6690"/>
                  <a:pt x="4405" y="6849"/>
                </a:cubicBezTo>
                <a:cubicBezTo>
                  <a:pt x="1434" y="6584"/>
                  <a:pt x="638" y="5735"/>
                  <a:pt x="478" y="5522"/>
                </a:cubicBezTo>
                <a:cubicBezTo>
                  <a:pt x="874" y="5184"/>
                  <a:pt x="1299" y="5070"/>
                  <a:pt x="1763" y="5070"/>
                </a:cubicBezTo>
                <a:cubicBezTo>
                  <a:pt x="2170" y="5070"/>
                  <a:pt x="2607" y="5158"/>
                  <a:pt x="3079" y="5257"/>
                </a:cubicBezTo>
                <a:cubicBezTo>
                  <a:pt x="3551" y="5300"/>
                  <a:pt x="4058" y="5378"/>
                  <a:pt x="4571" y="5378"/>
                </a:cubicBezTo>
                <a:cubicBezTo>
                  <a:pt x="4693" y="5378"/>
                  <a:pt x="4814" y="5373"/>
                  <a:pt x="4936" y="5363"/>
                </a:cubicBezTo>
                <a:cubicBezTo>
                  <a:pt x="5307" y="5363"/>
                  <a:pt x="5891" y="5257"/>
                  <a:pt x="6634" y="5098"/>
                </a:cubicBezTo>
                <a:cubicBezTo>
                  <a:pt x="7699" y="4904"/>
                  <a:pt x="9029" y="4666"/>
                  <a:pt x="10019" y="4666"/>
                </a:cubicBezTo>
                <a:close/>
                <a:moveTo>
                  <a:pt x="8969" y="5947"/>
                </a:moveTo>
                <a:cubicBezTo>
                  <a:pt x="9181" y="5947"/>
                  <a:pt x="9340" y="6106"/>
                  <a:pt x="9340" y="6318"/>
                </a:cubicBezTo>
                <a:cubicBezTo>
                  <a:pt x="9340" y="8122"/>
                  <a:pt x="9765" y="9927"/>
                  <a:pt x="10561" y="11731"/>
                </a:cubicBezTo>
                <a:cubicBezTo>
                  <a:pt x="10720" y="12049"/>
                  <a:pt x="10773" y="12474"/>
                  <a:pt x="10773" y="12845"/>
                </a:cubicBezTo>
                <a:cubicBezTo>
                  <a:pt x="10773" y="14596"/>
                  <a:pt x="9128" y="15976"/>
                  <a:pt x="7111" y="15976"/>
                </a:cubicBezTo>
                <a:cubicBezTo>
                  <a:pt x="5095" y="15976"/>
                  <a:pt x="3397" y="14596"/>
                  <a:pt x="3397" y="12845"/>
                </a:cubicBezTo>
                <a:cubicBezTo>
                  <a:pt x="3397" y="12474"/>
                  <a:pt x="3503" y="12049"/>
                  <a:pt x="3662" y="11731"/>
                </a:cubicBezTo>
                <a:cubicBezTo>
                  <a:pt x="4458" y="9927"/>
                  <a:pt x="4830" y="8122"/>
                  <a:pt x="4830" y="6318"/>
                </a:cubicBezTo>
                <a:cubicBezTo>
                  <a:pt x="4830" y="6265"/>
                  <a:pt x="4883" y="6212"/>
                  <a:pt x="4936" y="6212"/>
                </a:cubicBezTo>
                <a:lnTo>
                  <a:pt x="8916" y="5947"/>
                </a:lnTo>
                <a:close/>
                <a:moveTo>
                  <a:pt x="7352" y="1"/>
                </a:moveTo>
                <a:cubicBezTo>
                  <a:pt x="6236" y="1"/>
                  <a:pt x="5089" y="122"/>
                  <a:pt x="3981" y="375"/>
                </a:cubicBezTo>
                <a:cubicBezTo>
                  <a:pt x="1964" y="853"/>
                  <a:pt x="956" y="2232"/>
                  <a:pt x="532" y="3294"/>
                </a:cubicBezTo>
                <a:cubicBezTo>
                  <a:pt x="1" y="4461"/>
                  <a:pt x="1" y="5522"/>
                  <a:pt x="1" y="5522"/>
                </a:cubicBezTo>
                <a:cubicBezTo>
                  <a:pt x="1" y="5575"/>
                  <a:pt x="1" y="5575"/>
                  <a:pt x="1" y="5575"/>
                </a:cubicBezTo>
                <a:cubicBezTo>
                  <a:pt x="54" y="5629"/>
                  <a:pt x="160" y="6000"/>
                  <a:pt x="797" y="6371"/>
                </a:cubicBezTo>
                <a:cubicBezTo>
                  <a:pt x="1593" y="6796"/>
                  <a:pt x="2813" y="7114"/>
                  <a:pt x="4352" y="7273"/>
                </a:cubicBezTo>
                <a:cubicBezTo>
                  <a:pt x="4246" y="8706"/>
                  <a:pt x="3875" y="10139"/>
                  <a:pt x="3238" y="11519"/>
                </a:cubicBezTo>
                <a:cubicBezTo>
                  <a:pt x="3079" y="11943"/>
                  <a:pt x="2972" y="12368"/>
                  <a:pt x="2972" y="12845"/>
                </a:cubicBezTo>
                <a:cubicBezTo>
                  <a:pt x="2972" y="14808"/>
                  <a:pt x="4830" y="16400"/>
                  <a:pt x="7111" y="16400"/>
                </a:cubicBezTo>
                <a:cubicBezTo>
                  <a:pt x="9340" y="16400"/>
                  <a:pt x="11197" y="14808"/>
                  <a:pt x="11197" y="12845"/>
                </a:cubicBezTo>
                <a:cubicBezTo>
                  <a:pt x="11197" y="12368"/>
                  <a:pt x="11144" y="11943"/>
                  <a:pt x="10932" y="11519"/>
                </a:cubicBezTo>
                <a:cubicBezTo>
                  <a:pt x="10348" y="10192"/>
                  <a:pt x="9977" y="8759"/>
                  <a:pt x="9818" y="7380"/>
                </a:cubicBezTo>
                <a:cubicBezTo>
                  <a:pt x="12736" y="7167"/>
                  <a:pt x="14328" y="6637"/>
                  <a:pt x="14593" y="5788"/>
                </a:cubicBezTo>
                <a:cubicBezTo>
                  <a:pt x="14593" y="5788"/>
                  <a:pt x="14647" y="5735"/>
                  <a:pt x="14647" y="5735"/>
                </a:cubicBezTo>
                <a:cubicBezTo>
                  <a:pt x="14647" y="5522"/>
                  <a:pt x="14647" y="3347"/>
                  <a:pt x="13320" y="1808"/>
                </a:cubicBezTo>
                <a:cubicBezTo>
                  <a:pt x="12630" y="1012"/>
                  <a:pt x="11304" y="428"/>
                  <a:pt x="9552" y="163"/>
                </a:cubicBezTo>
                <a:cubicBezTo>
                  <a:pt x="8846" y="56"/>
                  <a:pt x="8106" y="1"/>
                  <a:pt x="73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324" name="Google Shape;1324;p48"/>
          <p:cNvGrpSpPr/>
          <p:nvPr/>
        </p:nvGrpSpPr>
        <p:grpSpPr>
          <a:xfrm>
            <a:off x="1240284" y="1868344"/>
            <a:ext cx="479710" cy="829781"/>
            <a:chOff x="711574" y="13965697"/>
            <a:chExt cx="630202" cy="1090095"/>
          </a:xfrm>
        </p:grpSpPr>
        <p:sp>
          <p:nvSpPr>
            <p:cNvPr id="1325" name="Google Shape;1325;p48"/>
            <p:cNvSpPr/>
            <p:nvPr/>
          </p:nvSpPr>
          <p:spPr>
            <a:xfrm>
              <a:off x="711574" y="13965697"/>
              <a:ext cx="517797" cy="1090095"/>
            </a:xfrm>
            <a:custGeom>
              <a:avLst/>
              <a:gdLst/>
              <a:ahLst/>
              <a:cxnLst/>
              <a:rect l="l" t="t" r="r" b="b"/>
              <a:pathLst>
                <a:path w="8066" h="16981" extrusionOk="0">
                  <a:moveTo>
                    <a:pt x="3927" y="425"/>
                  </a:moveTo>
                  <a:cubicBezTo>
                    <a:pt x="4670" y="425"/>
                    <a:pt x="5360" y="796"/>
                    <a:pt x="5784" y="1433"/>
                  </a:cubicBezTo>
                  <a:cubicBezTo>
                    <a:pt x="5996" y="1804"/>
                    <a:pt x="6209" y="2282"/>
                    <a:pt x="6421" y="2919"/>
                  </a:cubicBezTo>
                  <a:cubicBezTo>
                    <a:pt x="6792" y="3874"/>
                    <a:pt x="7058" y="5094"/>
                    <a:pt x="7164" y="6155"/>
                  </a:cubicBezTo>
                  <a:cubicBezTo>
                    <a:pt x="7323" y="7323"/>
                    <a:pt x="7217" y="8225"/>
                    <a:pt x="6898" y="8596"/>
                  </a:cubicBezTo>
                  <a:cubicBezTo>
                    <a:pt x="6580" y="9021"/>
                    <a:pt x="5572" y="9286"/>
                    <a:pt x="4245" y="9286"/>
                  </a:cubicBezTo>
                  <a:cubicBezTo>
                    <a:pt x="3343" y="9286"/>
                    <a:pt x="2600" y="9180"/>
                    <a:pt x="2282" y="9074"/>
                  </a:cubicBezTo>
                  <a:cubicBezTo>
                    <a:pt x="1804" y="8915"/>
                    <a:pt x="1327" y="8384"/>
                    <a:pt x="1008" y="7694"/>
                  </a:cubicBezTo>
                  <a:cubicBezTo>
                    <a:pt x="743" y="7057"/>
                    <a:pt x="425" y="5996"/>
                    <a:pt x="531" y="4351"/>
                  </a:cubicBezTo>
                  <a:cubicBezTo>
                    <a:pt x="637" y="2706"/>
                    <a:pt x="1698" y="1592"/>
                    <a:pt x="2547" y="902"/>
                  </a:cubicBezTo>
                  <a:cubicBezTo>
                    <a:pt x="2919" y="584"/>
                    <a:pt x="3396" y="425"/>
                    <a:pt x="3927" y="425"/>
                  </a:cubicBezTo>
                  <a:close/>
                  <a:moveTo>
                    <a:pt x="2972" y="9658"/>
                  </a:moveTo>
                  <a:cubicBezTo>
                    <a:pt x="3343" y="9711"/>
                    <a:pt x="3821" y="9711"/>
                    <a:pt x="4245" y="9711"/>
                  </a:cubicBezTo>
                  <a:lnTo>
                    <a:pt x="5094" y="9711"/>
                  </a:lnTo>
                  <a:lnTo>
                    <a:pt x="5094" y="9923"/>
                  </a:lnTo>
                  <a:cubicBezTo>
                    <a:pt x="4672" y="10064"/>
                    <a:pt x="4281" y="10111"/>
                    <a:pt x="3945" y="10111"/>
                  </a:cubicBezTo>
                  <a:cubicBezTo>
                    <a:pt x="3519" y="10111"/>
                    <a:pt x="3179" y="10035"/>
                    <a:pt x="2972" y="9976"/>
                  </a:cubicBezTo>
                  <a:cubicBezTo>
                    <a:pt x="2972" y="9870"/>
                    <a:pt x="2972" y="9764"/>
                    <a:pt x="2972" y="9658"/>
                  </a:cubicBezTo>
                  <a:close/>
                  <a:moveTo>
                    <a:pt x="5147" y="10241"/>
                  </a:moveTo>
                  <a:cubicBezTo>
                    <a:pt x="5147" y="10878"/>
                    <a:pt x="5147" y="11780"/>
                    <a:pt x="5200" y="12364"/>
                  </a:cubicBezTo>
                  <a:cubicBezTo>
                    <a:pt x="5253" y="12735"/>
                    <a:pt x="5413" y="13160"/>
                    <a:pt x="5519" y="13637"/>
                  </a:cubicBezTo>
                  <a:cubicBezTo>
                    <a:pt x="5784" y="14433"/>
                    <a:pt x="6049" y="15335"/>
                    <a:pt x="5890" y="16078"/>
                  </a:cubicBezTo>
                  <a:cubicBezTo>
                    <a:pt x="5784" y="16184"/>
                    <a:pt x="5678" y="16237"/>
                    <a:pt x="5572" y="16237"/>
                  </a:cubicBezTo>
                  <a:cubicBezTo>
                    <a:pt x="5572" y="15813"/>
                    <a:pt x="5519" y="15229"/>
                    <a:pt x="5466" y="15176"/>
                  </a:cubicBezTo>
                  <a:cubicBezTo>
                    <a:pt x="5466" y="15123"/>
                    <a:pt x="5413" y="15070"/>
                    <a:pt x="5307" y="15070"/>
                  </a:cubicBezTo>
                  <a:cubicBezTo>
                    <a:pt x="5253" y="15070"/>
                    <a:pt x="5200" y="15123"/>
                    <a:pt x="5200" y="15229"/>
                  </a:cubicBezTo>
                  <a:cubicBezTo>
                    <a:pt x="5200" y="15229"/>
                    <a:pt x="5307" y="15919"/>
                    <a:pt x="5307" y="16397"/>
                  </a:cubicBezTo>
                  <a:cubicBezTo>
                    <a:pt x="5253" y="16397"/>
                    <a:pt x="5200" y="16397"/>
                    <a:pt x="5147" y="16450"/>
                  </a:cubicBezTo>
                  <a:cubicBezTo>
                    <a:pt x="5200" y="15654"/>
                    <a:pt x="4935" y="14699"/>
                    <a:pt x="4935" y="14646"/>
                  </a:cubicBezTo>
                  <a:cubicBezTo>
                    <a:pt x="4935" y="14568"/>
                    <a:pt x="4878" y="14519"/>
                    <a:pt x="4827" y="14519"/>
                  </a:cubicBezTo>
                  <a:cubicBezTo>
                    <a:pt x="4808" y="14519"/>
                    <a:pt x="4790" y="14525"/>
                    <a:pt x="4776" y="14539"/>
                  </a:cubicBezTo>
                  <a:cubicBezTo>
                    <a:pt x="4670" y="14539"/>
                    <a:pt x="4670" y="14592"/>
                    <a:pt x="4670" y="14699"/>
                  </a:cubicBezTo>
                  <a:cubicBezTo>
                    <a:pt x="4670" y="14699"/>
                    <a:pt x="4935" y="15760"/>
                    <a:pt x="4882" y="16503"/>
                  </a:cubicBezTo>
                  <a:cubicBezTo>
                    <a:pt x="4680" y="16548"/>
                    <a:pt x="4478" y="16564"/>
                    <a:pt x="4280" y="16564"/>
                  </a:cubicBezTo>
                  <a:cubicBezTo>
                    <a:pt x="4010" y="16564"/>
                    <a:pt x="3747" y="16533"/>
                    <a:pt x="3502" y="16503"/>
                  </a:cubicBezTo>
                  <a:cubicBezTo>
                    <a:pt x="3396" y="15972"/>
                    <a:pt x="3449" y="15495"/>
                    <a:pt x="3502" y="15495"/>
                  </a:cubicBezTo>
                  <a:cubicBezTo>
                    <a:pt x="3502" y="15388"/>
                    <a:pt x="3449" y="15335"/>
                    <a:pt x="3343" y="15335"/>
                  </a:cubicBezTo>
                  <a:cubicBezTo>
                    <a:pt x="3290" y="15335"/>
                    <a:pt x="3184" y="15388"/>
                    <a:pt x="3184" y="15441"/>
                  </a:cubicBezTo>
                  <a:cubicBezTo>
                    <a:pt x="3184" y="15495"/>
                    <a:pt x="3131" y="15919"/>
                    <a:pt x="3237" y="16450"/>
                  </a:cubicBezTo>
                  <a:cubicBezTo>
                    <a:pt x="2919" y="16397"/>
                    <a:pt x="2706" y="16344"/>
                    <a:pt x="2600" y="16291"/>
                  </a:cubicBezTo>
                  <a:cubicBezTo>
                    <a:pt x="2494" y="15972"/>
                    <a:pt x="2229" y="14858"/>
                    <a:pt x="2653" y="13743"/>
                  </a:cubicBezTo>
                  <a:cubicBezTo>
                    <a:pt x="2972" y="12894"/>
                    <a:pt x="3025" y="11303"/>
                    <a:pt x="3025" y="10294"/>
                  </a:cubicBezTo>
                  <a:cubicBezTo>
                    <a:pt x="3237" y="10347"/>
                    <a:pt x="3555" y="10400"/>
                    <a:pt x="3980" y="10400"/>
                  </a:cubicBezTo>
                  <a:cubicBezTo>
                    <a:pt x="4298" y="10400"/>
                    <a:pt x="4723" y="10347"/>
                    <a:pt x="5147" y="10241"/>
                  </a:cubicBezTo>
                  <a:close/>
                  <a:moveTo>
                    <a:pt x="3927" y="0"/>
                  </a:moveTo>
                  <a:cubicBezTo>
                    <a:pt x="3290" y="0"/>
                    <a:pt x="2759" y="159"/>
                    <a:pt x="2282" y="531"/>
                  </a:cubicBezTo>
                  <a:cubicBezTo>
                    <a:pt x="1327" y="1274"/>
                    <a:pt x="212" y="2494"/>
                    <a:pt x="106" y="4298"/>
                  </a:cubicBezTo>
                  <a:cubicBezTo>
                    <a:pt x="0" y="5678"/>
                    <a:pt x="212" y="6898"/>
                    <a:pt x="637" y="7853"/>
                  </a:cubicBezTo>
                  <a:cubicBezTo>
                    <a:pt x="1008" y="8702"/>
                    <a:pt x="1539" y="9286"/>
                    <a:pt x="2123" y="9498"/>
                  </a:cubicBezTo>
                  <a:cubicBezTo>
                    <a:pt x="2229" y="9498"/>
                    <a:pt x="2388" y="9551"/>
                    <a:pt x="2547" y="9605"/>
                  </a:cubicBezTo>
                  <a:cubicBezTo>
                    <a:pt x="2600" y="10347"/>
                    <a:pt x="2600" y="12523"/>
                    <a:pt x="2229" y="13637"/>
                  </a:cubicBezTo>
                  <a:cubicBezTo>
                    <a:pt x="1698" y="15017"/>
                    <a:pt x="2176" y="16503"/>
                    <a:pt x="2229" y="16556"/>
                  </a:cubicBezTo>
                  <a:cubicBezTo>
                    <a:pt x="2229" y="16609"/>
                    <a:pt x="2282" y="16662"/>
                    <a:pt x="2335" y="16662"/>
                  </a:cubicBezTo>
                  <a:cubicBezTo>
                    <a:pt x="2388" y="16662"/>
                    <a:pt x="2919" y="16874"/>
                    <a:pt x="3662" y="16980"/>
                  </a:cubicBezTo>
                  <a:lnTo>
                    <a:pt x="4192" y="16980"/>
                  </a:lnTo>
                  <a:cubicBezTo>
                    <a:pt x="4988" y="16980"/>
                    <a:pt x="5678" y="16768"/>
                    <a:pt x="6209" y="16397"/>
                  </a:cubicBezTo>
                  <a:cubicBezTo>
                    <a:pt x="6262" y="16344"/>
                    <a:pt x="6262" y="16344"/>
                    <a:pt x="6315" y="16291"/>
                  </a:cubicBezTo>
                  <a:cubicBezTo>
                    <a:pt x="6474" y="15388"/>
                    <a:pt x="6209" y="14380"/>
                    <a:pt x="5943" y="13531"/>
                  </a:cubicBezTo>
                  <a:cubicBezTo>
                    <a:pt x="5784" y="13054"/>
                    <a:pt x="5678" y="12629"/>
                    <a:pt x="5625" y="12311"/>
                  </a:cubicBezTo>
                  <a:cubicBezTo>
                    <a:pt x="5572" y="11515"/>
                    <a:pt x="5519" y="10082"/>
                    <a:pt x="5519" y="9658"/>
                  </a:cubicBezTo>
                  <a:cubicBezTo>
                    <a:pt x="6633" y="9498"/>
                    <a:pt x="7058" y="9127"/>
                    <a:pt x="7270" y="8862"/>
                  </a:cubicBezTo>
                  <a:cubicBezTo>
                    <a:pt x="8066" y="7800"/>
                    <a:pt x="7535" y="4617"/>
                    <a:pt x="6845" y="2759"/>
                  </a:cubicBezTo>
                  <a:cubicBezTo>
                    <a:pt x="6633" y="2069"/>
                    <a:pt x="6368" y="1592"/>
                    <a:pt x="6156" y="1167"/>
                  </a:cubicBezTo>
                  <a:cubicBezTo>
                    <a:pt x="5625" y="425"/>
                    <a:pt x="4829" y="0"/>
                    <a:pt x="39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6" name="Google Shape;1326;p48"/>
            <p:cNvSpPr/>
            <p:nvPr/>
          </p:nvSpPr>
          <p:spPr>
            <a:xfrm>
              <a:off x="1110097" y="14715045"/>
              <a:ext cx="231680" cy="310062"/>
            </a:xfrm>
            <a:custGeom>
              <a:avLst/>
              <a:gdLst/>
              <a:ahLst/>
              <a:cxnLst/>
              <a:rect l="l" t="t" r="r" b="b"/>
              <a:pathLst>
                <a:path w="3609" h="4830" extrusionOk="0">
                  <a:moveTo>
                    <a:pt x="1699" y="425"/>
                  </a:moveTo>
                  <a:cubicBezTo>
                    <a:pt x="1805" y="425"/>
                    <a:pt x="1964" y="479"/>
                    <a:pt x="2070" y="532"/>
                  </a:cubicBezTo>
                  <a:cubicBezTo>
                    <a:pt x="2866" y="903"/>
                    <a:pt x="3078" y="1752"/>
                    <a:pt x="3131" y="2389"/>
                  </a:cubicBezTo>
                  <a:cubicBezTo>
                    <a:pt x="3184" y="2495"/>
                    <a:pt x="3131" y="2601"/>
                    <a:pt x="3025" y="2707"/>
                  </a:cubicBezTo>
                  <a:cubicBezTo>
                    <a:pt x="2972" y="2760"/>
                    <a:pt x="2866" y="2813"/>
                    <a:pt x="2760" y="2813"/>
                  </a:cubicBezTo>
                  <a:lnTo>
                    <a:pt x="2707" y="2813"/>
                  </a:lnTo>
                  <a:lnTo>
                    <a:pt x="797" y="2760"/>
                  </a:lnTo>
                  <a:cubicBezTo>
                    <a:pt x="584" y="2760"/>
                    <a:pt x="425" y="2548"/>
                    <a:pt x="425" y="2336"/>
                  </a:cubicBezTo>
                  <a:cubicBezTo>
                    <a:pt x="425" y="1911"/>
                    <a:pt x="584" y="1381"/>
                    <a:pt x="797" y="1009"/>
                  </a:cubicBezTo>
                  <a:cubicBezTo>
                    <a:pt x="956" y="797"/>
                    <a:pt x="1274" y="425"/>
                    <a:pt x="1699" y="425"/>
                  </a:cubicBezTo>
                  <a:close/>
                  <a:moveTo>
                    <a:pt x="956" y="3185"/>
                  </a:moveTo>
                  <a:lnTo>
                    <a:pt x="2548" y="3238"/>
                  </a:lnTo>
                  <a:cubicBezTo>
                    <a:pt x="2548" y="3715"/>
                    <a:pt x="2495" y="4140"/>
                    <a:pt x="2442" y="4352"/>
                  </a:cubicBezTo>
                  <a:cubicBezTo>
                    <a:pt x="2335" y="4352"/>
                    <a:pt x="2176" y="4405"/>
                    <a:pt x="2017" y="4405"/>
                  </a:cubicBezTo>
                  <a:lnTo>
                    <a:pt x="2017" y="4034"/>
                  </a:lnTo>
                  <a:cubicBezTo>
                    <a:pt x="2017" y="3981"/>
                    <a:pt x="1964" y="3928"/>
                    <a:pt x="1858" y="3928"/>
                  </a:cubicBezTo>
                  <a:cubicBezTo>
                    <a:pt x="1805" y="3928"/>
                    <a:pt x="1699" y="3981"/>
                    <a:pt x="1699" y="4034"/>
                  </a:cubicBezTo>
                  <a:lnTo>
                    <a:pt x="1699" y="4405"/>
                  </a:lnTo>
                  <a:cubicBezTo>
                    <a:pt x="1433" y="4405"/>
                    <a:pt x="1062" y="4352"/>
                    <a:pt x="744" y="4299"/>
                  </a:cubicBezTo>
                  <a:cubicBezTo>
                    <a:pt x="690" y="3875"/>
                    <a:pt x="850" y="3397"/>
                    <a:pt x="956" y="3185"/>
                  </a:cubicBezTo>
                  <a:close/>
                  <a:moveTo>
                    <a:pt x="1699" y="1"/>
                  </a:moveTo>
                  <a:cubicBezTo>
                    <a:pt x="1221" y="1"/>
                    <a:pt x="744" y="266"/>
                    <a:pt x="425" y="797"/>
                  </a:cubicBezTo>
                  <a:cubicBezTo>
                    <a:pt x="160" y="1221"/>
                    <a:pt x="1" y="1805"/>
                    <a:pt x="1" y="2336"/>
                  </a:cubicBezTo>
                  <a:cubicBezTo>
                    <a:pt x="1" y="2654"/>
                    <a:pt x="213" y="2973"/>
                    <a:pt x="478" y="3132"/>
                  </a:cubicBezTo>
                  <a:cubicBezTo>
                    <a:pt x="372" y="3450"/>
                    <a:pt x="213" y="4034"/>
                    <a:pt x="372" y="4564"/>
                  </a:cubicBezTo>
                  <a:cubicBezTo>
                    <a:pt x="372" y="4618"/>
                    <a:pt x="425" y="4724"/>
                    <a:pt x="531" y="4724"/>
                  </a:cubicBezTo>
                  <a:cubicBezTo>
                    <a:pt x="956" y="4830"/>
                    <a:pt x="1433" y="4830"/>
                    <a:pt x="1805" y="4830"/>
                  </a:cubicBezTo>
                  <a:lnTo>
                    <a:pt x="2601" y="4830"/>
                  </a:lnTo>
                  <a:cubicBezTo>
                    <a:pt x="2707" y="4830"/>
                    <a:pt x="2760" y="4724"/>
                    <a:pt x="2813" y="4671"/>
                  </a:cubicBezTo>
                  <a:cubicBezTo>
                    <a:pt x="2813" y="4618"/>
                    <a:pt x="3025" y="3981"/>
                    <a:pt x="2972" y="3238"/>
                  </a:cubicBezTo>
                  <a:cubicBezTo>
                    <a:pt x="3131" y="3185"/>
                    <a:pt x="3238" y="3132"/>
                    <a:pt x="3344" y="2973"/>
                  </a:cubicBezTo>
                  <a:cubicBezTo>
                    <a:pt x="3503" y="2813"/>
                    <a:pt x="3609" y="2601"/>
                    <a:pt x="3609" y="2336"/>
                  </a:cubicBezTo>
                  <a:cubicBezTo>
                    <a:pt x="3450" y="956"/>
                    <a:pt x="2813" y="372"/>
                    <a:pt x="2282" y="107"/>
                  </a:cubicBezTo>
                  <a:cubicBezTo>
                    <a:pt x="2070" y="54"/>
                    <a:pt x="1858" y="1"/>
                    <a:pt x="16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" name="Google Shape;1331;p49"/>
          <p:cNvGrpSpPr/>
          <p:nvPr/>
        </p:nvGrpSpPr>
        <p:grpSpPr>
          <a:xfrm rot="4183682">
            <a:off x="869507" y="340346"/>
            <a:ext cx="2132742" cy="2899671"/>
            <a:chOff x="-10405100" y="4420213"/>
            <a:chExt cx="1062925" cy="1445150"/>
          </a:xfrm>
        </p:grpSpPr>
        <p:sp>
          <p:nvSpPr>
            <p:cNvPr id="1332" name="Google Shape;1332;p49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3" name="Google Shape;1333;p49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4" name="Google Shape;1334;p49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5" name="Google Shape;1335;p49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6" name="Google Shape;1336;p49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7" name="Google Shape;1337;p49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8" name="Google Shape;1338;p49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9" name="Google Shape;1339;p49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0" name="Google Shape;1340;p49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1" name="Google Shape;1341;p49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2" name="Google Shape;1342;p49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3" name="Google Shape;1343;p49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4" name="Google Shape;1344;p49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5" name="Google Shape;1345;p49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6" name="Google Shape;1346;p49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7" name="Google Shape;1347;p49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8" name="Google Shape;1348;p49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9" name="Google Shape;1349;p49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0" name="Google Shape;1350;p49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1" name="Google Shape;1351;p49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2" name="Google Shape;1352;p49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3" name="Google Shape;1353;p49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4" name="Google Shape;1354;p49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5" name="Google Shape;1355;p49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6" name="Google Shape;1356;p49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7" name="Google Shape;1357;p49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8" name="Google Shape;1358;p49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9" name="Google Shape;1359;p49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1360;p49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1361;p49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2" name="Google Shape;1362;p49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3" name="Google Shape;1363;p49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4" name="Google Shape;1364;p49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5" name="Google Shape;1365;p49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6" name="Google Shape;1366;p49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7" name="Google Shape;1367;p49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8" name="Google Shape;1368;p49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9" name="Google Shape;1369;p49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0" name="Google Shape;1370;p49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1" name="Google Shape;1371;p49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2" name="Google Shape;1372;p49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3" name="Google Shape;1373;p49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4" name="Google Shape;1374;p49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5" name="Google Shape;1375;p49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6" name="Google Shape;1376;p49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7" name="Google Shape;1377;p49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8" name="Google Shape;1378;p49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9" name="Google Shape;1379;p49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0" name="Google Shape;1380;p49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1" name="Google Shape;1381;p49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1382;p49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3" name="Google Shape;1383;p49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4" name="Google Shape;1384;p49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5" name="Google Shape;1385;p49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1386;p49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7" name="Google Shape;1387;p49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8" name="Google Shape;1388;p49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9" name="Google Shape;1389;p49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0" name="Google Shape;1390;p49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1" name="Google Shape;1391;p49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2" name="Google Shape;1392;p49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3" name="Google Shape;1393;p49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4" name="Google Shape;1394;p49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5" name="Google Shape;1395;p49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6" name="Google Shape;1396;p49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7" name="Google Shape;1397;p49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8" name="Google Shape;1398;p49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9" name="Google Shape;1399;p49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0" name="Google Shape;1400;p49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1" name="Google Shape;1401;p49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02" name="Google Shape;1402;p49"/>
          <p:cNvSpPr/>
          <p:nvPr/>
        </p:nvSpPr>
        <p:spPr>
          <a:xfrm>
            <a:off x="352025" y="2817550"/>
            <a:ext cx="2574625" cy="2043275"/>
          </a:xfrm>
          <a:custGeom>
            <a:avLst/>
            <a:gdLst/>
            <a:ahLst/>
            <a:cxnLst/>
            <a:rect l="l" t="t" r="r" b="b"/>
            <a:pathLst>
              <a:path w="102985" h="81731" extrusionOk="0">
                <a:moveTo>
                  <a:pt x="28476" y="0"/>
                </a:moveTo>
                <a:cubicBezTo>
                  <a:pt x="22881" y="0"/>
                  <a:pt x="17071" y="3498"/>
                  <a:pt x="13401" y="7662"/>
                </a:cubicBezTo>
                <a:cubicBezTo>
                  <a:pt x="0" y="27831"/>
                  <a:pt x="14432" y="55838"/>
                  <a:pt x="32714" y="68363"/>
                </a:cubicBezTo>
                <a:cubicBezTo>
                  <a:pt x="39691" y="74605"/>
                  <a:pt x="62126" y="81730"/>
                  <a:pt x="79729" y="81730"/>
                </a:cubicBezTo>
                <a:cubicBezTo>
                  <a:pt x="90979" y="81730"/>
                  <a:pt x="100255" y="78820"/>
                  <a:pt x="102265" y="70911"/>
                </a:cubicBezTo>
                <a:cubicBezTo>
                  <a:pt x="102984" y="66380"/>
                  <a:pt x="100009" y="62062"/>
                  <a:pt x="96527" y="59086"/>
                </a:cubicBezTo>
                <a:cubicBezTo>
                  <a:pt x="71010" y="42068"/>
                  <a:pt x="67548" y="50178"/>
                  <a:pt x="54050" y="18204"/>
                </a:cubicBezTo>
                <a:cubicBezTo>
                  <a:pt x="49440" y="10657"/>
                  <a:pt x="42011" y="6067"/>
                  <a:pt x="34601" y="1652"/>
                </a:cubicBezTo>
                <a:cubicBezTo>
                  <a:pt x="32675" y="500"/>
                  <a:pt x="30591" y="0"/>
                  <a:pt x="284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03" name="Google Shape;1403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استراتژی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4" name="Google Shape;1404;p49"/>
          <p:cNvSpPr txBox="1"/>
          <p:nvPr/>
        </p:nvSpPr>
        <p:spPr>
          <a:xfrm>
            <a:off x="6230151" y="3757402"/>
            <a:ext cx="19293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accent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405" name="Google Shape;1405;p49"/>
          <p:cNvSpPr txBox="1"/>
          <p:nvPr/>
        </p:nvSpPr>
        <p:spPr>
          <a:xfrm>
            <a:off x="6230150" y="4139650"/>
            <a:ext cx="2193850" cy="5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406" name="Google Shape;1406;p49"/>
          <p:cNvSpPr txBox="1"/>
          <p:nvPr/>
        </p:nvSpPr>
        <p:spPr>
          <a:xfrm>
            <a:off x="6230151" y="1113175"/>
            <a:ext cx="19293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sz="2400" dirty="0">
              <a:solidFill>
                <a:schemeClr val="accent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407" name="Google Shape;1407;p49"/>
          <p:cNvSpPr txBox="1"/>
          <p:nvPr/>
        </p:nvSpPr>
        <p:spPr>
          <a:xfrm>
            <a:off x="6230149" y="1495425"/>
            <a:ext cx="2092005" cy="5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Anaheim"/>
              <a:ea typeface="Anaheim"/>
              <a:cs typeface="B Nazanin" panose="00000400000000000000" pitchFamily="2" charset="-78"/>
              <a:sym typeface="Anaheim"/>
            </a:endParaRPr>
          </a:p>
        </p:txBody>
      </p:sp>
      <p:sp>
        <p:nvSpPr>
          <p:cNvPr id="1408" name="Google Shape;1408;p49"/>
          <p:cNvSpPr txBox="1"/>
          <p:nvPr/>
        </p:nvSpPr>
        <p:spPr>
          <a:xfrm>
            <a:off x="6230151" y="2435288"/>
            <a:ext cx="19293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accent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409" name="Google Shape;1409;p49"/>
          <p:cNvSpPr txBox="1"/>
          <p:nvPr/>
        </p:nvSpPr>
        <p:spPr>
          <a:xfrm>
            <a:off x="6230149" y="2817538"/>
            <a:ext cx="2092001" cy="5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410" name="Google Shape;1410;p49"/>
          <p:cNvSpPr/>
          <p:nvPr/>
        </p:nvSpPr>
        <p:spPr>
          <a:xfrm>
            <a:off x="1174149" y="1580100"/>
            <a:ext cx="2673900" cy="26739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1" name="Google Shape;1411;p49"/>
          <p:cNvSpPr/>
          <p:nvPr/>
        </p:nvSpPr>
        <p:spPr>
          <a:xfrm>
            <a:off x="1370656" y="1776606"/>
            <a:ext cx="2280900" cy="2280900"/>
          </a:xfrm>
          <a:prstGeom prst="ellipse">
            <a:avLst/>
          </a:prstGeom>
          <a:solidFill>
            <a:schemeClr val="accent5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2" name="Google Shape;1412;p49"/>
          <p:cNvSpPr/>
          <p:nvPr/>
        </p:nvSpPr>
        <p:spPr>
          <a:xfrm>
            <a:off x="1580640" y="1986590"/>
            <a:ext cx="1861200" cy="1861200"/>
          </a:xfrm>
          <a:prstGeom prst="ellipse">
            <a:avLst/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3800">
              <a:solidFill>
                <a:schemeClr val="lt1"/>
              </a:solidFill>
              <a:latin typeface="Fira Sans Extra Condensed Medium"/>
              <a:ea typeface="Fira Sans Extra Condensed Medium"/>
              <a:cs typeface="B Nazanin" panose="00000400000000000000" pitchFamily="2" charset="-78"/>
              <a:sym typeface="Fira Sans Extra Condensed Medium"/>
            </a:endParaRPr>
          </a:p>
        </p:txBody>
      </p:sp>
      <p:sp>
        <p:nvSpPr>
          <p:cNvPr id="1413" name="Google Shape;1413;p49"/>
          <p:cNvSpPr/>
          <p:nvPr/>
        </p:nvSpPr>
        <p:spPr>
          <a:xfrm>
            <a:off x="5276014" y="2825691"/>
            <a:ext cx="182700" cy="182700"/>
          </a:xfrm>
          <a:prstGeom prst="ellipse">
            <a:avLst/>
          </a:prstGeom>
          <a:solidFill>
            <a:schemeClr val="accent5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4" name="Google Shape;1414;p49"/>
          <p:cNvSpPr/>
          <p:nvPr/>
        </p:nvSpPr>
        <p:spPr>
          <a:xfrm>
            <a:off x="5276014" y="4156625"/>
            <a:ext cx="182700" cy="1827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5" name="Google Shape;1415;p49"/>
          <p:cNvSpPr/>
          <p:nvPr/>
        </p:nvSpPr>
        <p:spPr>
          <a:xfrm>
            <a:off x="5276014" y="1489625"/>
            <a:ext cx="182700" cy="1827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6" name="Google Shape;1416;p49"/>
          <p:cNvSpPr/>
          <p:nvPr/>
        </p:nvSpPr>
        <p:spPr>
          <a:xfrm>
            <a:off x="1792112" y="2198099"/>
            <a:ext cx="1437900" cy="1437900"/>
          </a:xfrm>
          <a:prstGeom prst="ellipse">
            <a:avLst/>
          </a:prstGeom>
          <a:solidFill>
            <a:schemeClr val="l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2023</a:t>
            </a:r>
            <a:endParaRPr sz="25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1417" name="Google Shape;1417;p49"/>
          <p:cNvCxnSpPr>
            <a:stCxn id="1415" idx="4"/>
            <a:endCxn id="1413" idx="0"/>
          </p:cNvCxnSpPr>
          <p:nvPr/>
        </p:nvCxnSpPr>
        <p:spPr>
          <a:xfrm>
            <a:off x="5367364" y="1672325"/>
            <a:ext cx="0" cy="115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18" name="Google Shape;1418;p49"/>
          <p:cNvCxnSpPr>
            <a:stCxn id="1413" idx="4"/>
            <a:endCxn id="1414" idx="0"/>
          </p:cNvCxnSpPr>
          <p:nvPr/>
        </p:nvCxnSpPr>
        <p:spPr>
          <a:xfrm>
            <a:off x="5367364" y="3008391"/>
            <a:ext cx="0" cy="1148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19" name="Google Shape;1419;p49"/>
          <p:cNvCxnSpPr>
            <a:stCxn id="1410" idx="6"/>
            <a:endCxn id="1413" idx="2"/>
          </p:cNvCxnSpPr>
          <p:nvPr/>
        </p:nvCxnSpPr>
        <p:spPr>
          <a:xfrm>
            <a:off x="3848049" y="2917050"/>
            <a:ext cx="1428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0" name="Google Shape;1420;p49"/>
          <p:cNvCxnSpPr>
            <a:stCxn id="1415" idx="6"/>
            <a:endCxn id="1421" idx="1"/>
          </p:cNvCxnSpPr>
          <p:nvPr/>
        </p:nvCxnSpPr>
        <p:spPr>
          <a:xfrm>
            <a:off x="5458714" y="1580975"/>
            <a:ext cx="132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2" name="Google Shape;1422;p49"/>
          <p:cNvCxnSpPr>
            <a:stCxn id="1413" idx="6"/>
            <a:endCxn id="1423" idx="1"/>
          </p:cNvCxnSpPr>
          <p:nvPr/>
        </p:nvCxnSpPr>
        <p:spPr>
          <a:xfrm rot="10800000" flipH="1">
            <a:off x="5458714" y="2914341"/>
            <a:ext cx="132900" cy="2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4" name="Google Shape;1424;p49"/>
          <p:cNvCxnSpPr>
            <a:stCxn id="1414" idx="6"/>
            <a:endCxn id="1425" idx="1"/>
          </p:cNvCxnSpPr>
          <p:nvPr/>
        </p:nvCxnSpPr>
        <p:spPr>
          <a:xfrm>
            <a:off x="5458714" y="4247975"/>
            <a:ext cx="132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1" name="Google Shape;1421;p49"/>
          <p:cNvSpPr txBox="1"/>
          <p:nvPr/>
        </p:nvSpPr>
        <p:spPr>
          <a:xfrm>
            <a:off x="5591532" y="140652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01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423" name="Google Shape;1423;p49"/>
          <p:cNvSpPr txBox="1"/>
          <p:nvPr/>
        </p:nvSpPr>
        <p:spPr>
          <a:xfrm>
            <a:off x="5591532" y="274002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02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425" name="Google Shape;1425;p49"/>
          <p:cNvSpPr txBox="1"/>
          <p:nvPr/>
        </p:nvSpPr>
        <p:spPr>
          <a:xfrm>
            <a:off x="5591532" y="407352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03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426" name="Google Shape;1426;p49"/>
          <p:cNvSpPr/>
          <p:nvPr/>
        </p:nvSpPr>
        <p:spPr>
          <a:xfrm rot="1354155">
            <a:off x="-1056374" y="3334228"/>
            <a:ext cx="2763497" cy="2954567"/>
          </a:xfrm>
          <a:custGeom>
            <a:avLst/>
            <a:gdLst/>
            <a:ahLst/>
            <a:cxnLst/>
            <a:rect l="l" t="t" r="r" b="b"/>
            <a:pathLst>
              <a:path w="78362" h="83780" extrusionOk="0">
                <a:moveTo>
                  <a:pt x="31566" y="13723"/>
                </a:moveTo>
                <a:cubicBezTo>
                  <a:pt x="31683" y="13723"/>
                  <a:pt x="31800" y="13723"/>
                  <a:pt x="31917" y="13762"/>
                </a:cubicBezTo>
                <a:cubicBezTo>
                  <a:pt x="34270" y="15474"/>
                  <a:pt x="34795" y="17457"/>
                  <a:pt x="35437" y="19752"/>
                </a:cubicBezTo>
                <a:cubicBezTo>
                  <a:pt x="35981" y="21775"/>
                  <a:pt x="36623" y="24109"/>
                  <a:pt x="38665" y="26735"/>
                </a:cubicBezTo>
                <a:cubicBezTo>
                  <a:pt x="36896" y="27629"/>
                  <a:pt x="35009" y="28232"/>
                  <a:pt x="33083" y="28407"/>
                </a:cubicBezTo>
                <a:cubicBezTo>
                  <a:pt x="31119" y="28155"/>
                  <a:pt x="29602" y="27065"/>
                  <a:pt x="28668" y="25276"/>
                </a:cubicBezTo>
                <a:cubicBezTo>
                  <a:pt x="27346" y="22728"/>
                  <a:pt x="27443" y="18994"/>
                  <a:pt x="28921" y="16193"/>
                </a:cubicBezTo>
                <a:cubicBezTo>
                  <a:pt x="29427" y="15007"/>
                  <a:pt x="30419" y="13723"/>
                  <a:pt x="31566" y="13723"/>
                </a:cubicBezTo>
                <a:close/>
                <a:moveTo>
                  <a:pt x="69470" y="19397"/>
                </a:moveTo>
                <a:cubicBezTo>
                  <a:pt x="71446" y="19397"/>
                  <a:pt x="73566" y="19986"/>
                  <a:pt x="75522" y="21736"/>
                </a:cubicBezTo>
                <a:cubicBezTo>
                  <a:pt x="77934" y="25704"/>
                  <a:pt x="73558" y="29963"/>
                  <a:pt x="72157" y="31169"/>
                </a:cubicBezTo>
                <a:cubicBezTo>
                  <a:pt x="67762" y="35740"/>
                  <a:pt x="63269" y="38035"/>
                  <a:pt x="58640" y="38035"/>
                </a:cubicBezTo>
                <a:cubicBezTo>
                  <a:pt x="56462" y="38035"/>
                  <a:pt x="54244" y="37510"/>
                  <a:pt x="51988" y="36498"/>
                </a:cubicBezTo>
                <a:cubicBezTo>
                  <a:pt x="51988" y="36265"/>
                  <a:pt x="51988" y="36032"/>
                  <a:pt x="51988" y="35779"/>
                </a:cubicBezTo>
                <a:cubicBezTo>
                  <a:pt x="52766" y="29730"/>
                  <a:pt x="58815" y="22592"/>
                  <a:pt x="65214" y="20219"/>
                </a:cubicBezTo>
                <a:cubicBezTo>
                  <a:pt x="66441" y="19764"/>
                  <a:pt x="67910" y="19397"/>
                  <a:pt x="69470" y="19397"/>
                </a:cubicBezTo>
                <a:close/>
                <a:moveTo>
                  <a:pt x="39093" y="322"/>
                </a:moveTo>
                <a:cubicBezTo>
                  <a:pt x="42886" y="322"/>
                  <a:pt x="46212" y="1878"/>
                  <a:pt x="48351" y="4699"/>
                </a:cubicBezTo>
                <a:cubicBezTo>
                  <a:pt x="50880" y="8083"/>
                  <a:pt x="51094" y="12673"/>
                  <a:pt x="48915" y="16952"/>
                </a:cubicBezTo>
                <a:cubicBezTo>
                  <a:pt x="46893" y="20491"/>
                  <a:pt x="43275" y="24342"/>
                  <a:pt x="38977" y="26579"/>
                </a:cubicBezTo>
                <a:cubicBezTo>
                  <a:pt x="36915" y="23992"/>
                  <a:pt x="36293" y="21678"/>
                  <a:pt x="35748" y="19655"/>
                </a:cubicBezTo>
                <a:cubicBezTo>
                  <a:pt x="35106" y="17302"/>
                  <a:pt x="34542" y="15260"/>
                  <a:pt x="32072" y="13470"/>
                </a:cubicBezTo>
                <a:lnTo>
                  <a:pt x="32014" y="13451"/>
                </a:lnTo>
                <a:cubicBezTo>
                  <a:pt x="31854" y="13412"/>
                  <a:pt x="31697" y="13393"/>
                  <a:pt x="31544" y="13393"/>
                </a:cubicBezTo>
                <a:cubicBezTo>
                  <a:pt x="30245" y="13393"/>
                  <a:pt x="29204" y="14717"/>
                  <a:pt x="28630" y="16057"/>
                </a:cubicBezTo>
                <a:cubicBezTo>
                  <a:pt x="27113" y="18936"/>
                  <a:pt x="27015" y="22787"/>
                  <a:pt x="28396" y="25432"/>
                </a:cubicBezTo>
                <a:cubicBezTo>
                  <a:pt x="29369" y="27318"/>
                  <a:pt x="30964" y="28466"/>
                  <a:pt x="33045" y="28738"/>
                </a:cubicBezTo>
                <a:lnTo>
                  <a:pt x="33083" y="28738"/>
                </a:lnTo>
                <a:cubicBezTo>
                  <a:pt x="34990" y="28563"/>
                  <a:pt x="36954" y="27960"/>
                  <a:pt x="38879" y="26988"/>
                </a:cubicBezTo>
                <a:cubicBezTo>
                  <a:pt x="40260" y="28699"/>
                  <a:pt x="42264" y="30527"/>
                  <a:pt x="45220" y="32453"/>
                </a:cubicBezTo>
                <a:cubicBezTo>
                  <a:pt x="47398" y="34301"/>
                  <a:pt x="49538" y="35720"/>
                  <a:pt x="51658" y="36693"/>
                </a:cubicBezTo>
                <a:cubicBezTo>
                  <a:pt x="51774" y="41341"/>
                  <a:pt x="53564" y="45601"/>
                  <a:pt x="55275" y="49743"/>
                </a:cubicBezTo>
                <a:cubicBezTo>
                  <a:pt x="57862" y="55987"/>
                  <a:pt x="60546" y="62424"/>
                  <a:pt x="57920" y="70593"/>
                </a:cubicBezTo>
                <a:cubicBezTo>
                  <a:pt x="56364" y="76019"/>
                  <a:pt x="52883" y="80104"/>
                  <a:pt x="48098" y="82107"/>
                </a:cubicBezTo>
                <a:cubicBezTo>
                  <a:pt x="45945" y="83007"/>
                  <a:pt x="43629" y="83452"/>
                  <a:pt x="41261" y="83452"/>
                </a:cubicBezTo>
                <a:cubicBezTo>
                  <a:pt x="37898" y="83452"/>
                  <a:pt x="34431" y="82554"/>
                  <a:pt x="31177" y="80784"/>
                </a:cubicBezTo>
                <a:cubicBezTo>
                  <a:pt x="16843" y="75008"/>
                  <a:pt x="6049" y="62949"/>
                  <a:pt x="2956" y="49296"/>
                </a:cubicBezTo>
                <a:cubicBezTo>
                  <a:pt x="350" y="37665"/>
                  <a:pt x="3618" y="26132"/>
                  <a:pt x="12195" y="16816"/>
                </a:cubicBezTo>
                <a:cubicBezTo>
                  <a:pt x="19955" y="7130"/>
                  <a:pt x="28085" y="1664"/>
                  <a:pt x="36351" y="595"/>
                </a:cubicBezTo>
                <a:cubicBezTo>
                  <a:pt x="37285" y="420"/>
                  <a:pt x="38199" y="322"/>
                  <a:pt x="39093" y="322"/>
                </a:cubicBezTo>
                <a:close/>
                <a:moveTo>
                  <a:pt x="39100" y="0"/>
                </a:moveTo>
                <a:cubicBezTo>
                  <a:pt x="38192" y="0"/>
                  <a:pt x="37259" y="87"/>
                  <a:pt x="36312" y="264"/>
                </a:cubicBezTo>
                <a:cubicBezTo>
                  <a:pt x="27949" y="1353"/>
                  <a:pt x="19761" y="6857"/>
                  <a:pt x="11942" y="16602"/>
                </a:cubicBezTo>
                <a:cubicBezTo>
                  <a:pt x="3307" y="25996"/>
                  <a:pt x="0" y="37626"/>
                  <a:pt x="2645" y="49374"/>
                </a:cubicBezTo>
                <a:cubicBezTo>
                  <a:pt x="5757" y="63124"/>
                  <a:pt x="16629" y="75261"/>
                  <a:pt x="31041" y="81076"/>
                </a:cubicBezTo>
                <a:cubicBezTo>
                  <a:pt x="34328" y="82866"/>
                  <a:pt x="37849" y="83780"/>
                  <a:pt x="41252" y="83780"/>
                </a:cubicBezTo>
                <a:cubicBezTo>
                  <a:pt x="43664" y="83780"/>
                  <a:pt x="46017" y="83332"/>
                  <a:pt x="48215" y="82399"/>
                </a:cubicBezTo>
                <a:cubicBezTo>
                  <a:pt x="53097" y="80357"/>
                  <a:pt x="56656" y="76194"/>
                  <a:pt x="58232" y="70690"/>
                </a:cubicBezTo>
                <a:cubicBezTo>
                  <a:pt x="60896" y="62424"/>
                  <a:pt x="58193" y="55909"/>
                  <a:pt x="55567" y="49607"/>
                </a:cubicBezTo>
                <a:cubicBezTo>
                  <a:pt x="53797" y="45367"/>
                  <a:pt x="52124" y="41341"/>
                  <a:pt x="51988" y="36829"/>
                </a:cubicBezTo>
                <a:lnTo>
                  <a:pt x="51988" y="36829"/>
                </a:lnTo>
                <a:cubicBezTo>
                  <a:pt x="54239" y="37809"/>
                  <a:pt x="56439" y="38315"/>
                  <a:pt x="58603" y="38315"/>
                </a:cubicBezTo>
                <a:cubicBezTo>
                  <a:pt x="58758" y="38315"/>
                  <a:pt x="58913" y="38312"/>
                  <a:pt x="59068" y="38307"/>
                </a:cubicBezTo>
                <a:cubicBezTo>
                  <a:pt x="63619" y="38190"/>
                  <a:pt x="68092" y="35856"/>
                  <a:pt x="72391" y="31422"/>
                </a:cubicBezTo>
                <a:cubicBezTo>
                  <a:pt x="73830" y="30158"/>
                  <a:pt x="78362" y="25743"/>
                  <a:pt x="75775" y="21561"/>
                </a:cubicBezTo>
                <a:lnTo>
                  <a:pt x="75755" y="21522"/>
                </a:lnTo>
                <a:cubicBezTo>
                  <a:pt x="73721" y="19685"/>
                  <a:pt x="71514" y="19065"/>
                  <a:pt x="69463" y="19065"/>
                </a:cubicBezTo>
                <a:cubicBezTo>
                  <a:pt x="67868" y="19065"/>
                  <a:pt x="66368" y="19440"/>
                  <a:pt x="65117" y="19908"/>
                </a:cubicBezTo>
                <a:cubicBezTo>
                  <a:pt x="58601" y="22320"/>
                  <a:pt x="52455" y="29574"/>
                  <a:pt x="51658" y="35759"/>
                </a:cubicBezTo>
                <a:cubicBezTo>
                  <a:pt x="51658" y="35954"/>
                  <a:pt x="51658" y="36148"/>
                  <a:pt x="51658" y="36343"/>
                </a:cubicBezTo>
                <a:cubicBezTo>
                  <a:pt x="49615" y="35390"/>
                  <a:pt x="47534" y="34009"/>
                  <a:pt x="45414" y="32200"/>
                </a:cubicBezTo>
                <a:cubicBezTo>
                  <a:pt x="42516" y="30294"/>
                  <a:pt x="40552" y="28505"/>
                  <a:pt x="39191" y="26851"/>
                </a:cubicBezTo>
                <a:cubicBezTo>
                  <a:pt x="40280" y="26268"/>
                  <a:pt x="41369" y="25587"/>
                  <a:pt x="42419" y="24770"/>
                </a:cubicBezTo>
                <a:cubicBezTo>
                  <a:pt x="45162" y="22709"/>
                  <a:pt x="47554" y="19986"/>
                  <a:pt x="49207" y="17107"/>
                </a:cubicBezTo>
                <a:cubicBezTo>
                  <a:pt x="51444" y="12712"/>
                  <a:pt x="51210" y="7986"/>
                  <a:pt x="48604" y="4504"/>
                </a:cubicBezTo>
                <a:cubicBezTo>
                  <a:pt x="46413" y="1588"/>
                  <a:pt x="42983" y="0"/>
                  <a:pt x="39100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27" name="Google Shape;1427;p49"/>
          <p:cNvSpPr/>
          <p:nvPr/>
        </p:nvSpPr>
        <p:spPr>
          <a:xfrm rot="9855672">
            <a:off x="7879328" y="127371"/>
            <a:ext cx="1077519" cy="1208048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50"/>
          <p:cNvSpPr/>
          <p:nvPr/>
        </p:nvSpPr>
        <p:spPr>
          <a:xfrm flipH="1">
            <a:off x="2098357" y="3856062"/>
            <a:ext cx="1781528" cy="2096427"/>
          </a:xfrm>
          <a:custGeom>
            <a:avLst/>
            <a:gdLst/>
            <a:ahLst/>
            <a:cxnLst/>
            <a:rect l="l" t="t" r="r" b="b"/>
            <a:pathLst>
              <a:path w="103277" h="121532" extrusionOk="0">
                <a:moveTo>
                  <a:pt x="76884" y="25276"/>
                </a:moveTo>
                <a:cubicBezTo>
                  <a:pt x="77137" y="25276"/>
                  <a:pt x="77409" y="25276"/>
                  <a:pt x="77682" y="25296"/>
                </a:cubicBezTo>
                <a:cubicBezTo>
                  <a:pt x="82952" y="25588"/>
                  <a:pt x="88729" y="28836"/>
                  <a:pt x="92346" y="33387"/>
                </a:cubicBezTo>
                <a:cubicBezTo>
                  <a:pt x="91491" y="34106"/>
                  <a:pt x="90577" y="34787"/>
                  <a:pt x="89604" y="35468"/>
                </a:cubicBezTo>
                <a:cubicBezTo>
                  <a:pt x="84314" y="39241"/>
                  <a:pt x="79549" y="41167"/>
                  <a:pt x="75056" y="41361"/>
                </a:cubicBezTo>
                <a:cubicBezTo>
                  <a:pt x="74663" y="41410"/>
                  <a:pt x="74275" y="41433"/>
                  <a:pt x="73892" y="41433"/>
                </a:cubicBezTo>
                <a:cubicBezTo>
                  <a:pt x="71054" y="41433"/>
                  <a:pt x="68550" y="40123"/>
                  <a:pt x="67179" y="37860"/>
                </a:cubicBezTo>
                <a:cubicBezTo>
                  <a:pt x="65662" y="35390"/>
                  <a:pt x="65856" y="32317"/>
                  <a:pt x="67665" y="29653"/>
                </a:cubicBezTo>
                <a:cubicBezTo>
                  <a:pt x="69980" y="26774"/>
                  <a:pt x="73150" y="25276"/>
                  <a:pt x="76884" y="25276"/>
                </a:cubicBezTo>
                <a:close/>
                <a:moveTo>
                  <a:pt x="71764" y="319"/>
                </a:moveTo>
                <a:cubicBezTo>
                  <a:pt x="73859" y="319"/>
                  <a:pt x="75944" y="649"/>
                  <a:pt x="77993" y="1315"/>
                </a:cubicBezTo>
                <a:lnTo>
                  <a:pt x="78012" y="1334"/>
                </a:lnTo>
                <a:lnTo>
                  <a:pt x="78051" y="1334"/>
                </a:lnTo>
                <a:cubicBezTo>
                  <a:pt x="78558" y="1315"/>
                  <a:pt x="79059" y="1306"/>
                  <a:pt x="79555" y="1306"/>
                </a:cubicBezTo>
                <a:cubicBezTo>
                  <a:pt x="90282" y="1306"/>
                  <a:pt x="98331" y="5696"/>
                  <a:pt x="100729" y="12965"/>
                </a:cubicBezTo>
                <a:cubicBezTo>
                  <a:pt x="102927" y="19597"/>
                  <a:pt x="99815" y="27124"/>
                  <a:pt x="92599" y="33192"/>
                </a:cubicBezTo>
                <a:cubicBezTo>
                  <a:pt x="88943" y="28563"/>
                  <a:pt x="83069" y="25276"/>
                  <a:pt x="77701" y="24965"/>
                </a:cubicBezTo>
                <a:cubicBezTo>
                  <a:pt x="77427" y="24950"/>
                  <a:pt x="77157" y="24942"/>
                  <a:pt x="76888" y="24942"/>
                </a:cubicBezTo>
                <a:cubicBezTo>
                  <a:pt x="73058" y="24942"/>
                  <a:pt x="69792" y="26495"/>
                  <a:pt x="67393" y="29458"/>
                </a:cubicBezTo>
                <a:cubicBezTo>
                  <a:pt x="65506" y="32239"/>
                  <a:pt x="65331" y="35448"/>
                  <a:pt x="66907" y="38035"/>
                </a:cubicBezTo>
                <a:cubicBezTo>
                  <a:pt x="68335" y="40394"/>
                  <a:pt x="70968" y="41762"/>
                  <a:pt x="73914" y="41762"/>
                </a:cubicBezTo>
                <a:cubicBezTo>
                  <a:pt x="74297" y="41762"/>
                  <a:pt x="74684" y="41739"/>
                  <a:pt x="75075" y="41692"/>
                </a:cubicBezTo>
                <a:cubicBezTo>
                  <a:pt x="79627" y="41478"/>
                  <a:pt x="84450" y="39533"/>
                  <a:pt x="89779" y="35721"/>
                </a:cubicBezTo>
                <a:cubicBezTo>
                  <a:pt x="90752" y="35059"/>
                  <a:pt x="91685" y="34359"/>
                  <a:pt x="92541" y="33659"/>
                </a:cubicBezTo>
                <a:cubicBezTo>
                  <a:pt x="92891" y="34087"/>
                  <a:pt x="93202" y="34534"/>
                  <a:pt x="93494" y="35001"/>
                </a:cubicBezTo>
                <a:cubicBezTo>
                  <a:pt x="97637" y="40350"/>
                  <a:pt x="99193" y="47001"/>
                  <a:pt x="97889" y="53711"/>
                </a:cubicBezTo>
                <a:cubicBezTo>
                  <a:pt x="96431" y="61141"/>
                  <a:pt x="91530" y="67929"/>
                  <a:pt x="84761" y="71838"/>
                </a:cubicBezTo>
                <a:cubicBezTo>
                  <a:pt x="78537" y="75923"/>
                  <a:pt x="71302" y="78334"/>
                  <a:pt x="64300" y="80688"/>
                </a:cubicBezTo>
                <a:cubicBezTo>
                  <a:pt x="56365" y="83333"/>
                  <a:pt x="48157" y="86095"/>
                  <a:pt x="41350" y="91249"/>
                </a:cubicBezTo>
                <a:cubicBezTo>
                  <a:pt x="37207" y="93913"/>
                  <a:pt x="33259" y="98853"/>
                  <a:pt x="29078" y="104105"/>
                </a:cubicBezTo>
                <a:cubicBezTo>
                  <a:pt x="22346" y="112523"/>
                  <a:pt x="15424" y="121196"/>
                  <a:pt x="7006" y="121196"/>
                </a:cubicBezTo>
                <a:cubicBezTo>
                  <a:pt x="6108" y="121196"/>
                  <a:pt x="5193" y="121097"/>
                  <a:pt x="4260" y="120889"/>
                </a:cubicBezTo>
                <a:cubicBezTo>
                  <a:pt x="2802" y="120189"/>
                  <a:pt x="1712" y="118886"/>
                  <a:pt x="1129" y="117136"/>
                </a:cubicBezTo>
                <a:cubicBezTo>
                  <a:pt x="351" y="114821"/>
                  <a:pt x="565" y="112001"/>
                  <a:pt x="1693" y="109764"/>
                </a:cubicBezTo>
                <a:cubicBezTo>
                  <a:pt x="3560" y="106069"/>
                  <a:pt x="7100" y="103580"/>
                  <a:pt x="10523" y="101168"/>
                </a:cubicBezTo>
                <a:lnTo>
                  <a:pt x="10912" y="100896"/>
                </a:lnTo>
                <a:cubicBezTo>
                  <a:pt x="30653" y="87262"/>
                  <a:pt x="41039" y="73005"/>
                  <a:pt x="42712" y="57348"/>
                </a:cubicBezTo>
                <a:cubicBezTo>
                  <a:pt x="43159" y="53031"/>
                  <a:pt x="42867" y="48616"/>
                  <a:pt x="42576" y="44356"/>
                </a:cubicBezTo>
                <a:cubicBezTo>
                  <a:pt x="42284" y="39922"/>
                  <a:pt x="41973" y="35351"/>
                  <a:pt x="42498" y="30897"/>
                </a:cubicBezTo>
                <a:cubicBezTo>
                  <a:pt x="43665" y="20803"/>
                  <a:pt x="50530" y="9853"/>
                  <a:pt x="59205" y="4291"/>
                </a:cubicBezTo>
                <a:cubicBezTo>
                  <a:pt x="63296" y="1654"/>
                  <a:pt x="67551" y="319"/>
                  <a:pt x="71764" y="319"/>
                </a:cubicBezTo>
                <a:close/>
                <a:moveTo>
                  <a:pt x="71754" y="0"/>
                </a:moveTo>
                <a:cubicBezTo>
                  <a:pt x="67481" y="0"/>
                  <a:pt x="63164" y="1353"/>
                  <a:pt x="59030" y="4018"/>
                </a:cubicBezTo>
                <a:cubicBezTo>
                  <a:pt x="50277" y="9639"/>
                  <a:pt x="43353" y="20667"/>
                  <a:pt x="42187" y="30858"/>
                </a:cubicBezTo>
                <a:cubicBezTo>
                  <a:pt x="41642" y="35332"/>
                  <a:pt x="41953" y="39941"/>
                  <a:pt x="42245" y="44376"/>
                </a:cubicBezTo>
                <a:cubicBezTo>
                  <a:pt x="42537" y="48616"/>
                  <a:pt x="42828" y="53011"/>
                  <a:pt x="42381" y="57310"/>
                </a:cubicBezTo>
                <a:cubicBezTo>
                  <a:pt x="40728" y="72869"/>
                  <a:pt x="30381" y="87048"/>
                  <a:pt x="10717" y="100643"/>
                </a:cubicBezTo>
                <a:lnTo>
                  <a:pt x="10328" y="100915"/>
                </a:lnTo>
                <a:cubicBezTo>
                  <a:pt x="6886" y="103346"/>
                  <a:pt x="3307" y="105855"/>
                  <a:pt x="1401" y="109609"/>
                </a:cubicBezTo>
                <a:cubicBezTo>
                  <a:pt x="234" y="111923"/>
                  <a:pt x="1" y="114860"/>
                  <a:pt x="818" y="117252"/>
                </a:cubicBezTo>
                <a:cubicBezTo>
                  <a:pt x="1440" y="119081"/>
                  <a:pt x="2588" y="120442"/>
                  <a:pt x="4144" y="121201"/>
                </a:cubicBezTo>
                <a:lnTo>
                  <a:pt x="4182" y="121201"/>
                </a:lnTo>
                <a:cubicBezTo>
                  <a:pt x="5135" y="121415"/>
                  <a:pt x="6089" y="121531"/>
                  <a:pt x="7003" y="121531"/>
                </a:cubicBezTo>
                <a:cubicBezTo>
                  <a:pt x="15580" y="121531"/>
                  <a:pt x="22562" y="112779"/>
                  <a:pt x="29330" y="104299"/>
                </a:cubicBezTo>
                <a:cubicBezTo>
                  <a:pt x="33493" y="99087"/>
                  <a:pt x="37421" y="94166"/>
                  <a:pt x="41545" y="91521"/>
                </a:cubicBezTo>
                <a:cubicBezTo>
                  <a:pt x="48313" y="86386"/>
                  <a:pt x="56482" y="83644"/>
                  <a:pt x="64398" y="80999"/>
                </a:cubicBezTo>
                <a:cubicBezTo>
                  <a:pt x="71419" y="78645"/>
                  <a:pt x="78674" y="76214"/>
                  <a:pt x="84936" y="72130"/>
                </a:cubicBezTo>
                <a:cubicBezTo>
                  <a:pt x="91763" y="68162"/>
                  <a:pt x="96723" y="61297"/>
                  <a:pt x="98201" y="53770"/>
                </a:cubicBezTo>
                <a:cubicBezTo>
                  <a:pt x="99523" y="46982"/>
                  <a:pt x="97948" y="40233"/>
                  <a:pt x="93766" y="34807"/>
                </a:cubicBezTo>
                <a:cubicBezTo>
                  <a:pt x="93455" y="34340"/>
                  <a:pt x="93144" y="33893"/>
                  <a:pt x="92794" y="33445"/>
                </a:cubicBezTo>
                <a:cubicBezTo>
                  <a:pt x="100126" y="27280"/>
                  <a:pt x="103277" y="19636"/>
                  <a:pt x="101040" y="12868"/>
                </a:cubicBezTo>
                <a:cubicBezTo>
                  <a:pt x="98603" y="5462"/>
                  <a:pt x="90433" y="976"/>
                  <a:pt x="79546" y="976"/>
                </a:cubicBezTo>
                <a:cubicBezTo>
                  <a:pt x="79053" y="976"/>
                  <a:pt x="78555" y="985"/>
                  <a:pt x="78051" y="1004"/>
                </a:cubicBezTo>
                <a:cubicBezTo>
                  <a:pt x="75981" y="333"/>
                  <a:pt x="73873" y="0"/>
                  <a:pt x="71754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3" name="Google Shape;1433;p50"/>
          <p:cNvSpPr txBox="1">
            <a:spLocks noGrp="1"/>
          </p:cNvSpPr>
          <p:nvPr>
            <p:ph type="title"/>
          </p:nvPr>
        </p:nvSpPr>
        <p:spPr>
          <a:xfrm>
            <a:off x="3276450" y="1682088"/>
            <a:ext cx="3883200" cy="8418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طرح محتوا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4" name="Google Shape;1434;p50"/>
          <p:cNvSpPr txBox="1">
            <a:spLocks noGrp="1"/>
          </p:cNvSpPr>
          <p:nvPr>
            <p:ph type="title" idx="2"/>
          </p:nvPr>
        </p:nvSpPr>
        <p:spPr>
          <a:xfrm>
            <a:off x="1984350" y="1558217"/>
            <a:ext cx="1152000" cy="103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35" name="Google Shape;1435;p50"/>
          <p:cNvSpPr txBox="1">
            <a:spLocks noGrp="1"/>
          </p:cNvSpPr>
          <p:nvPr>
            <p:ph type="subTitle" idx="1"/>
          </p:nvPr>
        </p:nvSpPr>
        <p:spPr>
          <a:xfrm>
            <a:off x="1984350" y="2869025"/>
            <a:ext cx="5035800" cy="417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rtl="1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6" name="Google Shape;1436;p50"/>
          <p:cNvSpPr/>
          <p:nvPr/>
        </p:nvSpPr>
        <p:spPr>
          <a:xfrm rot="-7199731">
            <a:off x="2978350" y="3607469"/>
            <a:ext cx="3187288" cy="3530159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437" name="Google Shape;1437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2430741" y="3848743"/>
            <a:ext cx="2141264" cy="1530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8" name="Google Shape;1438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4774750" y="4223725"/>
            <a:ext cx="1781550" cy="1111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39" name="Google Shape;1439;p50"/>
          <p:cNvGrpSpPr/>
          <p:nvPr/>
        </p:nvGrpSpPr>
        <p:grpSpPr>
          <a:xfrm rot="-4594075">
            <a:off x="7980546" y="169446"/>
            <a:ext cx="1727959" cy="1697443"/>
            <a:chOff x="-7335500" y="1806788"/>
            <a:chExt cx="1150450" cy="1130150"/>
          </a:xfrm>
        </p:grpSpPr>
        <p:sp>
          <p:nvSpPr>
            <p:cNvPr id="1440" name="Google Shape;1440;p50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1" name="Google Shape;1441;p50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2" name="Google Shape;1442;p50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3" name="Google Shape;1443;p50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4" name="Google Shape;1444;p50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50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50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50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8" name="Google Shape;1448;p50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9" name="Google Shape;1449;p50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0" name="Google Shape;1450;p50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1" name="Google Shape;1451;p50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2" name="Google Shape;1452;p50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3" name="Google Shape;1453;p50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4" name="Google Shape;1454;p50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5" name="Google Shape;1455;p50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6" name="Google Shape;1456;p50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50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1458;p50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1459;p50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1460;p50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1461;p50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2" name="Google Shape;1462;p50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3" name="Google Shape;1463;p50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4" name="Google Shape;1464;p50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5" name="Google Shape;1465;p50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6" name="Google Shape;1466;p50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1467;p50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1468;p50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9" name="Google Shape;1469;p50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0" name="Google Shape;1470;p50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50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50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1473;p50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1474;p50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1475;p50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6" name="Google Shape;1476;p50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7" name="Google Shape;1477;p50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8" name="Google Shape;1478;p50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9" name="Google Shape;1479;p50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0" name="Google Shape;1480;p50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1" name="Google Shape;1481;p50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2" name="Google Shape;1482;p50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3" name="Google Shape;1483;p50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4" name="Google Shape;1484;p50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5" name="Google Shape;1485;p50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6" name="Google Shape;1486;p50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7" name="Google Shape;1487;p50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8" name="Google Shape;1488;p50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9" name="Google Shape;1489;p50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0" name="Google Shape;1490;p50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1" name="Google Shape;1491;p50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2" name="Google Shape;1492;p50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3" name="Google Shape;1493;p50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1494;p50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1495;p50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1496;p50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1497;p50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1498;p50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1499;p50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1500;p50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1" name="Google Shape;1501;p50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2" name="Google Shape;1502;p50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1503;p50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50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1505;p50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6" name="Google Shape;1506;p50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50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8" name="Google Shape;1508;p50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9" name="Google Shape;1509;p50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10" name="Google Shape;1510;p50"/>
          <p:cNvSpPr/>
          <p:nvPr/>
        </p:nvSpPr>
        <p:spPr>
          <a:xfrm rot="-4594311">
            <a:off x="7197051" y="-1515592"/>
            <a:ext cx="4117488" cy="3866403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511" name="Google Shape;1511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28992" y="3856051"/>
            <a:ext cx="1085986" cy="1516138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50"/>
          <p:cNvSpPr/>
          <p:nvPr/>
        </p:nvSpPr>
        <p:spPr>
          <a:xfrm rot="-4803566" flipH="1">
            <a:off x="-345547" y="240246"/>
            <a:ext cx="1727426" cy="1475755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513" name="Google Shape;1513;p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-43472" y="-123920"/>
            <a:ext cx="1538875" cy="19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8" name="Google Shape;1518;p51"/>
          <p:cNvCxnSpPr>
            <a:stCxn id="1519" idx="0"/>
            <a:endCxn id="1520" idx="1"/>
          </p:cNvCxnSpPr>
          <p:nvPr/>
        </p:nvCxnSpPr>
        <p:spPr>
          <a:xfrm rot="-5400000">
            <a:off x="6328500" y="2863772"/>
            <a:ext cx="501300" cy="530700"/>
          </a:xfrm>
          <a:prstGeom prst="bentConnector2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521" name="Google Shape;1521;p51"/>
          <p:cNvCxnSpPr>
            <a:stCxn id="1522" idx="0"/>
            <a:endCxn id="1520" idx="3"/>
          </p:cNvCxnSpPr>
          <p:nvPr/>
        </p:nvCxnSpPr>
        <p:spPr>
          <a:xfrm rot="5400000" flipH="1">
            <a:off x="7412832" y="2858372"/>
            <a:ext cx="501300" cy="541500"/>
          </a:xfrm>
          <a:prstGeom prst="bentConnector2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523" name="Google Shape;1523;p51"/>
          <p:cNvSpPr/>
          <p:nvPr/>
        </p:nvSpPr>
        <p:spPr>
          <a:xfrm rot="-2992447">
            <a:off x="-197516" y="1008933"/>
            <a:ext cx="1497708" cy="1188612"/>
          </a:xfrm>
          <a:custGeom>
            <a:avLst/>
            <a:gdLst/>
            <a:ahLst/>
            <a:cxnLst/>
            <a:rect l="l" t="t" r="r" b="b"/>
            <a:pathLst>
              <a:path w="102985" h="81731" extrusionOk="0">
                <a:moveTo>
                  <a:pt x="28476" y="0"/>
                </a:moveTo>
                <a:cubicBezTo>
                  <a:pt x="22881" y="0"/>
                  <a:pt x="17071" y="3498"/>
                  <a:pt x="13401" y="7662"/>
                </a:cubicBezTo>
                <a:cubicBezTo>
                  <a:pt x="0" y="27831"/>
                  <a:pt x="14432" y="55838"/>
                  <a:pt x="32714" y="68363"/>
                </a:cubicBezTo>
                <a:cubicBezTo>
                  <a:pt x="39691" y="74605"/>
                  <a:pt x="62126" y="81730"/>
                  <a:pt x="79729" y="81730"/>
                </a:cubicBezTo>
                <a:cubicBezTo>
                  <a:pt x="90979" y="81730"/>
                  <a:pt x="100255" y="78820"/>
                  <a:pt x="102265" y="70911"/>
                </a:cubicBezTo>
                <a:cubicBezTo>
                  <a:pt x="102984" y="66380"/>
                  <a:pt x="100009" y="62062"/>
                  <a:pt x="96527" y="59086"/>
                </a:cubicBezTo>
                <a:cubicBezTo>
                  <a:pt x="71010" y="42068"/>
                  <a:pt x="67548" y="50178"/>
                  <a:pt x="54050" y="18204"/>
                </a:cubicBezTo>
                <a:cubicBezTo>
                  <a:pt x="49440" y="10657"/>
                  <a:pt x="42011" y="6067"/>
                  <a:pt x="34601" y="1652"/>
                </a:cubicBezTo>
                <a:cubicBezTo>
                  <a:pt x="32675" y="500"/>
                  <a:pt x="30591" y="0"/>
                  <a:pt x="284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24" name="Google Shape;1524;p5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حوزه های تخصصی ما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525" name="Google Shape;1525;p51"/>
          <p:cNvCxnSpPr>
            <a:stCxn id="1526" idx="4"/>
            <a:endCxn id="1527" idx="0"/>
          </p:cNvCxnSpPr>
          <p:nvPr/>
        </p:nvCxnSpPr>
        <p:spPr>
          <a:xfrm>
            <a:off x="4572000" y="2343125"/>
            <a:ext cx="0" cy="589800"/>
          </a:xfrm>
          <a:prstGeom prst="straightConnector1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28" name="Google Shape;1528;p51"/>
          <p:cNvCxnSpPr>
            <a:stCxn id="1529" idx="4"/>
            <a:endCxn id="1530" idx="0"/>
          </p:cNvCxnSpPr>
          <p:nvPr/>
        </p:nvCxnSpPr>
        <p:spPr>
          <a:xfrm>
            <a:off x="2025350" y="2343125"/>
            <a:ext cx="0" cy="360900"/>
          </a:xfrm>
          <a:prstGeom prst="straightConnector1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1" name="Google Shape;1531;p51"/>
          <p:cNvCxnSpPr>
            <a:stCxn id="1532" idx="0"/>
            <a:endCxn id="1530" idx="1"/>
          </p:cNvCxnSpPr>
          <p:nvPr/>
        </p:nvCxnSpPr>
        <p:spPr>
          <a:xfrm rot="-5400000">
            <a:off x="1243500" y="2862497"/>
            <a:ext cx="491700" cy="523800"/>
          </a:xfrm>
          <a:prstGeom prst="bentConnector2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533" name="Google Shape;1533;p51"/>
          <p:cNvCxnSpPr>
            <a:stCxn id="1534" idx="0"/>
            <a:endCxn id="1530" idx="3"/>
          </p:cNvCxnSpPr>
          <p:nvPr/>
        </p:nvCxnSpPr>
        <p:spPr>
          <a:xfrm rot="5400000" flipH="1">
            <a:off x="2327832" y="2850197"/>
            <a:ext cx="491700" cy="548400"/>
          </a:xfrm>
          <a:prstGeom prst="bentConnector2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532" name="Google Shape;1532;p51"/>
          <p:cNvSpPr txBox="1"/>
          <p:nvPr/>
        </p:nvSpPr>
        <p:spPr>
          <a:xfrm>
            <a:off x="491400" y="3370247"/>
            <a:ext cx="14721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sz="24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535" name="Google Shape;1535;p51"/>
          <p:cNvSpPr txBox="1"/>
          <p:nvPr/>
        </p:nvSpPr>
        <p:spPr>
          <a:xfrm>
            <a:off x="313200" y="3784626"/>
            <a:ext cx="1650297" cy="4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34" name="Google Shape;1534;p51"/>
          <p:cNvSpPr txBox="1"/>
          <p:nvPr/>
        </p:nvSpPr>
        <p:spPr>
          <a:xfrm>
            <a:off x="2111832" y="3370247"/>
            <a:ext cx="14721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536" name="Google Shape;1536;p51"/>
          <p:cNvSpPr txBox="1"/>
          <p:nvPr/>
        </p:nvSpPr>
        <p:spPr>
          <a:xfrm>
            <a:off x="2111823" y="3784628"/>
            <a:ext cx="1472100" cy="4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1537" name="Google Shape;1537;p51"/>
          <p:cNvCxnSpPr>
            <a:stCxn id="1538" idx="4"/>
            <a:endCxn id="1520" idx="0"/>
          </p:cNvCxnSpPr>
          <p:nvPr/>
        </p:nvCxnSpPr>
        <p:spPr>
          <a:xfrm>
            <a:off x="7118650" y="2343138"/>
            <a:ext cx="0" cy="360900"/>
          </a:xfrm>
          <a:prstGeom prst="straightConnector1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29" name="Google Shape;1529;p51"/>
          <p:cNvSpPr/>
          <p:nvPr/>
        </p:nvSpPr>
        <p:spPr>
          <a:xfrm>
            <a:off x="1630700" y="155382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26" name="Google Shape;1526;p51"/>
          <p:cNvSpPr/>
          <p:nvPr/>
        </p:nvSpPr>
        <p:spPr>
          <a:xfrm>
            <a:off x="4177350" y="155382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38" name="Google Shape;1538;p51"/>
          <p:cNvSpPr/>
          <p:nvPr/>
        </p:nvSpPr>
        <p:spPr>
          <a:xfrm>
            <a:off x="6724000" y="1553838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30" name="Google Shape;1530;p51"/>
          <p:cNvSpPr txBox="1"/>
          <p:nvPr/>
        </p:nvSpPr>
        <p:spPr>
          <a:xfrm>
            <a:off x="1751139" y="2704050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01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27" name="Google Shape;1527;p51"/>
          <p:cNvSpPr txBox="1"/>
          <p:nvPr/>
        </p:nvSpPr>
        <p:spPr>
          <a:xfrm>
            <a:off x="4297789" y="2932925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02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20" name="Google Shape;1520;p51"/>
          <p:cNvSpPr txBox="1"/>
          <p:nvPr/>
        </p:nvSpPr>
        <p:spPr>
          <a:xfrm>
            <a:off x="6844450" y="2704050"/>
            <a:ext cx="548400" cy="3489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03</a:t>
            </a:r>
            <a:endParaRPr sz="23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39" name="Google Shape;1539;p51"/>
          <p:cNvSpPr txBox="1"/>
          <p:nvPr/>
        </p:nvSpPr>
        <p:spPr>
          <a:xfrm>
            <a:off x="3835950" y="3370247"/>
            <a:ext cx="14721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540" name="Google Shape;1540;p51"/>
          <p:cNvSpPr txBox="1"/>
          <p:nvPr/>
        </p:nvSpPr>
        <p:spPr>
          <a:xfrm>
            <a:off x="3744450" y="3784628"/>
            <a:ext cx="1655100" cy="4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19" name="Google Shape;1519;p51"/>
          <p:cNvSpPr txBox="1"/>
          <p:nvPr/>
        </p:nvSpPr>
        <p:spPr>
          <a:xfrm>
            <a:off x="5577750" y="3379772"/>
            <a:ext cx="14721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541" name="Google Shape;1541;p51"/>
          <p:cNvSpPr txBox="1"/>
          <p:nvPr/>
        </p:nvSpPr>
        <p:spPr>
          <a:xfrm>
            <a:off x="5577747" y="3794151"/>
            <a:ext cx="1472100" cy="4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522" name="Google Shape;1522;p51"/>
          <p:cNvSpPr txBox="1"/>
          <p:nvPr/>
        </p:nvSpPr>
        <p:spPr>
          <a:xfrm>
            <a:off x="7198182" y="3379772"/>
            <a:ext cx="14721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lang="fa-IR" sz="24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542" name="Google Shape;1542;p51"/>
          <p:cNvSpPr txBox="1"/>
          <p:nvPr/>
        </p:nvSpPr>
        <p:spPr>
          <a:xfrm>
            <a:off x="7198173" y="3794153"/>
            <a:ext cx="1472100" cy="4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1543" name="Google Shape;1543;p51"/>
          <p:cNvGrpSpPr/>
          <p:nvPr/>
        </p:nvGrpSpPr>
        <p:grpSpPr>
          <a:xfrm>
            <a:off x="1805812" y="1753339"/>
            <a:ext cx="439078" cy="443969"/>
            <a:chOff x="2252948" y="7766011"/>
            <a:chExt cx="841468" cy="850841"/>
          </a:xfrm>
        </p:grpSpPr>
        <p:sp>
          <p:nvSpPr>
            <p:cNvPr id="1544" name="Google Shape;1544;p51"/>
            <p:cNvSpPr/>
            <p:nvPr/>
          </p:nvSpPr>
          <p:spPr>
            <a:xfrm>
              <a:off x="2426724" y="7847796"/>
              <a:ext cx="78382" cy="94623"/>
            </a:xfrm>
            <a:custGeom>
              <a:avLst/>
              <a:gdLst/>
              <a:ahLst/>
              <a:cxnLst/>
              <a:rect l="l" t="t" r="r" b="b"/>
              <a:pathLst>
                <a:path w="1221" h="1474" extrusionOk="0">
                  <a:moveTo>
                    <a:pt x="584" y="412"/>
                  </a:moveTo>
                  <a:cubicBezTo>
                    <a:pt x="743" y="571"/>
                    <a:pt x="902" y="783"/>
                    <a:pt x="902" y="889"/>
                  </a:cubicBezTo>
                  <a:cubicBezTo>
                    <a:pt x="902" y="1049"/>
                    <a:pt x="743" y="1208"/>
                    <a:pt x="584" y="1208"/>
                  </a:cubicBezTo>
                  <a:cubicBezTo>
                    <a:pt x="425" y="1208"/>
                    <a:pt x="265" y="1049"/>
                    <a:pt x="265" y="889"/>
                  </a:cubicBezTo>
                  <a:cubicBezTo>
                    <a:pt x="265" y="783"/>
                    <a:pt x="425" y="571"/>
                    <a:pt x="584" y="412"/>
                  </a:cubicBezTo>
                  <a:close/>
                  <a:moveTo>
                    <a:pt x="584" y="0"/>
                  </a:moveTo>
                  <a:cubicBezTo>
                    <a:pt x="544" y="0"/>
                    <a:pt x="504" y="14"/>
                    <a:pt x="478" y="40"/>
                  </a:cubicBezTo>
                  <a:cubicBezTo>
                    <a:pt x="372" y="146"/>
                    <a:pt x="0" y="571"/>
                    <a:pt x="0" y="889"/>
                  </a:cubicBezTo>
                  <a:cubicBezTo>
                    <a:pt x="0" y="1208"/>
                    <a:pt x="265" y="1473"/>
                    <a:pt x="584" y="1473"/>
                  </a:cubicBezTo>
                  <a:cubicBezTo>
                    <a:pt x="902" y="1473"/>
                    <a:pt x="1221" y="1208"/>
                    <a:pt x="1221" y="889"/>
                  </a:cubicBezTo>
                  <a:cubicBezTo>
                    <a:pt x="1221" y="571"/>
                    <a:pt x="796" y="146"/>
                    <a:pt x="690" y="40"/>
                  </a:cubicBezTo>
                  <a:cubicBezTo>
                    <a:pt x="663" y="14"/>
                    <a:pt x="624" y="0"/>
                    <a:pt x="58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5" name="Google Shape;1545;p51"/>
            <p:cNvSpPr/>
            <p:nvPr/>
          </p:nvSpPr>
          <p:spPr>
            <a:xfrm>
              <a:off x="2947859" y="7766011"/>
              <a:ext cx="78446" cy="94623"/>
            </a:xfrm>
            <a:custGeom>
              <a:avLst/>
              <a:gdLst/>
              <a:ahLst/>
              <a:cxnLst/>
              <a:rect l="l" t="t" r="r" b="b"/>
              <a:pathLst>
                <a:path w="1222" h="1474" extrusionOk="0">
                  <a:moveTo>
                    <a:pt x="585" y="359"/>
                  </a:moveTo>
                  <a:cubicBezTo>
                    <a:pt x="744" y="518"/>
                    <a:pt x="903" y="784"/>
                    <a:pt x="903" y="837"/>
                  </a:cubicBezTo>
                  <a:cubicBezTo>
                    <a:pt x="903" y="943"/>
                    <a:pt x="903" y="1049"/>
                    <a:pt x="797" y="1102"/>
                  </a:cubicBezTo>
                  <a:cubicBezTo>
                    <a:pt x="744" y="1155"/>
                    <a:pt x="691" y="1155"/>
                    <a:pt x="585" y="1155"/>
                  </a:cubicBezTo>
                  <a:cubicBezTo>
                    <a:pt x="425" y="1155"/>
                    <a:pt x="266" y="1049"/>
                    <a:pt x="266" y="890"/>
                  </a:cubicBezTo>
                  <a:cubicBezTo>
                    <a:pt x="266" y="784"/>
                    <a:pt x="425" y="571"/>
                    <a:pt x="585" y="359"/>
                  </a:cubicBezTo>
                  <a:close/>
                  <a:moveTo>
                    <a:pt x="585" y="1"/>
                  </a:moveTo>
                  <a:cubicBezTo>
                    <a:pt x="545" y="1"/>
                    <a:pt x="505" y="14"/>
                    <a:pt x="478" y="41"/>
                  </a:cubicBezTo>
                  <a:cubicBezTo>
                    <a:pt x="425" y="147"/>
                    <a:pt x="1" y="571"/>
                    <a:pt x="1" y="837"/>
                  </a:cubicBezTo>
                  <a:cubicBezTo>
                    <a:pt x="1" y="1208"/>
                    <a:pt x="266" y="1473"/>
                    <a:pt x="585" y="1473"/>
                  </a:cubicBezTo>
                  <a:cubicBezTo>
                    <a:pt x="691" y="1473"/>
                    <a:pt x="797" y="1473"/>
                    <a:pt x="903" y="1420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71"/>
                    <a:pt x="797" y="147"/>
                    <a:pt x="691" y="41"/>
                  </a:cubicBezTo>
                  <a:cubicBezTo>
                    <a:pt x="664" y="14"/>
                    <a:pt x="624" y="1"/>
                    <a:pt x="58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6" name="Google Shape;1546;p51"/>
            <p:cNvSpPr/>
            <p:nvPr/>
          </p:nvSpPr>
          <p:spPr>
            <a:xfrm>
              <a:off x="2733255" y="7973810"/>
              <a:ext cx="78446" cy="91221"/>
            </a:xfrm>
            <a:custGeom>
              <a:avLst/>
              <a:gdLst/>
              <a:ahLst/>
              <a:cxnLst/>
              <a:rect l="l" t="t" r="r" b="b"/>
              <a:pathLst>
                <a:path w="1222" h="1421" extrusionOk="0">
                  <a:moveTo>
                    <a:pt x="638" y="359"/>
                  </a:moveTo>
                  <a:cubicBezTo>
                    <a:pt x="797" y="518"/>
                    <a:pt x="956" y="730"/>
                    <a:pt x="956" y="837"/>
                  </a:cubicBezTo>
                  <a:cubicBezTo>
                    <a:pt x="956" y="996"/>
                    <a:pt x="797" y="1155"/>
                    <a:pt x="638" y="1155"/>
                  </a:cubicBezTo>
                  <a:cubicBezTo>
                    <a:pt x="478" y="1155"/>
                    <a:pt x="319" y="996"/>
                    <a:pt x="319" y="837"/>
                  </a:cubicBezTo>
                  <a:cubicBezTo>
                    <a:pt x="319" y="730"/>
                    <a:pt x="478" y="518"/>
                    <a:pt x="638" y="359"/>
                  </a:cubicBezTo>
                  <a:close/>
                  <a:moveTo>
                    <a:pt x="638" y="1"/>
                  </a:moveTo>
                  <a:cubicBezTo>
                    <a:pt x="598" y="1"/>
                    <a:pt x="558" y="14"/>
                    <a:pt x="532" y="41"/>
                  </a:cubicBezTo>
                  <a:cubicBezTo>
                    <a:pt x="425" y="94"/>
                    <a:pt x="1" y="518"/>
                    <a:pt x="1" y="837"/>
                  </a:cubicBezTo>
                  <a:cubicBezTo>
                    <a:pt x="1" y="1155"/>
                    <a:pt x="266" y="1420"/>
                    <a:pt x="638" y="1420"/>
                  </a:cubicBezTo>
                  <a:cubicBezTo>
                    <a:pt x="744" y="1420"/>
                    <a:pt x="850" y="1420"/>
                    <a:pt x="903" y="1367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18"/>
                    <a:pt x="797" y="94"/>
                    <a:pt x="744" y="41"/>
                  </a:cubicBezTo>
                  <a:cubicBezTo>
                    <a:pt x="717" y="14"/>
                    <a:pt x="677" y="1"/>
                    <a:pt x="63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7" name="Google Shape;1547;p51"/>
            <p:cNvSpPr/>
            <p:nvPr/>
          </p:nvSpPr>
          <p:spPr>
            <a:xfrm>
              <a:off x="2355146" y="8000259"/>
              <a:ext cx="224875" cy="34088"/>
            </a:xfrm>
            <a:custGeom>
              <a:avLst/>
              <a:gdLst/>
              <a:ahLst/>
              <a:cxnLst/>
              <a:rect l="l" t="t" r="r" b="b"/>
              <a:pathLst>
                <a:path w="3503" h="531" extrusionOk="0">
                  <a:moveTo>
                    <a:pt x="1699" y="0"/>
                  </a:moveTo>
                  <a:cubicBezTo>
                    <a:pt x="1168" y="0"/>
                    <a:pt x="638" y="53"/>
                    <a:pt x="107" y="212"/>
                  </a:cubicBezTo>
                  <a:cubicBezTo>
                    <a:pt x="54" y="212"/>
                    <a:pt x="1" y="318"/>
                    <a:pt x="54" y="372"/>
                  </a:cubicBezTo>
                  <a:cubicBezTo>
                    <a:pt x="54" y="449"/>
                    <a:pt x="111" y="498"/>
                    <a:pt x="162" y="498"/>
                  </a:cubicBezTo>
                  <a:cubicBezTo>
                    <a:pt x="181" y="498"/>
                    <a:pt x="199" y="492"/>
                    <a:pt x="213" y="478"/>
                  </a:cubicBezTo>
                  <a:cubicBezTo>
                    <a:pt x="691" y="372"/>
                    <a:pt x="1168" y="265"/>
                    <a:pt x="1699" y="265"/>
                  </a:cubicBezTo>
                  <a:cubicBezTo>
                    <a:pt x="2283" y="265"/>
                    <a:pt x="2813" y="372"/>
                    <a:pt x="3291" y="531"/>
                  </a:cubicBezTo>
                  <a:lnTo>
                    <a:pt x="3344" y="531"/>
                  </a:lnTo>
                  <a:cubicBezTo>
                    <a:pt x="3397" y="531"/>
                    <a:pt x="3450" y="478"/>
                    <a:pt x="3450" y="425"/>
                  </a:cubicBezTo>
                  <a:cubicBezTo>
                    <a:pt x="3503" y="318"/>
                    <a:pt x="3450" y="265"/>
                    <a:pt x="3397" y="212"/>
                  </a:cubicBezTo>
                  <a:cubicBezTo>
                    <a:pt x="2866" y="53"/>
                    <a:pt x="2283" y="0"/>
                    <a:pt x="169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8" name="Google Shape;1548;p51"/>
            <p:cNvSpPr/>
            <p:nvPr/>
          </p:nvSpPr>
          <p:spPr>
            <a:xfrm>
              <a:off x="2252948" y="8029467"/>
              <a:ext cx="81849" cy="93468"/>
            </a:xfrm>
            <a:custGeom>
              <a:avLst/>
              <a:gdLst/>
              <a:ahLst/>
              <a:cxnLst/>
              <a:rect l="l" t="t" r="r" b="b"/>
              <a:pathLst>
                <a:path w="1275" h="1456" extrusionOk="0">
                  <a:moveTo>
                    <a:pt x="1118" y="1"/>
                  </a:moveTo>
                  <a:cubicBezTo>
                    <a:pt x="1098" y="1"/>
                    <a:pt x="1078" y="7"/>
                    <a:pt x="1062" y="23"/>
                  </a:cubicBezTo>
                  <a:cubicBezTo>
                    <a:pt x="372" y="341"/>
                    <a:pt x="1" y="819"/>
                    <a:pt x="1" y="1296"/>
                  </a:cubicBezTo>
                  <a:cubicBezTo>
                    <a:pt x="1" y="1402"/>
                    <a:pt x="54" y="1455"/>
                    <a:pt x="160" y="1455"/>
                  </a:cubicBezTo>
                  <a:cubicBezTo>
                    <a:pt x="213" y="1455"/>
                    <a:pt x="319" y="1402"/>
                    <a:pt x="319" y="1296"/>
                  </a:cubicBezTo>
                  <a:cubicBezTo>
                    <a:pt x="319" y="925"/>
                    <a:pt x="638" y="553"/>
                    <a:pt x="1168" y="288"/>
                  </a:cubicBezTo>
                  <a:cubicBezTo>
                    <a:pt x="1221" y="235"/>
                    <a:pt x="1274" y="129"/>
                    <a:pt x="1221" y="76"/>
                  </a:cubicBezTo>
                  <a:cubicBezTo>
                    <a:pt x="1221" y="38"/>
                    <a:pt x="1168" y="1"/>
                    <a:pt x="111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9" name="Google Shape;1549;p51"/>
            <p:cNvSpPr/>
            <p:nvPr/>
          </p:nvSpPr>
          <p:spPr>
            <a:xfrm>
              <a:off x="2273426" y="8150989"/>
              <a:ext cx="34088" cy="29851"/>
            </a:xfrm>
            <a:custGeom>
              <a:avLst/>
              <a:gdLst/>
              <a:ahLst/>
              <a:cxnLst/>
              <a:rect l="l" t="t" r="r" b="b"/>
              <a:pathLst>
                <a:path w="531" h="465" extrusionOk="0">
                  <a:moveTo>
                    <a:pt x="159" y="0"/>
                  </a:moveTo>
                  <a:cubicBezTo>
                    <a:pt x="120" y="0"/>
                    <a:pt x="80" y="13"/>
                    <a:pt x="53" y="40"/>
                  </a:cubicBezTo>
                  <a:cubicBezTo>
                    <a:pt x="0" y="93"/>
                    <a:pt x="0" y="199"/>
                    <a:pt x="53" y="252"/>
                  </a:cubicBezTo>
                  <a:cubicBezTo>
                    <a:pt x="106" y="305"/>
                    <a:pt x="212" y="358"/>
                    <a:pt x="266" y="464"/>
                  </a:cubicBezTo>
                  <a:lnTo>
                    <a:pt x="372" y="464"/>
                  </a:lnTo>
                  <a:cubicBezTo>
                    <a:pt x="372" y="464"/>
                    <a:pt x="425" y="464"/>
                    <a:pt x="478" y="411"/>
                  </a:cubicBezTo>
                  <a:cubicBezTo>
                    <a:pt x="531" y="358"/>
                    <a:pt x="531" y="252"/>
                    <a:pt x="425" y="199"/>
                  </a:cubicBezTo>
                  <a:cubicBezTo>
                    <a:pt x="372" y="146"/>
                    <a:pt x="319" y="93"/>
                    <a:pt x="266" y="40"/>
                  </a:cubicBezTo>
                  <a:cubicBezTo>
                    <a:pt x="239" y="13"/>
                    <a:pt x="199" y="0"/>
                    <a:pt x="15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0" name="Google Shape;1550;p51"/>
            <p:cNvSpPr/>
            <p:nvPr/>
          </p:nvSpPr>
          <p:spPr>
            <a:xfrm>
              <a:off x="2317721" y="8048790"/>
              <a:ext cx="357695" cy="179746"/>
            </a:xfrm>
            <a:custGeom>
              <a:avLst/>
              <a:gdLst/>
              <a:ahLst/>
              <a:cxnLst/>
              <a:rect l="l" t="t" r="r" b="b"/>
              <a:pathLst>
                <a:path w="5572" h="2800" extrusionOk="0">
                  <a:moveTo>
                    <a:pt x="4935" y="0"/>
                  </a:moveTo>
                  <a:cubicBezTo>
                    <a:pt x="4895" y="0"/>
                    <a:pt x="4855" y="14"/>
                    <a:pt x="4829" y="40"/>
                  </a:cubicBezTo>
                  <a:cubicBezTo>
                    <a:pt x="4776" y="93"/>
                    <a:pt x="4829" y="199"/>
                    <a:pt x="4882" y="252"/>
                  </a:cubicBezTo>
                  <a:cubicBezTo>
                    <a:pt x="5041" y="411"/>
                    <a:pt x="5306" y="677"/>
                    <a:pt x="5306" y="995"/>
                  </a:cubicBezTo>
                  <a:cubicBezTo>
                    <a:pt x="5306" y="1844"/>
                    <a:pt x="3927" y="2534"/>
                    <a:pt x="2282" y="2534"/>
                  </a:cubicBezTo>
                  <a:cubicBezTo>
                    <a:pt x="1539" y="2534"/>
                    <a:pt x="796" y="2375"/>
                    <a:pt x="212" y="2110"/>
                  </a:cubicBezTo>
                  <a:cubicBezTo>
                    <a:pt x="197" y="2094"/>
                    <a:pt x="177" y="2088"/>
                    <a:pt x="156" y="2088"/>
                  </a:cubicBezTo>
                  <a:cubicBezTo>
                    <a:pt x="106" y="2088"/>
                    <a:pt x="53" y="2125"/>
                    <a:pt x="53" y="2163"/>
                  </a:cubicBezTo>
                  <a:cubicBezTo>
                    <a:pt x="0" y="2216"/>
                    <a:pt x="53" y="2322"/>
                    <a:pt x="106" y="2375"/>
                  </a:cubicBezTo>
                  <a:cubicBezTo>
                    <a:pt x="690" y="2640"/>
                    <a:pt x="1486" y="2799"/>
                    <a:pt x="2282" y="2799"/>
                  </a:cubicBezTo>
                  <a:cubicBezTo>
                    <a:pt x="4139" y="2799"/>
                    <a:pt x="5572" y="2003"/>
                    <a:pt x="5572" y="995"/>
                  </a:cubicBezTo>
                  <a:cubicBezTo>
                    <a:pt x="5572" y="677"/>
                    <a:pt x="5413" y="305"/>
                    <a:pt x="5041" y="40"/>
                  </a:cubicBezTo>
                  <a:cubicBezTo>
                    <a:pt x="5015" y="14"/>
                    <a:pt x="4975" y="0"/>
                    <a:pt x="493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1" name="Google Shape;1551;p51"/>
            <p:cNvSpPr/>
            <p:nvPr/>
          </p:nvSpPr>
          <p:spPr>
            <a:xfrm>
              <a:off x="2402843" y="8041087"/>
              <a:ext cx="194254" cy="119339"/>
            </a:xfrm>
            <a:custGeom>
              <a:avLst/>
              <a:gdLst/>
              <a:ahLst/>
              <a:cxnLst/>
              <a:rect l="l" t="t" r="r" b="b"/>
              <a:pathLst>
                <a:path w="3026" h="1859" extrusionOk="0">
                  <a:moveTo>
                    <a:pt x="1062" y="1"/>
                  </a:moveTo>
                  <a:cubicBezTo>
                    <a:pt x="744" y="1"/>
                    <a:pt x="425" y="1"/>
                    <a:pt x="107" y="107"/>
                  </a:cubicBezTo>
                  <a:cubicBezTo>
                    <a:pt x="54" y="107"/>
                    <a:pt x="1" y="213"/>
                    <a:pt x="1" y="266"/>
                  </a:cubicBezTo>
                  <a:cubicBezTo>
                    <a:pt x="54" y="319"/>
                    <a:pt x="107" y="372"/>
                    <a:pt x="213" y="372"/>
                  </a:cubicBezTo>
                  <a:cubicBezTo>
                    <a:pt x="478" y="319"/>
                    <a:pt x="797" y="266"/>
                    <a:pt x="1062" y="266"/>
                  </a:cubicBezTo>
                  <a:cubicBezTo>
                    <a:pt x="1752" y="319"/>
                    <a:pt x="2335" y="531"/>
                    <a:pt x="2601" y="850"/>
                  </a:cubicBezTo>
                  <a:cubicBezTo>
                    <a:pt x="2707" y="956"/>
                    <a:pt x="2760" y="1062"/>
                    <a:pt x="2707" y="1168"/>
                  </a:cubicBezTo>
                  <a:cubicBezTo>
                    <a:pt x="2707" y="1381"/>
                    <a:pt x="2601" y="1487"/>
                    <a:pt x="2495" y="1593"/>
                  </a:cubicBezTo>
                  <a:cubicBezTo>
                    <a:pt x="2389" y="1646"/>
                    <a:pt x="2389" y="1699"/>
                    <a:pt x="2442" y="1805"/>
                  </a:cubicBezTo>
                  <a:cubicBezTo>
                    <a:pt x="2495" y="1805"/>
                    <a:pt x="2495" y="1858"/>
                    <a:pt x="2548" y="1858"/>
                  </a:cubicBezTo>
                  <a:cubicBezTo>
                    <a:pt x="2601" y="1858"/>
                    <a:pt x="2601" y="1805"/>
                    <a:pt x="2654" y="1805"/>
                  </a:cubicBezTo>
                  <a:cubicBezTo>
                    <a:pt x="2866" y="1646"/>
                    <a:pt x="2972" y="1434"/>
                    <a:pt x="3025" y="1221"/>
                  </a:cubicBezTo>
                  <a:cubicBezTo>
                    <a:pt x="3025" y="1009"/>
                    <a:pt x="2972" y="797"/>
                    <a:pt x="2813" y="638"/>
                  </a:cubicBezTo>
                  <a:cubicBezTo>
                    <a:pt x="2495" y="266"/>
                    <a:pt x="1858" y="54"/>
                    <a:pt x="10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2" name="Google Shape;1552;p51"/>
            <p:cNvSpPr/>
            <p:nvPr/>
          </p:nvSpPr>
          <p:spPr>
            <a:xfrm>
              <a:off x="2331330" y="8063555"/>
              <a:ext cx="201059" cy="124089"/>
            </a:xfrm>
            <a:custGeom>
              <a:avLst/>
              <a:gdLst/>
              <a:ahLst/>
              <a:cxnLst/>
              <a:rect l="l" t="t" r="r" b="b"/>
              <a:pathLst>
                <a:path w="3132" h="1933" extrusionOk="0">
                  <a:moveTo>
                    <a:pt x="589" y="0"/>
                  </a:moveTo>
                  <a:cubicBezTo>
                    <a:pt x="567" y="0"/>
                    <a:pt x="546" y="7"/>
                    <a:pt x="531" y="22"/>
                  </a:cubicBezTo>
                  <a:cubicBezTo>
                    <a:pt x="213" y="235"/>
                    <a:pt x="53" y="447"/>
                    <a:pt x="0" y="712"/>
                  </a:cubicBezTo>
                  <a:cubicBezTo>
                    <a:pt x="0" y="924"/>
                    <a:pt x="53" y="1137"/>
                    <a:pt x="213" y="1296"/>
                  </a:cubicBezTo>
                  <a:cubicBezTo>
                    <a:pt x="531" y="1667"/>
                    <a:pt x="1221" y="1933"/>
                    <a:pt x="1964" y="1933"/>
                  </a:cubicBezTo>
                  <a:lnTo>
                    <a:pt x="2070" y="1933"/>
                  </a:lnTo>
                  <a:cubicBezTo>
                    <a:pt x="2388" y="1933"/>
                    <a:pt x="2707" y="1880"/>
                    <a:pt x="2972" y="1826"/>
                  </a:cubicBezTo>
                  <a:cubicBezTo>
                    <a:pt x="3078" y="1826"/>
                    <a:pt x="3131" y="1720"/>
                    <a:pt x="3078" y="1667"/>
                  </a:cubicBezTo>
                  <a:cubicBezTo>
                    <a:pt x="3078" y="1590"/>
                    <a:pt x="3021" y="1540"/>
                    <a:pt x="2970" y="1540"/>
                  </a:cubicBezTo>
                  <a:cubicBezTo>
                    <a:pt x="2951" y="1540"/>
                    <a:pt x="2933" y="1547"/>
                    <a:pt x="2919" y="1561"/>
                  </a:cubicBezTo>
                  <a:cubicBezTo>
                    <a:pt x="2600" y="1614"/>
                    <a:pt x="2282" y="1667"/>
                    <a:pt x="1964" y="1667"/>
                  </a:cubicBezTo>
                  <a:cubicBezTo>
                    <a:pt x="1327" y="1614"/>
                    <a:pt x="690" y="1402"/>
                    <a:pt x="425" y="1084"/>
                  </a:cubicBezTo>
                  <a:cubicBezTo>
                    <a:pt x="372" y="977"/>
                    <a:pt x="319" y="871"/>
                    <a:pt x="319" y="765"/>
                  </a:cubicBezTo>
                  <a:cubicBezTo>
                    <a:pt x="319" y="553"/>
                    <a:pt x="531" y="394"/>
                    <a:pt x="690" y="288"/>
                  </a:cubicBezTo>
                  <a:cubicBezTo>
                    <a:pt x="743" y="235"/>
                    <a:pt x="796" y="128"/>
                    <a:pt x="743" y="75"/>
                  </a:cubicBezTo>
                  <a:cubicBezTo>
                    <a:pt x="706" y="38"/>
                    <a:pt x="642" y="0"/>
                    <a:pt x="58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3" name="Google Shape;1553;p51"/>
            <p:cNvSpPr/>
            <p:nvPr/>
          </p:nvSpPr>
          <p:spPr>
            <a:xfrm>
              <a:off x="2409648" y="8084033"/>
              <a:ext cx="109067" cy="62719"/>
            </a:xfrm>
            <a:custGeom>
              <a:avLst/>
              <a:gdLst/>
              <a:ahLst/>
              <a:cxnLst/>
              <a:rect l="l" t="t" r="r" b="b"/>
              <a:pathLst>
                <a:path w="1699" h="977" extrusionOk="0">
                  <a:moveTo>
                    <a:pt x="689" y="1"/>
                  </a:moveTo>
                  <a:cubicBezTo>
                    <a:pt x="670" y="1"/>
                    <a:pt x="652" y="7"/>
                    <a:pt x="638" y="22"/>
                  </a:cubicBezTo>
                  <a:cubicBezTo>
                    <a:pt x="319" y="22"/>
                    <a:pt x="160" y="181"/>
                    <a:pt x="54" y="340"/>
                  </a:cubicBezTo>
                  <a:cubicBezTo>
                    <a:pt x="1" y="446"/>
                    <a:pt x="1" y="552"/>
                    <a:pt x="54" y="658"/>
                  </a:cubicBezTo>
                  <a:cubicBezTo>
                    <a:pt x="160" y="818"/>
                    <a:pt x="372" y="924"/>
                    <a:pt x="691" y="977"/>
                  </a:cubicBezTo>
                  <a:lnTo>
                    <a:pt x="850" y="977"/>
                  </a:lnTo>
                  <a:cubicBezTo>
                    <a:pt x="1168" y="977"/>
                    <a:pt x="1540" y="871"/>
                    <a:pt x="1646" y="605"/>
                  </a:cubicBezTo>
                  <a:cubicBezTo>
                    <a:pt x="1699" y="552"/>
                    <a:pt x="1699" y="446"/>
                    <a:pt x="1646" y="340"/>
                  </a:cubicBezTo>
                  <a:cubicBezTo>
                    <a:pt x="1593" y="234"/>
                    <a:pt x="1487" y="128"/>
                    <a:pt x="1274" y="75"/>
                  </a:cubicBezTo>
                  <a:cubicBezTo>
                    <a:pt x="1259" y="59"/>
                    <a:pt x="1239" y="53"/>
                    <a:pt x="1218" y="53"/>
                  </a:cubicBezTo>
                  <a:cubicBezTo>
                    <a:pt x="1168" y="53"/>
                    <a:pt x="1115" y="90"/>
                    <a:pt x="1115" y="128"/>
                  </a:cubicBezTo>
                  <a:cubicBezTo>
                    <a:pt x="1062" y="234"/>
                    <a:pt x="1115" y="287"/>
                    <a:pt x="1168" y="340"/>
                  </a:cubicBezTo>
                  <a:cubicBezTo>
                    <a:pt x="1327" y="393"/>
                    <a:pt x="1380" y="446"/>
                    <a:pt x="1380" y="446"/>
                  </a:cubicBezTo>
                  <a:lnTo>
                    <a:pt x="1380" y="499"/>
                  </a:lnTo>
                  <a:cubicBezTo>
                    <a:pt x="1337" y="586"/>
                    <a:pt x="1152" y="673"/>
                    <a:pt x="884" y="673"/>
                  </a:cubicBezTo>
                  <a:cubicBezTo>
                    <a:pt x="823" y="673"/>
                    <a:pt x="759" y="668"/>
                    <a:pt x="691" y="658"/>
                  </a:cubicBezTo>
                  <a:cubicBezTo>
                    <a:pt x="478" y="658"/>
                    <a:pt x="372" y="552"/>
                    <a:pt x="319" y="499"/>
                  </a:cubicBezTo>
                  <a:cubicBezTo>
                    <a:pt x="319" y="499"/>
                    <a:pt x="319" y="499"/>
                    <a:pt x="319" y="446"/>
                  </a:cubicBezTo>
                  <a:cubicBezTo>
                    <a:pt x="372" y="393"/>
                    <a:pt x="478" y="340"/>
                    <a:pt x="638" y="287"/>
                  </a:cubicBezTo>
                  <a:lnTo>
                    <a:pt x="691" y="287"/>
                  </a:lnTo>
                  <a:cubicBezTo>
                    <a:pt x="744" y="287"/>
                    <a:pt x="797" y="181"/>
                    <a:pt x="797" y="128"/>
                  </a:cubicBezTo>
                  <a:cubicBezTo>
                    <a:pt x="797" y="50"/>
                    <a:pt x="740" y="1"/>
                    <a:pt x="68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4" name="Google Shape;1554;p51"/>
            <p:cNvSpPr/>
            <p:nvPr/>
          </p:nvSpPr>
          <p:spPr>
            <a:xfrm>
              <a:off x="2607240" y="8265962"/>
              <a:ext cx="71577" cy="27283"/>
            </a:xfrm>
            <a:custGeom>
              <a:avLst/>
              <a:gdLst/>
              <a:ahLst/>
              <a:cxnLst/>
              <a:rect l="l" t="t" r="r" b="b"/>
              <a:pathLst>
                <a:path w="1115" h="425" extrusionOk="0">
                  <a:moveTo>
                    <a:pt x="903" y="0"/>
                  </a:moveTo>
                  <a:cubicBezTo>
                    <a:pt x="637" y="53"/>
                    <a:pt x="425" y="106"/>
                    <a:pt x="160" y="159"/>
                  </a:cubicBezTo>
                  <a:cubicBezTo>
                    <a:pt x="54" y="159"/>
                    <a:pt x="0" y="265"/>
                    <a:pt x="54" y="318"/>
                  </a:cubicBezTo>
                  <a:cubicBezTo>
                    <a:pt x="54" y="371"/>
                    <a:pt x="107" y="425"/>
                    <a:pt x="160" y="425"/>
                  </a:cubicBezTo>
                  <a:lnTo>
                    <a:pt x="213" y="425"/>
                  </a:lnTo>
                  <a:cubicBezTo>
                    <a:pt x="478" y="371"/>
                    <a:pt x="690" y="318"/>
                    <a:pt x="956" y="265"/>
                  </a:cubicBezTo>
                  <a:cubicBezTo>
                    <a:pt x="1062" y="265"/>
                    <a:pt x="1115" y="212"/>
                    <a:pt x="1062" y="106"/>
                  </a:cubicBezTo>
                  <a:cubicBezTo>
                    <a:pt x="1062" y="53"/>
                    <a:pt x="1009" y="0"/>
                    <a:pt x="90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5" name="Google Shape;1555;p51"/>
            <p:cNvSpPr/>
            <p:nvPr/>
          </p:nvSpPr>
          <p:spPr>
            <a:xfrm>
              <a:off x="2426724" y="8285028"/>
              <a:ext cx="166971" cy="175124"/>
            </a:xfrm>
            <a:custGeom>
              <a:avLst/>
              <a:gdLst/>
              <a:ahLst/>
              <a:cxnLst/>
              <a:rect l="l" t="t" r="r" b="b"/>
              <a:pathLst>
                <a:path w="2601" h="2728" extrusionOk="0">
                  <a:moveTo>
                    <a:pt x="2439" y="1"/>
                  </a:moveTo>
                  <a:cubicBezTo>
                    <a:pt x="2420" y="1"/>
                    <a:pt x="2402" y="7"/>
                    <a:pt x="2388" y="21"/>
                  </a:cubicBezTo>
                  <a:cubicBezTo>
                    <a:pt x="902" y="552"/>
                    <a:pt x="0" y="1401"/>
                    <a:pt x="0" y="2356"/>
                  </a:cubicBezTo>
                  <a:cubicBezTo>
                    <a:pt x="0" y="2462"/>
                    <a:pt x="0" y="2515"/>
                    <a:pt x="0" y="2568"/>
                  </a:cubicBezTo>
                  <a:cubicBezTo>
                    <a:pt x="53" y="2675"/>
                    <a:pt x="106" y="2728"/>
                    <a:pt x="159" y="2728"/>
                  </a:cubicBezTo>
                  <a:cubicBezTo>
                    <a:pt x="265" y="2728"/>
                    <a:pt x="318" y="2622"/>
                    <a:pt x="318" y="2568"/>
                  </a:cubicBezTo>
                  <a:cubicBezTo>
                    <a:pt x="318" y="2515"/>
                    <a:pt x="265" y="2409"/>
                    <a:pt x="265" y="2356"/>
                  </a:cubicBezTo>
                  <a:cubicBezTo>
                    <a:pt x="265" y="1560"/>
                    <a:pt x="1114" y="764"/>
                    <a:pt x="2441" y="287"/>
                  </a:cubicBezTo>
                  <a:cubicBezTo>
                    <a:pt x="2547" y="287"/>
                    <a:pt x="2600" y="181"/>
                    <a:pt x="2547" y="128"/>
                  </a:cubicBezTo>
                  <a:cubicBezTo>
                    <a:pt x="2547" y="50"/>
                    <a:pt x="2490" y="1"/>
                    <a:pt x="243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6" name="Google Shape;1556;p51"/>
            <p:cNvSpPr/>
            <p:nvPr/>
          </p:nvSpPr>
          <p:spPr>
            <a:xfrm>
              <a:off x="2443735" y="8484803"/>
              <a:ext cx="170374" cy="111635"/>
            </a:xfrm>
            <a:custGeom>
              <a:avLst/>
              <a:gdLst/>
              <a:ahLst/>
              <a:cxnLst/>
              <a:rect l="l" t="t" r="r" b="b"/>
              <a:pathLst>
                <a:path w="2654" h="1739" extrusionOk="0">
                  <a:moveTo>
                    <a:pt x="180" y="0"/>
                  </a:moveTo>
                  <a:cubicBezTo>
                    <a:pt x="146" y="0"/>
                    <a:pt x="107" y="14"/>
                    <a:pt x="53" y="40"/>
                  </a:cubicBezTo>
                  <a:cubicBezTo>
                    <a:pt x="0" y="93"/>
                    <a:pt x="0" y="146"/>
                    <a:pt x="53" y="252"/>
                  </a:cubicBezTo>
                  <a:cubicBezTo>
                    <a:pt x="478" y="889"/>
                    <a:pt x="1327" y="1420"/>
                    <a:pt x="2441" y="1738"/>
                  </a:cubicBezTo>
                  <a:lnTo>
                    <a:pt x="2494" y="1738"/>
                  </a:lnTo>
                  <a:cubicBezTo>
                    <a:pt x="2547" y="1738"/>
                    <a:pt x="2601" y="1685"/>
                    <a:pt x="2654" y="1632"/>
                  </a:cubicBezTo>
                  <a:cubicBezTo>
                    <a:pt x="2654" y="1526"/>
                    <a:pt x="2601" y="1473"/>
                    <a:pt x="2547" y="1420"/>
                  </a:cubicBezTo>
                  <a:cubicBezTo>
                    <a:pt x="1486" y="1155"/>
                    <a:pt x="690" y="624"/>
                    <a:pt x="266" y="40"/>
                  </a:cubicBezTo>
                  <a:cubicBezTo>
                    <a:pt x="239" y="14"/>
                    <a:pt x="213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7" name="Google Shape;1557;p51"/>
            <p:cNvSpPr/>
            <p:nvPr/>
          </p:nvSpPr>
          <p:spPr>
            <a:xfrm>
              <a:off x="2699231" y="8596373"/>
              <a:ext cx="71577" cy="20478"/>
            </a:xfrm>
            <a:custGeom>
              <a:avLst/>
              <a:gdLst/>
              <a:ahLst/>
              <a:cxnLst/>
              <a:rect l="l" t="t" r="r" b="b"/>
              <a:pathLst>
                <a:path w="1115" h="319" extrusionOk="0">
                  <a:moveTo>
                    <a:pt x="159" y="0"/>
                  </a:moveTo>
                  <a:cubicBezTo>
                    <a:pt x="53" y="0"/>
                    <a:pt x="0" y="53"/>
                    <a:pt x="0" y="106"/>
                  </a:cubicBezTo>
                  <a:cubicBezTo>
                    <a:pt x="0" y="212"/>
                    <a:pt x="53" y="266"/>
                    <a:pt x="106" y="266"/>
                  </a:cubicBezTo>
                  <a:cubicBezTo>
                    <a:pt x="372" y="319"/>
                    <a:pt x="690" y="319"/>
                    <a:pt x="955" y="319"/>
                  </a:cubicBezTo>
                  <a:cubicBezTo>
                    <a:pt x="1008" y="319"/>
                    <a:pt x="1115" y="266"/>
                    <a:pt x="1115" y="159"/>
                  </a:cubicBezTo>
                  <a:cubicBezTo>
                    <a:pt x="1115" y="106"/>
                    <a:pt x="1008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8" name="Google Shape;1558;p51"/>
            <p:cNvSpPr/>
            <p:nvPr/>
          </p:nvSpPr>
          <p:spPr>
            <a:xfrm>
              <a:off x="2849127" y="8393967"/>
              <a:ext cx="245289" cy="212678"/>
            </a:xfrm>
            <a:custGeom>
              <a:avLst/>
              <a:gdLst/>
              <a:ahLst/>
              <a:cxnLst/>
              <a:rect l="l" t="t" r="r" b="b"/>
              <a:pathLst>
                <a:path w="3821" h="3313" extrusionOk="0">
                  <a:moveTo>
                    <a:pt x="3612" y="0"/>
                  </a:moveTo>
                  <a:cubicBezTo>
                    <a:pt x="3591" y="0"/>
                    <a:pt x="3571" y="7"/>
                    <a:pt x="3555" y="22"/>
                  </a:cubicBezTo>
                  <a:cubicBezTo>
                    <a:pt x="3449" y="22"/>
                    <a:pt x="3396" y="129"/>
                    <a:pt x="3449" y="182"/>
                  </a:cubicBezTo>
                  <a:cubicBezTo>
                    <a:pt x="3502" y="341"/>
                    <a:pt x="3555" y="500"/>
                    <a:pt x="3555" y="659"/>
                  </a:cubicBezTo>
                  <a:cubicBezTo>
                    <a:pt x="3555" y="1190"/>
                    <a:pt x="3237" y="1720"/>
                    <a:pt x="2600" y="2145"/>
                  </a:cubicBezTo>
                  <a:cubicBezTo>
                    <a:pt x="2016" y="2570"/>
                    <a:pt x="1114" y="2888"/>
                    <a:pt x="159" y="3047"/>
                  </a:cubicBezTo>
                  <a:cubicBezTo>
                    <a:pt x="53" y="3047"/>
                    <a:pt x="0" y="3100"/>
                    <a:pt x="0" y="3206"/>
                  </a:cubicBezTo>
                  <a:cubicBezTo>
                    <a:pt x="53" y="3259"/>
                    <a:pt x="106" y="3312"/>
                    <a:pt x="159" y="3312"/>
                  </a:cubicBezTo>
                  <a:lnTo>
                    <a:pt x="212" y="3312"/>
                  </a:lnTo>
                  <a:cubicBezTo>
                    <a:pt x="2388" y="2941"/>
                    <a:pt x="3821" y="1880"/>
                    <a:pt x="3821" y="659"/>
                  </a:cubicBezTo>
                  <a:cubicBezTo>
                    <a:pt x="3821" y="447"/>
                    <a:pt x="3821" y="288"/>
                    <a:pt x="3715" y="76"/>
                  </a:cubicBezTo>
                  <a:cubicBezTo>
                    <a:pt x="3715" y="38"/>
                    <a:pt x="3661" y="0"/>
                    <a:pt x="361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9" name="Google Shape;1559;p51"/>
            <p:cNvSpPr/>
            <p:nvPr/>
          </p:nvSpPr>
          <p:spPr>
            <a:xfrm>
              <a:off x="2719646" y="8259093"/>
              <a:ext cx="344149" cy="115936"/>
            </a:xfrm>
            <a:custGeom>
              <a:avLst/>
              <a:gdLst/>
              <a:ahLst/>
              <a:cxnLst/>
              <a:rect l="l" t="t" r="r" b="b"/>
              <a:pathLst>
                <a:path w="5361" h="1806" extrusionOk="0">
                  <a:moveTo>
                    <a:pt x="160" y="1"/>
                  </a:moveTo>
                  <a:cubicBezTo>
                    <a:pt x="54" y="1"/>
                    <a:pt x="1" y="54"/>
                    <a:pt x="1" y="160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160" y="319"/>
                  </a:lnTo>
                  <a:cubicBezTo>
                    <a:pt x="319" y="266"/>
                    <a:pt x="478" y="266"/>
                    <a:pt x="637" y="266"/>
                  </a:cubicBezTo>
                  <a:cubicBezTo>
                    <a:pt x="2548" y="266"/>
                    <a:pt x="4299" y="850"/>
                    <a:pt x="5095" y="1752"/>
                  </a:cubicBezTo>
                  <a:cubicBezTo>
                    <a:pt x="5148" y="1805"/>
                    <a:pt x="5201" y="1805"/>
                    <a:pt x="5201" y="1805"/>
                  </a:cubicBezTo>
                  <a:cubicBezTo>
                    <a:pt x="5254" y="1805"/>
                    <a:pt x="5307" y="1805"/>
                    <a:pt x="5307" y="1752"/>
                  </a:cubicBezTo>
                  <a:cubicBezTo>
                    <a:pt x="5360" y="1699"/>
                    <a:pt x="5360" y="1646"/>
                    <a:pt x="5307" y="1540"/>
                  </a:cubicBezTo>
                  <a:cubicBezTo>
                    <a:pt x="4458" y="585"/>
                    <a:pt x="2654" y="1"/>
                    <a:pt x="63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0" name="Google Shape;1560;p51"/>
            <p:cNvSpPr/>
            <p:nvPr/>
          </p:nvSpPr>
          <p:spPr>
            <a:xfrm>
              <a:off x="2631056" y="8313594"/>
              <a:ext cx="197656" cy="37554"/>
            </a:xfrm>
            <a:custGeom>
              <a:avLst/>
              <a:gdLst/>
              <a:ahLst/>
              <a:cxnLst/>
              <a:rect l="l" t="t" r="r" b="b"/>
              <a:pathLst>
                <a:path w="3079" h="585" extrusionOk="0">
                  <a:moveTo>
                    <a:pt x="2230" y="1"/>
                  </a:moveTo>
                  <a:cubicBezTo>
                    <a:pt x="1487" y="1"/>
                    <a:pt x="744" y="107"/>
                    <a:pt x="107" y="319"/>
                  </a:cubicBezTo>
                  <a:cubicBezTo>
                    <a:pt x="1" y="372"/>
                    <a:pt x="1" y="425"/>
                    <a:pt x="1" y="532"/>
                  </a:cubicBezTo>
                  <a:cubicBezTo>
                    <a:pt x="1" y="585"/>
                    <a:pt x="54" y="585"/>
                    <a:pt x="160" y="585"/>
                  </a:cubicBezTo>
                  <a:lnTo>
                    <a:pt x="213" y="585"/>
                  </a:lnTo>
                  <a:cubicBezTo>
                    <a:pt x="797" y="372"/>
                    <a:pt x="1487" y="319"/>
                    <a:pt x="2230" y="319"/>
                  </a:cubicBezTo>
                  <a:cubicBezTo>
                    <a:pt x="2442" y="319"/>
                    <a:pt x="2654" y="319"/>
                    <a:pt x="2866" y="372"/>
                  </a:cubicBezTo>
                  <a:cubicBezTo>
                    <a:pt x="2973" y="372"/>
                    <a:pt x="3026" y="319"/>
                    <a:pt x="3079" y="266"/>
                  </a:cubicBezTo>
                  <a:cubicBezTo>
                    <a:pt x="3079" y="160"/>
                    <a:pt x="3026" y="107"/>
                    <a:pt x="2919" y="107"/>
                  </a:cubicBezTo>
                  <a:cubicBezTo>
                    <a:pt x="2707" y="54"/>
                    <a:pt x="2442" y="54"/>
                    <a:pt x="223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1" name="Google Shape;1561;p51"/>
            <p:cNvSpPr/>
            <p:nvPr/>
          </p:nvSpPr>
          <p:spPr>
            <a:xfrm>
              <a:off x="2542531" y="8375799"/>
              <a:ext cx="37490" cy="40058"/>
            </a:xfrm>
            <a:custGeom>
              <a:avLst/>
              <a:gdLst/>
              <a:ahLst/>
              <a:cxnLst/>
              <a:rect l="l" t="t" r="r" b="b"/>
              <a:pathLst>
                <a:path w="584" h="624" extrusionOk="0">
                  <a:moveTo>
                    <a:pt x="425" y="0"/>
                  </a:moveTo>
                  <a:cubicBezTo>
                    <a:pt x="385" y="0"/>
                    <a:pt x="345" y="14"/>
                    <a:pt x="319" y="40"/>
                  </a:cubicBezTo>
                  <a:cubicBezTo>
                    <a:pt x="213" y="146"/>
                    <a:pt x="106" y="305"/>
                    <a:pt x="0" y="412"/>
                  </a:cubicBezTo>
                  <a:cubicBezTo>
                    <a:pt x="0" y="465"/>
                    <a:pt x="0" y="571"/>
                    <a:pt x="53" y="624"/>
                  </a:cubicBezTo>
                  <a:lnTo>
                    <a:pt x="159" y="624"/>
                  </a:lnTo>
                  <a:cubicBezTo>
                    <a:pt x="213" y="624"/>
                    <a:pt x="266" y="571"/>
                    <a:pt x="266" y="571"/>
                  </a:cubicBezTo>
                  <a:cubicBezTo>
                    <a:pt x="319" y="465"/>
                    <a:pt x="425" y="359"/>
                    <a:pt x="531" y="252"/>
                  </a:cubicBezTo>
                  <a:cubicBezTo>
                    <a:pt x="584" y="199"/>
                    <a:pt x="584" y="93"/>
                    <a:pt x="531" y="40"/>
                  </a:cubicBezTo>
                  <a:cubicBezTo>
                    <a:pt x="504" y="14"/>
                    <a:pt x="465" y="0"/>
                    <a:pt x="42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2" name="Google Shape;1562;p51"/>
            <p:cNvSpPr/>
            <p:nvPr/>
          </p:nvSpPr>
          <p:spPr>
            <a:xfrm>
              <a:off x="2535727" y="8432869"/>
              <a:ext cx="439479" cy="126079"/>
            </a:xfrm>
            <a:custGeom>
              <a:avLst/>
              <a:gdLst/>
              <a:ahLst/>
              <a:cxnLst/>
              <a:rect l="l" t="t" r="r" b="b"/>
              <a:pathLst>
                <a:path w="6846" h="1964" extrusionOk="0">
                  <a:moveTo>
                    <a:pt x="106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53" y="1114"/>
                    <a:pt x="1486" y="1910"/>
                    <a:pt x="3290" y="1964"/>
                  </a:cubicBezTo>
                  <a:lnTo>
                    <a:pt x="3502" y="1964"/>
                  </a:lnTo>
                  <a:cubicBezTo>
                    <a:pt x="4988" y="1964"/>
                    <a:pt x="6315" y="1486"/>
                    <a:pt x="6845" y="743"/>
                  </a:cubicBezTo>
                  <a:cubicBezTo>
                    <a:pt x="6845" y="637"/>
                    <a:pt x="6845" y="584"/>
                    <a:pt x="6792" y="531"/>
                  </a:cubicBezTo>
                  <a:cubicBezTo>
                    <a:pt x="6770" y="509"/>
                    <a:pt x="6739" y="496"/>
                    <a:pt x="6707" y="496"/>
                  </a:cubicBezTo>
                  <a:cubicBezTo>
                    <a:pt x="6660" y="496"/>
                    <a:pt x="6611" y="522"/>
                    <a:pt x="6580" y="584"/>
                  </a:cubicBezTo>
                  <a:cubicBezTo>
                    <a:pt x="6127" y="1239"/>
                    <a:pt x="4908" y="1702"/>
                    <a:pt x="3515" y="1702"/>
                  </a:cubicBezTo>
                  <a:cubicBezTo>
                    <a:pt x="3441" y="1702"/>
                    <a:pt x="3366" y="1701"/>
                    <a:pt x="3290" y="1698"/>
                  </a:cubicBezTo>
                  <a:cubicBezTo>
                    <a:pt x="1698" y="1645"/>
                    <a:pt x="319" y="955"/>
                    <a:pt x="265" y="106"/>
                  </a:cubicBezTo>
                  <a:cubicBezTo>
                    <a:pt x="265" y="53"/>
                    <a:pt x="212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3" name="Google Shape;1563;p51"/>
            <p:cNvSpPr/>
            <p:nvPr/>
          </p:nvSpPr>
          <p:spPr>
            <a:xfrm>
              <a:off x="2893357" y="8342867"/>
              <a:ext cx="98860" cy="110480"/>
            </a:xfrm>
            <a:custGeom>
              <a:avLst/>
              <a:gdLst/>
              <a:ahLst/>
              <a:cxnLst/>
              <a:rect l="l" t="t" r="r" b="b"/>
              <a:pathLst>
                <a:path w="1540" h="1721" extrusionOk="0">
                  <a:moveTo>
                    <a:pt x="132" y="1"/>
                  </a:moveTo>
                  <a:cubicBezTo>
                    <a:pt x="76" y="1"/>
                    <a:pt x="38" y="38"/>
                    <a:pt x="1" y="76"/>
                  </a:cubicBezTo>
                  <a:cubicBezTo>
                    <a:pt x="1" y="129"/>
                    <a:pt x="1" y="235"/>
                    <a:pt x="107" y="288"/>
                  </a:cubicBezTo>
                  <a:cubicBezTo>
                    <a:pt x="850" y="606"/>
                    <a:pt x="1221" y="1084"/>
                    <a:pt x="1168" y="1561"/>
                  </a:cubicBezTo>
                  <a:cubicBezTo>
                    <a:pt x="1168" y="1614"/>
                    <a:pt x="1221" y="1721"/>
                    <a:pt x="1274" y="1721"/>
                  </a:cubicBezTo>
                  <a:lnTo>
                    <a:pt x="1327" y="1721"/>
                  </a:lnTo>
                  <a:cubicBezTo>
                    <a:pt x="1381" y="1721"/>
                    <a:pt x="1434" y="1667"/>
                    <a:pt x="1434" y="1614"/>
                  </a:cubicBezTo>
                  <a:cubicBezTo>
                    <a:pt x="1540" y="978"/>
                    <a:pt x="1062" y="394"/>
                    <a:pt x="213" y="23"/>
                  </a:cubicBezTo>
                  <a:cubicBezTo>
                    <a:pt x="182" y="7"/>
                    <a:pt x="156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4" name="Google Shape;1564;p51"/>
            <p:cNvSpPr/>
            <p:nvPr/>
          </p:nvSpPr>
          <p:spPr>
            <a:xfrm>
              <a:off x="2689024" y="8370214"/>
              <a:ext cx="136286" cy="28631"/>
            </a:xfrm>
            <a:custGeom>
              <a:avLst/>
              <a:gdLst/>
              <a:ahLst/>
              <a:cxnLst/>
              <a:rect l="l" t="t" r="r" b="b"/>
              <a:pathLst>
                <a:path w="2123" h="446" extrusionOk="0">
                  <a:moveTo>
                    <a:pt x="1147" y="0"/>
                  </a:moveTo>
                  <a:cubicBezTo>
                    <a:pt x="785" y="0"/>
                    <a:pt x="417" y="49"/>
                    <a:pt x="106" y="127"/>
                  </a:cubicBezTo>
                  <a:cubicBezTo>
                    <a:pt x="53" y="180"/>
                    <a:pt x="0" y="233"/>
                    <a:pt x="53" y="339"/>
                  </a:cubicBezTo>
                  <a:cubicBezTo>
                    <a:pt x="53" y="392"/>
                    <a:pt x="106" y="446"/>
                    <a:pt x="159" y="446"/>
                  </a:cubicBezTo>
                  <a:lnTo>
                    <a:pt x="212" y="446"/>
                  </a:lnTo>
                  <a:cubicBezTo>
                    <a:pt x="448" y="345"/>
                    <a:pt x="726" y="308"/>
                    <a:pt x="1006" y="308"/>
                  </a:cubicBezTo>
                  <a:cubicBezTo>
                    <a:pt x="1168" y="308"/>
                    <a:pt x="1330" y="320"/>
                    <a:pt x="1486" y="339"/>
                  </a:cubicBezTo>
                  <a:cubicBezTo>
                    <a:pt x="1645" y="339"/>
                    <a:pt x="1804" y="339"/>
                    <a:pt x="1910" y="392"/>
                  </a:cubicBezTo>
                  <a:cubicBezTo>
                    <a:pt x="1939" y="407"/>
                    <a:pt x="1963" y="413"/>
                    <a:pt x="1985" y="413"/>
                  </a:cubicBezTo>
                  <a:cubicBezTo>
                    <a:pt x="2045" y="413"/>
                    <a:pt x="2084" y="364"/>
                    <a:pt x="2123" y="286"/>
                  </a:cubicBezTo>
                  <a:cubicBezTo>
                    <a:pt x="2123" y="233"/>
                    <a:pt x="2070" y="127"/>
                    <a:pt x="2016" y="127"/>
                  </a:cubicBezTo>
                  <a:cubicBezTo>
                    <a:pt x="1857" y="74"/>
                    <a:pt x="1698" y="21"/>
                    <a:pt x="1539" y="21"/>
                  </a:cubicBezTo>
                  <a:cubicBezTo>
                    <a:pt x="1411" y="7"/>
                    <a:pt x="1279" y="0"/>
                    <a:pt x="114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5" name="Google Shape;1565;p51"/>
            <p:cNvSpPr/>
            <p:nvPr/>
          </p:nvSpPr>
          <p:spPr>
            <a:xfrm>
              <a:off x="2637925" y="8399616"/>
              <a:ext cx="34088" cy="60536"/>
            </a:xfrm>
            <a:custGeom>
              <a:avLst/>
              <a:gdLst/>
              <a:ahLst/>
              <a:cxnLst/>
              <a:rect l="l" t="t" r="r" b="b"/>
              <a:pathLst>
                <a:path w="531" h="943" extrusionOk="0">
                  <a:moveTo>
                    <a:pt x="372" y="1"/>
                  </a:moveTo>
                  <a:cubicBezTo>
                    <a:pt x="332" y="1"/>
                    <a:pt x="292" y="14"/>
                    <a:pt x="265" y="41"/>
                  </a:cubicBezTo>
                  <a:cubicBezTo>
                    <a:pt x="212" y="147"/>
                    <a:pt x="106" y="253"/>
                    <a:pt x="106" y="306"/>
                  </a:cubicBezTo>
                  <a:cubicBezTo>
                    <a:pt x="0" y="518"/>
                    <a:pt x="0" y="677"/>
                    <a:pt x="106" y="837"/>
                  </a:cubicBezTo>
                  <a:cubicBezTo>
                    <a:pt x="106" y="890"/>
                    <a:pt x="159" y="943"/>
                    <a:pt x="212" y="943"/>
                  </a:cubicBezTo>
                  <a:lnTo>
                    <a:pt x="265" y="943"/>
                  </a:lnTo>
                  <a:cubicBezTo>
                    <a:pt x="372" y="890"/>
                    <a:pt x="372" y="783"/>
                    <a:pt x="372" y="730"/>
                  </a:cubicBezTo>
                  <a:cubicBezTo>
                    <a:pt x="318" y="624"/>
                    <a:pt x="318" y="518"/>
                    <a:pt x="372" y="412"/>
                  </a:cubicBezTo>
                  <a:cubicBezTo>
                    <a:pt x="372" y="359"/>
                    <a:pt x="425" y="306"/>
                    <a:pt x="478" y="253"/>
                  </a:cubicBezTo>
                  <a:cubicBezTo>
                    <a:pt x="531" y="200"/>
                    <a:pt x="531" y="147"/>
                    <a:pt x="478" y="41"/>
                  </a:cubicBezTo>
                  <a:cubicBezTo>
                    <a:pt x="451" y="14"/>
                    <a:pt x="411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6" name="Google Shape;1566;p51"/>
            <p:cNvSpPr/>
            <p:nvPr/>
          </p:nvSpPr>
          <p:spPr>
            <a:xfrm>
              <a:off x="2671949" y="8396534"/>
              <a:ext cx="214668" cy="107912"/>
            </a:xfrm>
            <a:custGeom>
              <a:avLst/>
              <a:gdLst/>
              <a:ahLst/>
              <a:cxnLst/>
              <a:rect l="l" t="t" r="r" b="b"/>
              <a:pathLst>
                <a:path w="3344" h="1681" extrusionOk="0">
                  <a:moveTo>
                    <a:pt x="2864" y="1"/>
                  </a:moveTo>
                  <a:cubicBezTo>
                    <a:pt x="2822" y="1"/>
                    <a:pt x="2791" y="26"/>
                    <a:pt x="2760" y="89"/>
                  </a:cubicBezTo>
                  <a:cubicBezTo>
                    <a:pt x="2707" y="142"/>
                    <a:pt x="2707" y="195"/>
                    <a:pt x="2760" y="248"/>
                  </a:cubicBezTo>
                  <a:cubicBezTo>
                    <a:pt x="2919" y="407"/>
                    <a:pt x="3025" y="566"/>
                    <a:pt x="2919" y="778"/>
                  </a:cubicBezTo>
                  <a:cubicBezTo>
                    <a:pt x="2781" y="1101"/>
                    <a:pt x="2164" y="1383"/>
                    <a:pt x="1380" y="1383"/>
                  </a:cubicBezTo>
                  <a:cubicBezTo>
                    <a:pt x="1260" y="1383"/>
                    <a:pt x="1136" y="1376"/>
                    <a:pt x="1009" y="1362"/>
                  </a:cubicBezTo>
                  <a:cubicBezTo>
                    <a:pt x="691" y="1362"/>
                    <a:pt x="425" y="1256"/>
                    <a:pt x="213" y="1150"/>
                  </a:cubicBezTo>
                  <a:cubicBezTo>
                    <a:pt x="197" y="1134"/>
                    <a:pt x="177" y="1128"/>
                    <a:pt x="157" y="1128"/>
                  </a:cubicBezTo>
                  <a:cubicBezTo>
                    <a:pt x="107" y="1128"/>
                    <a:pt x="54" y="1165"/>
                    <a:pt x="54" y="1203"/>
                  </a:cubicBezTo>
                  <a:cubicBezTo>
                    <a:pt x="1" y="1309"/>
                    <a:pt x="54" y="1362"/>
                    <a:pt x="107" y="1415"/>
                  </a:cubicBezTo>
                  <a:cubicBezTo>
                    <a:pt x="319" y="1521"/>
                    <a:pt x="637" y="1627"/>
                    <a:pt x="956" y="1680"/>
                  </a:cubicBezTo>
                  <a:lnTo>
                    <a:pt x="1380" y="1680"/>
                  </a:lnTo>
                  <a:cubicBezTo>
                    <a:pt x="2229" y="1680"/>
                    <a:pt x="2972" y="1362"/>
                    <a:pt x="3185" y="885"/>
                  </a:cubicBezTo>
                  <a:cubicBezTo>
                    <a:pt x="3344" y="619"/>
                    <a:pt x="3238" y="301"/>
                    <a:pt x="2972" y="36"/>
                  </a:cubicBezTo>
                  <a:cubicBezTo>
                    <a:pt x="2928" y="14"/>
                    <a:pt x="2893" y="1"/>
                    <a:pt x="286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7" name="Google Shape;1567;p51"/>
            <p:cNvSpPr/>
            <p:nvPr/>
          </p:nvSpPr>
          <p:spPr>
            <a:xfrm>
              <a:off x="2712841" y="8408988"/>
              <a:ext cx="95458" cy="57968"/>
            </a:xfrm>
            <a:custGeom>
              <a:avLst/>
              <a:gdLst/>
              <a:ahLst/>
              <a:cxnLst/>
              <a:rect l="l" t="t" r="r" b="b"/>
              <a:pathLst>
                <a:path w="1487" h="903" extrusionOk="0">
                  <a:moveTo>
                    <a:pt x="743" y="1"/>
                  </a:moveTo>
                  <a:cubicBezTo>
                    <a:pt x="319" y="1"/>
                    <a:pt x="0" y="160"/>
                    <a:pt x="0" y="425"/>
                  </a:cubicBezTo>
                  <a:cubicBezTo>
                    <a:pt x="0" y="691"/>
                    <a:pt x="319" y="903"/>
                    <a:pt x="743" y="903"/>
                  </a:cubicBezTo>
                  <a:cubicBezTo>
                    <a:pt x="850" y="903"/>
                    <a:pt x="903" y="850"/>
                    <a:pt x="903" y="744"/>
                  </a:cubicBezTo>
                  <a:cubicBezTo>
                    <a:pt x="903" y="691"/>
                    <a:pt x="850" y="584"/>
                    <a:pt x="743" y="584"/>
                  </a:cubicBezTo>
                  <a:cubicBezTo>
                    <a:pt x="478" y="584"/>
                    <a:pt x="319" y="478"/>
                    <a:pt x="319" y="425"/>
                  </a:cubicBezTo>
                  <a:cubicBezTo>
                    <a:pt x="319" y="372"/>
                    <a:pt x="478" y="266"/>
                    <a:pt x="743" y="266"/>
                  </a:cubicBezTo>
                  <a:cubicBezTo>
                    <a:pt x="1062" y="266"/>
                    <a:pt x="1221" y="372"/>
                    <a:pt x="1221" y="425"/>
                  </a:cubicBezTo>
                  <a:cubicBezTo>
                    <a:pt x="1221" y="531"/>
                    <a:pt x="1274" y="584"/>
                    <a:pt x="1327" y="584"/>
                  </a:cubicBezTo>
                  <a:cubicBezTo>
                    <a:pt x="1433" y="584"/>
                    <a:pt x="1486" y="531"/>
                    <a:pt x="1486" y="425"/>
                  </a:cubicBezTo>
                  <a:cubicBezTo>
                    <a:pt x="1486" y="160"/>
                    <a:pt x="1168" y="1"/>
                    <a:pt x="74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68" name="Google Shape;1568;p51"/>
          <p:cNvGrpSpPr/>
          <p:nvPr/>
        </p:nvGrpSpPr>
        <p:grpSpPr>
          <a:xfrm>
            <a:off x="4261598" y="1753310"/>
            <a:ext cx="620809" cy="444033"/>
            <a:chOff x="3654722" y="12770001"/>
            <a:chExt cx="1076486" cy="769955"/>
          </a:xfrm>
        </p:grpSpPr>
        <p:sp>
          <p:nvSpPr>
            <p:cNvPr id="1569" name="Google Shape;1569;p51"/>
            <p:cNvSpPr/>
            <p:nvPr/>
          </p:nvSpPr>
          <p:spPr>
            <a:xfrm>
              <a:off x="3654722" y="12770001"/>
              <a:ext cx="926591" cy="293050"/>
            </a:xfrm>
            <a:custGeom>
              <a:avLst/>
              <a:gdLst/>
              <a:ahLst/>
              <a:cxnLst/>
              <a:rect l="l" t="t" r="r" b="b"/>
              <a:pathLst>
                <a:path w="14434" h="4565" extrusionOk="0">
                  <a:moveTo>
                    <a:pt x="12842" y="478"/>
                  </a:moveTo>
                  <a:cubicBezTo>
                    <a:pt x="13373" y="478"/>
                    <a:pt x="13797" y="797"/>
                    <a:pt x="13850" y="1327"/>
                  </a:cubicBezTo>
                  <a:cubicBezTo>
                    <a:pt x="13956" y="1911"/>
                    <a:pt x="13479" y="2495"/>
                    <a:pt x="12895" y="2495"/>
                  </a:cubicBezTo>
                  <a:lnTo>
                    <a:pt x="10613" y="2495"/>
                  </a:lnTo>
                  <a:cubicBezTo>
                    <a:pt x="10507" y="2548"/>
                    <a:pt x="10454" y="2654"/>
                    <a:pt x="10507" y="2760"/>
                  </a:cubicBezTo>
                  <a:cubicBezTo>
                    <a:pt x="10507" y="2813"/>
                    <a:pt x="10507" y="2866"/>
                    <a:pt x="10507" y="2919"/>
                  </a:cubicBezTo>
                  <a:lnTo>
                    <a:pt x="10507" y="3131"/>
                  </a:lnTo>
                  <a:cubicBezTo>
                    <a:pt x="10507" y="3662"/>
                    <a:pt x="10083" y="4140"/>
                    <a:pt x="9552" y="4140"/>
                  </a:cubicBezTo>
                  <a:lnTo>
                    <a:pt x="1380" y="4140"/>
                  </a:lnTo>
                  <a:cubicBezTo>
                    <a:pt x="849" y="4140"/>
                    <a:pt x="425" y="3662"/>
                    <a:pt x="425" y="3131"/>
                  </a:cubicBezTo>
                  <a:lnTo>
                    <a:pt x="425" y="2229"/>
                  </a:lnTo>
                  <a:cubicBezTo>
                    <a:pt x="425" y="2070"/>
                    <a:pt x="531" y="1964"/>
                    <a:pt x="637" y="1964"/>
                  </a:cubicBezTo>
                  <a:lnTo>
                    <a:pt x="3609" y="1964"/>
                  </a:lnTo>
                  <a:cubicBezTo>
                    <a:pt x="3715" y="1911"/>
                    <a:pt x="3768" y="1805"/>
                    <a:pt x="3768" y="1699"/>
                  </a:cubicBezTo>
                  <a:cubicBezTo>
                    <a:pt x="3715" y="1593"/>
                    <a:pt x="3715" y="1540"/>
                    <a:pt x="3715" y="1433"/>
                  </a:cubicBezTo>
                  <a:cubicBezTo>
                    <a:pt x="3715" y="903"/>
                    <a:pt x="4193" y="478"/>
                    <a:pt x="4723" y="478"/>
                  </a:cubicBezTo>
                  <a:close/>
                  <a:moveTo>
                    <a:pt x="4776" y="1"/>
                  </a:moveTo>
                  <a:cubicBezTo>
                    <a:pt x="4086" y="1"/>
                    <a:pt x="3450" y="531"/>
                    <a:pt x="3344" y="1221"/>
                  </a:cubicBezTo>
                  <a:cubicBezTo>
                    <a:pt x="3344" y="1327"/>
                    <a:pt x="3290" y="1433"/>
                    <a:pt x="3344" y="1540"/>
                  </a:cubicBezTo>
                  <a:lnTo>
                    <a:pt x="1433" y="1540"/>
                  </a:lnTo>
                  <a:cubicBezTo>
                    <a:pt x="637" y="1540"/>
                    <a:pt x="0" y="2176"/>
                    <a:pt x="0" y="2972"/>
                  </a:cubicBezTo>
                  <a:lnTo>
                    <a:pt x="0" y="3078"/>
                  </a:lnTo>
                  <a:cubicBezTo>
                    <a:pt x="0" y="3874"/>
                    <a:pt x="637" y="4564"/>
                    <a:pt x="1433" y="4564"/>
                  </a:cubicBezTo>
                  <a:lnTo>
                    <a:pt x="9552" y="4564"/>
                  </a:lnTo>
                  <a:cubicBezTo>
                    <a:pt x="10348" y="4564"/>
                    <a:pt x="10985" y="3927"/>
                    <a:pt x="10985" y="3131"/>
                  </a:cubicBezTo>
                  <a:lnTo>
                    <a:pt x="10985" y="2972"/>
                  </a:lnTo>
                  <a:lnTo>
                    <a:pt x="10985" y="2919"/>
                  </a:lnTo>
                  <a:lnTo>
                    <a:pt x="12895" y="2919"/>
                  </a:lnTo>
                  <a:cubicBezTo>
                    <a:pt x="13585" y="2919"/>
                    <a:pt x="14222" y="2389"/>
                    <a:pt x="14328" y="1699"/>
                  </a:cubicBezTo>
                  <a:cubicBezTo>
                    <a:pt x="14434" y="797"/>
                    <a:pt x="13744" y="1"/>
                    <a:pt x="1289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0" name="Google Shape;1570;p51"/>
            <p:cNvSpPr/>
            <p:nvPr/>
          </p:nvSpPr>
          <p:spPr>
            <a:xfrm>
              <a:off x="3964720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1" name="Google Shape;1571;p51"/>
            <p:cNvSpPr/>
            <p:nvPr/>
          </p:nvSpPr>
          <p:spPr>
            <a:xfrm>
              <a:off x="4036233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2" name="Google Shape;1572;p51"/>
            <p:cNvSpPr/>
            <p:nvPr/>
          </p:nvSpPr>
          <p:spPr>
            <a:xfrm>
              <a:off x="3896609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53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3" name="Google Shape;1573;p51"/>
            <p:cNvSpPr/>
            <p:nvPr/>
          </p:nvSpPr>
          <p:spPr>
            <a:xfrm>
              <a:off x="3828434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3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4" name="Google Shape;1574;p51"/>
            <p:cNvSpPr/>
            <p:nvPr/>
          </p:nvSpPr>
          <p:spPr>
            <a:xfrm>
              <a:off x="4094137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93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584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5" name="Google Shape;1575;p51"/>
            <p:cNvSpPr/>
            <p:nvPr/>
          </p:nvSpPr>
          <p:spPr>
            <a:xfrm>
              <a:off x="3954513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87" y="1"/>
                  </a:moveTo>
                  <a:cubicBezTo>
                    <a:pt x="164" y="1"/>
                    <a:pt x="137" y="7"/>
                    <a:pt x="106" y="23"/>
                  </a:cubicBezTo>
                  <a:cubicBezTo>
                    <a:pt x="53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90" y="1243"/>
                    <a:pt x="743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8" y="76"/>
                  </a:lnTo>
                  <a:cubicBezTo>
                    <a:pt x="281" y="38"/>
                    <a:pt x="243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6" name="Google Shape;1576;p51"/>
            <p:cNvSpPr/>
            <p:nvPr/>
          </p:nvSpPr>
          <p:spPr>
            <a:xfrm>
              <a:off x="4026026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7" y="22"/>
                  </a:cubicBezTo>
                  <a:cubicBezTo>
                    <a:pt x="0" y="75"/>
                    <a:pt x="0" y="128"/>
                    <a:pt x="54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43" y="1243"/>
                  </a:lnTo>
                  <a:cubicBezTo>
                    <a:pt x="849" y="1189"/>
                    <a:pt x="849" y="1083"/>
                    <a:pt x="796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7" name="Google Shape;1577;p51"/>
            <p:cNvSpPr/>
            <p:nvPr/>
          </p:nvSpPr>
          <p:spPr>
            <a:xfrm>
              <a:off x="4162312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53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8" y="54"/>
                  </a:lnTo>
                  <a:cubicBezTo>
                    <a:pt x="265" y="1"/>
                    <a:pt x="21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8" name="Google Shape;1578;p51"/>
            <p:cNvSpPr/>
            <p:nvPr/>
          </p:nvSpPr>
          <p:spPr>
            <a:xfrm>
              <a:off x="4152041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88" y="0"/>
                  </a:moveTo>
                  <a:cubicBezTo>
                    <a:pt x="165" y="0"/>
                    <a:pt x="138" y="7"/>
                    <a:pt x="107" y="22"/>
                  </a:cubicBezTo>
                  <a:cubicBezTo>
                    <a:pt x="54" y="75"/>
                    <a:pt x="1" y="128"/>
                    <a:pt x="54" y="234"/>
                  </a:cubicBezTo>
                  <a:lnTo>
                    <a:pt x="585" y="1189"/>
                  </a:lnTo>
                  <a:cubicBezTo>
                    <a:pt x="638" y="1189"/>
                    <a:pt x="691" y="1243"/>
                    <a:pt x="744" y="1243"/>
                  </a:cubicBezTo>
                  <a:lnTo>
                    <a:pt x="797" y="1243"/>
                  </a:lnTo>
                  <a:cubicBezTo>
                    <a:pt x="850" y="1189"/>
                    <a:pt x="903" y="1083"/>
                    <a:pt x="850" y="1030"/>
                  </a:cubicBezTo>
                  <a:lnTo>
                    <a:pt x="319" y="75"/>
                  </a:lnTo>
                  <a:cubicBezTo>
                    <a:pt x="282" y="38"/>
                    <a:pt x="244" y="0"/>
                    <a:pt x="188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9" name="Google Shape;1579;p51"/>
            <p:cNvSpPr/>
            <p:nvPr/>
          </p:nvSpPr>
          <p:spPr>
            <a:xfrm>
              <a:off x="4223618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62" y="1"/>
                  </a:moveTo>
                  <a:cubicBezTo>
                    <a:pt x="132" y="1"/>
                    <a:pt x="97" y="13"/>
                    <a:pt x="53" y="35"/>
                  </a:cubicBezTo>
                  <a:cubicBezTo>
                    <a:pt x="0" y="35"/>
                    <a:pt x="0" y="142"/>
                    <a:pt x="0" y="195"/>
                  </a:cubicBezTo>
                  <a:lnTo>
                    <a:pt x="584" y="1150"/>
                  </a:lnTo>
                  <a:cubicBezTo>
                    <a:pt x="584" y="1203"/>
                    <a:pt x="637" y="1256"/>
                    <a:pt x="690" y="1256"/>
                  </a:cubicBezTo>
                  <a:cubicBezTo>
                    <a:pt x="690" y="1256"/>
                    <a:pt x="743" y="1256"/>
                    <a:pt x="743" y="1203"/>
                  </a:cubicBezTo>
                  <a:cubicBezTo>
                    <a:pt x="849" y="1203"/>
                    <a:pt x="849" y="1097"/>
                    <a:pt x="796" y="1044"/>
                  </a:cubicBezTo>
                  <a:lnTo>
                    <a:pt x="265" y="88"/>
                  </a:lnTo>
                  <a:cubicBezTo>
                    <a:pt x="234" y="26"/>
                    <a:pt x="203" y="1"/>
                    <a:pt x="1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0" name="Google Shape;1580;p51"/>
            <p:cNvSpPr/>
            <p:nvPr/>
          </p:nvSpPr>
          <p:spPr>
            <a:xfrm>
              <a:off x="4291729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0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849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1" name="Google Shape;1581;p51"/>
            <p:cNvSpPr/>
            <p:nvPr/>
          </p:nvSpPr>
          <p:spPr>
            <a:xfrm>
              <a:off x="4083930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2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7" y="1243"/>
                    <a:pt x="690" y="1243"/>
                  </a:cubicBezTo>
                  <a:lnTo>
                    <a:pt x="797" y="1243"/>
                  </a:lnTo>
                  <a:cubicBezTo>
                    <a:pt x="850" y="1190"/>
                    <a:pt x="850" y="1084"/>
                    <a:pt x="850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2" name="Google Shape;1582;p51"/>
            <p:cNvSpPr/>
            <p:nvPr/>
          </p:nvSpPr>
          <p:spPr>
            <a:xfrm>
              <a:off x="4213347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35" y="1"/>
                  </a:moveTo>
                  <a:cubicBezTo>
                    <a:pt x="112" y="1"/>
                    <a:pt x="85" y="7"/>
                    <a:pt x="54" y="23"/>
                  </a:cubicBezTo>
                  <a:cubicBezTo>
                    <a:pt x="1" y="76"/>
                    <a:pt x="1" y="182"/>
                    <a:pt x="1" y="235"/>
                  </a:cubicBezTo>
                  <a:lnTo>
                    <a:pt x="532" y="1190"/>
                  </a:lnTo>
                  <a:cubicBezTo>
                    <a:pt x="585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29" y="38"/>
                    <a:pt x="191" y="1"/>
                    <a:pt x="13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3" name="Google Shape;1583;p51"/>
            <p:cNvSpPr/>
            <p:nvPr/>
          </p:nvSpPr>
          <p:spPr>
            <a:xfrm>
              <a:off x="4281522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849" y="1083"/>
                    <a:pt x="849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4" name="Google Shape;1584;p51"/>
            <p:cNvSpPr/>
            <p:nvPr/>
          </p:nvSpPr>
          <p:spPr>
            <a:xfrm>
              <a:off x="4421146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54" y="1"/>
                  </a:moveTo>
                  <a:cubicBezTo>
                    <a:pt x="1" y="54"/>
                    <a:pt x="1" y="160"/>
                    <a:pt x="1" y="213"/>
                  </a:cubicBezTo>
                  <a:lnTo>
                    <a:pt x="585" y="1168"/>
                  </a:lnTo>
                  <a:cubicBezTo>
                    <a:pt x="585" y="1221"/>
                    <a:pt x="638" y="1221"/>
                    <a:pt x="691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13" y="1"/>
                    <a:pt x="160" y="1"/>
                    <a:pt x="5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5" name="Google Shape;1585;p51"/>
            <p:cNvSpPr/>
            <p:nvPr/>
          </p:nvSpPr>
          <p:spPr>
            <a:xfrm>
              <a:off x="4349633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192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54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43" y="1256"/>
                    <a:pt x="797" y="1203"/>
                  </a:cubicBezTo>
                  <a:cubicBezTo>
                    <a:pt x="850" y="1203"/>
                    <a:pt x="903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6" name="Google Shape;1586;p51"/>
            <p:cNvSpPr/>
            <p:nvPr/>
          </p:nvSpPr>
          <p:spPr>
            <a:xfrm>
              <a:off x="4339426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64" y="1"/>
                  </a:moveTo>
                  <a:cubicBezTo>
                    <a:pt x="142" y="1"/>
                    <a:pt x="122" y="7"/>
                    <a:pt x="106" y="23"/>
                  </a:cubicBezTo>
                  <a:cubicBezTo>
                    <a:pt x="0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9" y="76"/>
                  </a:lnTo>
                  <a:cubicBezTo>
                    <a:pt x="281" y="38"/>
                    <a:pt x="217" y="1"/>
                    <a:pt x="16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7" name="Google Shape;1587;p51"/>
            <p:cNvSpPr/>
            <p:nvPr/>
          </p:nvSpPr>
          <p:spPr>
            <a:xfrm>
              <a:off x="4479050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89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5" y="1150"/>
                  </a:lnTo>
                  <a:cubicBezTo>
                    <a:pt x="585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266" y="88"/>
                  </a:lnTo>
                  <a:cubicBezTo>
                    <a:pt x="266" y="26"/>
                    <a:pt x="23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8" name="Google Shape;1588;p51"/>
            <p:cNvSpPr/>
            <p:nvPr/>
          </p:nvSpPr>
          <p:spPr>
            <a:xfrm>
              <a:off x="4410939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35" y="0"/>
                  </a:moveTo>
                  <a:cubicBezTo>
                    <a:pt x="111" y="0"/>
                    <a:pt x="85" y="7"/>
                    <a:pt x="54" y="22"/>
                  </a:cubicBezTo>
                  <a:cubicBezTo>
                    <a:pt x="1" y="75"/>
                    <a:pt x="1" y="128"/>
                    <a:pt x="1" y="234"/>
                  </a:cubicBezTo>
                  <a:lnTo>
                    <a:pt x="531" y="1189"/>
                  </a:lnTo>
                  <a:cubicBezTo>
                    <a:pt x="584" y="1189"/>
                    <a:pt x="637" y="1243"/>
                    <a:pt x="691" y="1243"/>
                  </a:cubicBezTo>
                  <a:lnTo>
                    <a:pt x="744" y="1243"/>
                  </a:lnTo>
                  <a:cubicBezTo>
                    <a:pt x="850" y="1189"/>
                    <a:pt x="850" y="1083"/>
                    <a:pt x="797" y="1030"/>
                  </a:cubicBezTo>
                  <a:lnTo>
                    <a:pt x="266" y="75"/>
                  </a:lnTo>
                  <a:cubicBezTo>
                    <a:pt x="228" y="38"/>
                    <a:pt x="191" y="0"/>
                    <a:pt x="13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9" name="Google Shape;1589;p51"/>
            <p:cNvSpPr/>
            <p:nvPr/>
          </p:nvSpPr>
          <p:spPr>
            <a:xfrm>
              <a:off x="4547225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0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59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0" name="Google Shape;1590;p51"/>
            <p:cNvSpPr/>
            <p:nvPr/>
          </p:nvSpPr>
          <p:spPr>
            <a:xfrm>
              <a:off x="4676642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1" y="1221"/>
                  </a:cubicBezTo>
                  <a:lnTo>
                    <a:pt x="797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1" name="Google Shape;1591;p51"/>
            <p:cNvSpPr/>
            <p:nvPr/>
          </p:nvSpPr>
          <p:spPr>
            <a:xfrm>
              <a:off x="4468843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44" y="1"/>
                  </a:moveTo>
                  <a:cubicBezTo>
                    <a:pt x="116" y="1"/>
                    <a:pt x="85" y="7"/>
                    <a:pt x="54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4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2" name="Google Shape;1592;p51"/>
            <p:cNvSpPr/>
            <p:nvPr/>
          </p:nvSpPr>
          <p:spPr>
            <a:xfrm>
              <a:off x="4605129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3" name="Google Shape;1593;p51"/>
            <p:cNvSpPr/>
            <p:nvPr/>
          </p:nvSpPr>
          <p:spPr>
            <a:xfrm>
              <a:off x="4397330" y="12974398"/>
              <a:ext cx="57968" cy="78382"/>
            </a:xfrm>
            <a:custGeom>
              <a:avLst/>
              <a:gdLst/>
              <a:ahLst/>
              <a:cxnLst/>
              <a:rect l="l" t="t" r="r" b="b"/>
              <a:pathLst>
                <a:path w="903" h="1221" extrusionOk="0">
                  <a:moveTo>
                    <a:pt x="107" y="1"/>
                  </a:moveTo>
                  <a:cubicBezTo>
                    <a:pt x="54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3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213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4" name="Google Shape;1594;p51"/>
            <p:cNvSpPr/>
            <p:nvPr/>
          </p:nvSpPr>
          <p:spPr>
            <a:xfrm>
              <a:off x="4537018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95" name="Google Shape;1595;p51"/>
          <p:cNvSpPr/>
          <p:nvPr/>
        </p:nvSpPr>
        <p:spPr>
          <a:xfrm>
            <a:off x="6945438" y="1666687"/>
            <a:ext cx="346436" cy="563584"/>
          </a:xfrm>
          <a:custGeom>
            <a:avLst/>
            <a:gdLst/>
            <a:ahLst/>
            <a:cxnLst/>
            <a:rect l="l" t="t" r="r" b="b"/>
            <a:pathLst>
              <a:path w="10242" h="16663" extrusionOk="0">
                <a:moveTo>
                  <a:pt x="3184" y="4723"/>
                </a:moveTo>
                <a:lnTo>
                  <a:pt x="3184" y="4723"/>
                </a:lnTo>
                <a:cubicBezTo>
                  <a:pt x="4033" y="5678"/>
                  <a:pt x="4670" y="6687"/>
                  <a:pt x="4829" y="6899"/>
                </a:cubicBezTo>
                <a:cubicBezTo>
                  <a:pt x="4829" y="7164"/>
                  <a:pt x="4882" y="7429"/>
                  <a:pt x="4882" y="7695"/>
                </a:cubicBezTo>
                <a:cubicBezTo>
                  <a:pt x="4510" y="6952"/>
                  <a:pt x="3927" y="5838"/>
                  <a:pt x="3184" y="4723"/>
                </a:cubicBezTo>
                <a:close/>
                <a:moveTo>
                  <a:pt x="8013" y="8544"/>
                </a:moveTo>
                <a:lnTo>
                  <a:pt x="6527" y="10295"/>
                </a:lnTo>
                <a:cubicBezTo>
                  <a:pt x="6527" y="10083"/>
                  <a:pt x="6527" y="9870"/>
                  <a:pt x="6527" y="9711"/>
                </a:cubicBezTo>
                <a:cubicBezTo>
                  <a:pt x="6898" y="9287"/>
                  <a:pt x="7482" y="8862"/>
                  <a:pt x="8013" y="8544"/>
                </a:cubicBezTo>
                <a:close/>
                <a:moveTo>
                  <a:pt x="3184" y="8544"/>
                </a:moveTo>
                <a:cubicBezTo>
                  <a:pt x="4192" y="9181"/>
                  <a:pt x="4776" y="9711"/>
                  <a:pt x="4776" y="9711"/>
                </a:cubicBezTo>
                <a:cubicBezTo>
                  <a:pt x="4829" y="9764"/>
                  <a:pt x="4829" y="9764"/>
                  <a:pt x="4882" y="9817"/>
                </a:cubicBezTo>
                <a:cubicBezTo>
                  <a:pt x="4882" y="10030"/>
                  <a:pt x="4829" y="10189"/>
                  <a:pt x="4829" y="10401"/>
                </a:cubicBezTo>
                <a:cubicBezTo>
                  <a:pt x="4564" y="9977"/>
                  <a:pt x="3980" y="9287"/>
                  <a:pt x="3184" y="8544"/>
                </a:cubicBezTo>
                <a:close/>
                <a:moveTo>
                  <a:pt x="5306" y="1"/>
                </a:moveTo>
                <a:cubicBezTo>
                  <a:pt x="5253" y="1"/>
                  <a:pt x="5200" y="54"/>
                  <a:pt x="5200" y="160"/>
                </a:cubicBezTo>
                <a:lnTo>
                  <a:pt x="5413" y="2442"/>
                </a:lnTo>
                <a:cubicBezTo>
                  <a:pt x="5253" y="2707"/>
                  <a:pt x="5094" y="2972"/>
                  <a:pt x="4988" y="3344"/>
                </a:cubicBezTo>
                <a:cubicBezTo>
                  <a:pt x="4935" y="3450"/>
                  <a:pt x="4935" y="3556"/>
                  <a:pt x="4882" y="3609"/>
                </a:cubicBezTo>
                <a:cubicBezTo>
                  <a:pt x="4882" y="3503"/>
                  <a:pt x="4829" y="3344"/>
                  <a:pt x="4829" y="3237"/>
                </a:cubicBezTo>
                <a:cubicBezTo>
                  <a:pt x="4776" y="3078"/>
                  <a:pt x="4776" y="2919"/>
                  <a:pt x="4776" y="2760"/>
                </a:cubicBezTo>
                <a:cubicBezTo>
                  <a:pt x="4732" y="2673"/>
                  <a:pt x="4654" y="2587"/>
                  <a:pt x="4569" y="2587"/>
                </a:cubicBezTo>
                <a:cubicBezTo>
                  <a:pt x="4549" y="2587"/>
                  <a:pt x="4530" y="2591"/>
                  <a:pt x="4510" y="2601"/>
                </a:cubicBezTo>
                <a:cubicBezTo>
                  <a:pt x="4404" y="2601"/>
                  <a:pt x="4298" y="2707"/>
                  <a:pt x="4298" y="2813"/>
                </a:cubicBezTo>
                <a:cubicBezTo>
                  <a:pt x="4351" y="2972"/>
                  <a:pt x="4351" y="3131"/>
                  <a:pt x="4351" y="3291"/>
                </a:cubicBezTo>
                <a:cubicBezTo>
                  <a:pt x="4404" y="3397"/>
                  <a:pt x="4404" y="3556"/>
                  <a:pt x="4457" y="3715"/>
                </a:cubicBezTo>
                <a:cubicBezTo>
                  <a:pt x="4510" y="4352"/>
                  <a:pt x="4617" y="5148"/>
                  <a:pt x="4723" y="5997"/>
                </a:cubicBezTo>
                <a:cubicBezTo>
                  <a:pt x="4457" y="5572"/>
                  <a:pt x="4033" y="5042"/>
                  <a:pt x="3608" y="4511"/>
                </a:cubicBezTo>
                <a:cubicBezTo>
                  <a:pt x="3555" y="4246"/>
                  <a:pt x="3078" y="2866"/>
                  <a:pt x="3131" y="2282"/>
                </a:cubicBezTo>
                <a:cubicBezTo>
                  <a:pt x="3131" y="2176"/>
                  <a:pt x="3078" y="2123"/>
                  <a:pt x="3025" y="2123"/>
                </a:cubicBezTo>
                <a:cubicBezTo>
                  <a:pt x="2919" y="2123"/>
                  <a:pt x="2865" y="2176"/>
                  <a:pt x="2865" y="2282"/>
                </a:cubicBezTo>
                <a:cubicBezTo>
                  <a:pt x="2812" y="2707"/>
                  <a:pt x="2972" y="3397"/>
                  <a:pt x="3131" y="3927"/>
                </a:cubicBezTo>
                <a:cubicBezTo>
                  <a:pt x="2706" y="3397"/>
                  <a:pt x="2229" y="2919"/>
                  <a:pt x="1804" y="2548"/>
                </a:cubicBezTo>
                <a:lnTo>
                  <a:pt x="1751" y="1911"/>
                </a:lnTo>
                <a:cubicBezTo>
                  <a:pt x="1751" y="1805"/>
                  <a:pt x="1698" y="1752"/>
                  <a:pt x="1592" y="1752"/>
                </a:cubicBezTo>
                <a:cubicBezTo>
                  <a:pt x="1539" y="1752"/>
                  <a:pt x="1486" y="1858"/>
                  <a:pt x="1486" y="1911"/>
                </a:cubicBezTo>
                <a:lnTo>
                  <a:pt x="1486" y="2335"/>
                </a:lnTo>
                <a:cubicBezTo>
                  <a:pt x="1380" y="2282"/>
                  <a:pt x="1327" y="2229"/>
                  <a:pt x="1220" y="2176"/>
                </a:cubicBezTo>
                <a:cubicBezTo>
                  <a:pt x="1177" y="2154"/>
                  <a:pt x="1133" y="2141"/>
                  <a:pt x="1092" y="2141"/>
                </a:cubicBezTo>
                <a:cubicBezTo>
                  <a:pt x="1036" y="2141"/>
                  <a:pt x="986" y="2167"/>
                  <a:pt x="955" y="2229"/>
                </a:cubicBezTo>
                <a:cubicBezTo>
                  <a:pt x="849" y="2282"/>
                  <a:pt x="902" y="2442"/>
                  <a:pt x="955" y="2495"/>
                </a:cubicBezTo>
                <a:cubicBezTo>
                  <a:pt x="1274" y="2866"/>
                  <a:pt x="1645" y="3237"/>
                  <a:pt x="1910" y="3662"/>
                </a:cubicBezTo>
                <a:cubicBezTo>
                  <a:pt x="1433" y="3503"/>
                  <a:pt x="690" y="3291"/>
                  <a:pt x="159" y="3291"/>
                </a:cubicBezTo>
                <a:cubicBezTo>
                  <a:pt x="53" y="3291"/>
                  <a:pt x="0" y="3397"/>
                  <a:pt x="0" y="3450"/>
                </a:cubicBezTo>
                <a:cubicBezTo>
                  <a:pt x="0" y="3556"/>
                  <a:pt x="53" y="3609"/>
                  <a:pt x="159" y="3609"/>
                </a:cubicBezTo>
                <a:cubicBezTo>
                  <a:pt x="201" y="3605"/>
                  <a:pt x="245" y="3604"/>
                  <a:pt x="290" y="3604"/>
                </a:cubicBezTo>
                <a:cubicBezTo>
                  <a:pt x="933" y="3604"/>
                  <a:pt x="1882" y="3938"/>
                  <a:pt x="2229" y="4086"/>
                </a:cubicBezTo>
                <a:cubicBezTo>
                  <a:pt x="3768" y="6209"/>
                  <a:pt x="4776" y="8491"/>
                  <a:pt x="4935" y="8809"/>
                </a:cubicBezTo>
                <a:lnTo>
                  <a:pt x="4935" y="9234"/>
                </a:lnTo>
                <a:cubicBezTo>
                  <a:pt x="4617" y="8968"/>
                  <a:pt x="3874" y="8385"/>
                  <a:pt x="2759" y="7801"/>
                </a:cubicBezTo>
                <a:lnTo>
                  <a:pt x="2335" y="6846"/>
                </a:lnTo>
                <a:lnTo>
                  <a:pt x="2547" y="6315"/>
                </a:lnTo>
                <a:cubicBezTo>
                  <a:pt x="2547" y="6262"/>
                  <a:pt x="2494" y="6156"/>
                  <a:pt x="2441" y="6156"/>
                </a:cubicBezTo>
                <a:cubicBezTo>
                  <a:pt x="2413" y="6142"/>
                  <a:pt x="2388" y="6135"/>
                  <a:pt x="2366" y="6135"/>
                </a:cubicBezTo>
                <a:cubicBezTo>
                  <a:pt x="2306" y="6135"/>
                  <a:pt x="2268" y="6184"/>
                  <a:pt x="2229" y="6262"/>
                </a:cubicBezTo>
                <a:lnTo>
                  <a:pt x="2176" y="6421"/>
                </a:lnTo>
                <a:lnTo>
                  <a:pt x="2016" y="5997"/>
                </a:lnTo>
                <a:cubicBezTo>
                  <a:pt x="1979" y="5959"/>
                  <a:pt x="1915" y="5922"/>
                  <a:pt x="1862" y="5922"/>
                </a:cubicBezTo>
                <a:cubicBezTo>
                  <a:pt x="1840" y="5922"/>
                  <a:pt x="1820" y="5928"/>
                  <a:pt x="1804" y="5944"/>
                </a:cubicBezTo>
                <a:cubicBezTo>
                  <a:pt x="1751" y="5997"/>
                  <a:pt x="1698" y="6050"/>
                  <a:pt x="1751" y="6156"/>
                </a:cubicBezTo>
                <a:lnTo>
                  <a:pt x="2335" y="7536"/>
                </a:lnTo>
                <a:cubicBezTo>
                  <a:pt x="1963" y="7376"/>
                  <a:pt x="1539" y="7164"/>
                  <a:pt x="1114" y="7005"/>
                </a:cubicBezTo>
                <a:cubicBezTo>
                  <a:pt x="1086" y="6991"/>
                  <a:pt x="1054" y="6984"/>
                  <a:pt x="1021" y="6984"/>
                </a:cubicBezTo>
                <a:cubicBezTo>
                  <a:pt x="931" y="6984"/>
                  <a:pt x="835" y="7033"/>
                  <a:pt x="796" y="7111"/>
                </a:cubicBezTo>
                <a:cubicBezTo>
                  <a:pt x="743" y="7217"/>
                  <a:pt x="796" y="7323"/>
                  <a:pt x="902" y="7376"/>
                </a:cubicBezTo>
                <a:cubicBezTo>
                  <a:pt x="1751" y="7801"/>
                  <a:pt x="2494" y="8491"/>
                  <a:pt x="3131" y="9074"/>
                </a:cubicBezTo>
                <a:lnTo>
                  <a:pt x="2706" y="9181"/>
                </a:lnTo>
                <a:cubicBezTo>
                  <a:pt x="2653" y="9181"/>
                  <a:pt x="2600" y="9287"/>
                  <a:pt x="2600" y="9340"/>
                </a:cubicBezTo>
                <a:cubicBezTo>
                  <a:pt x="2600" y="9393"/>
                  <a:pt x="2706" y="9446"/>
                  <a:pt x="2759" y="9446"/>
                </a:cubicBezTo>
                <a:lnTo>
                  <a:pt x="3343" y="9340"/>
                </a:lnTo>
                <a:cubicBezTo>
                  <a:pt x="3396" y="9393"/>
                  <a:pt x="3449" y="9446"/>
                  <a:pt x="3555" y="9552"/>
                </a:cubicBezTo>
                <a:cubicBezTo>
                  <a:pt x="4245" y="10295"/>
                  <a:pt x="4670" y="10879"/>
                  <a:pt x="4670" y="10932"/>
                </a:cubicBezTo>
                <a:cubicBezTo>
                  <a:pt x="4670" y="10932"/>
                  <a:pt x="4723" y="10932"/>
                  <a:pt x="4723" y="10985"/>
                </a:cubicBezTo>
                <a:cubicBezTo>
                  <a:pt x="4617" y="11515"/>
                  <a:pt x="4457" y="11993"/>
                  <a:pt x="4192" y="12364"/>
                </a:cubicBezTo>
                <a:cubicBezTo>
                  <a:pt x="3131" y="14009"/>
                  <a:pt x="2759" y="14858"/>
                  <a:pt x="2600" y="15230"/>
                </a:cubicBezTo>
                <a:cubicBezTo>
                  <a:pt x="2494" y="15203"/>
                  <a:pt x="2385" y="15190"/>
                  <a:pt x="2275" y="15190"/>
                </a:cubicBezTo>
                <a:cubicBezTo>
                  <a:pt x="1947" y="15190"/>
                  <a:pt x="1618" y="15309"/>
                  <a:pt x="1380" y="15548"/>
                </a:cubicBezTo>
                <a:lnTo>
                  <a:pt x="1220" y="15707"/>
                </a:lnTo>
                <a:cubicBezTo>
                  <a:pt x="1114" y="15814"/>
                  <a:pt x="1114" y="15920"/>
                  <a:pt x="1220" y="16026"/>
                </a:cubicBezTo>
                <a:cubicBezTo>
                  <a:pt x="1220" y="16079"/>
                  <a:pt x="1274" y="16079"/>
                  <a:pt x="1327" y="16079"/>
                </a:cubicBezTo>
                <a:cubicBezTo>
                  <a:pt x="1380" y="16079"/>
                  <a:pt x="1486" y="16079"/>
                  <a:pt x="1486" y="16026"/>
                </a:cubicBezTo>
                <a:lnTo>
                  <a:pt x="1698" y="15867"/>
                </a:lnTo>
                <a:cubicBezTo>
                  <a:pt x="1831" y="15701"/>
                  <a:pt x="2005" y="15618"/>
                  <a:pt x="2194" y="15618"/>
                </a:cubicBezTo>
                <a:cubicBezTo>
                  <a:pt x="2308" y="15618"/>
                  <a:pt x="2428" y="15648"/>
                  <a:pt x="2547" y="15707"/>
                </a:cubicBezTo>
                <a:lnTo>
                  <a:pt x="2653" y="15760"/>
                </a:lnTo>
                <a:cubicBezTo>
                  <a:pt x="2706" y="15787"/>
                  <a:pt x="2746" y="15800"/>
                  <a:pt x="2779" y="15800"/>
                </a:cubicBezTo>
                <a:cubicBezTo>
                  <a:pt x="2812" y="15800"/>
                  <a:pt x="2839" y="15787"/>
                  <a:pt x="2865" y="15760"/>
                </a:cubicBezTo>
                <a:cubicBezTo>
                  <a:pt x="2972" y="15707"/>
                  <a:pt x="2972" y="15654"/>
                  <a:pt x="2972" y="15548"/>
                </a:cubicBezTo>
                <a:cubicBezTo>
                  <a:pt x="2972" y="15495"/>
                  <a:pt x="3078" y="14805"/>
                  <a:pt x="4564" y="12630"/>
                </a:cubicBezTo>
                <a:cubicBezTo>
                  <a:pt x="5147" y="11728"/>
                  <a:pt x="5413" y="10348"/>
                  <a:pt x="5359" y="8332"/>
                </a:cubicBezTo>
                <a:cubicBezTo>
                  <a:pt x="5306" y="7748"/>
                  <a:pt x="5306" y="7164"/>
                  <a:pt x="5253" y="6634"/>
                </a:cubicBezTo>
                <a:lnTo>
                  <a:pt x="5253" y="6634"/>
                </a:lnTo>
                <a:cubicBezTo>
                  <a:pt x="5359" y="6952"/>
                  <a:pt x="5519" y="7270"/>
                  <a:pt x="5678" y="7589"/>
                </a:cubicBezTo>
                <a:cubicBezTo>
                  <a:pt x="6315" y="8809"/>
                  <a:pt x="6315" y="12630"/>
                  <a:pt x="4776" y="14222"/>
                </a:cubicBezTo>
                <a:cubicBezTo>
                  <a:pt x="4750" y="14219"/>
                  <a:pt x="4725" y="14218"/>
                  <a:pt x="4701" y="14218"/>
                </a:cubicBezTo>
                <a:cubicBezTo>
                  <a:pt x="4206" y="14218"/>
                  <a:pt x="3821" y="14699"/>
                  <a:pt x="3821" y="14699"/>
                </a:cubicBezTo>
                <a:cubicBezTo>
                  <a:pt x="3714" y="14805"/>
                  <a:pt x="3714" y="14965"/>
                  <a:pt x="3821" y="15018"/>
                </a:cubicBezTo>
                <a:cubicBezTo>
                  <a:pt x="3865" y="15040"/>
                  <a:pt x="3909" y="15052"/>
                  <a:pt x="3952" y="15052"/>
                </a:cubicBezTo>
                <a:cubicBezTo>
                  <a:pt x="4015" y="15052"/>
                  <a:pt x="4077" y="15027"/>
                  <a:pt x="4139" y="14965"/>
                </a:cubicBezTo>
                <a:cubicBezTo>
                  <a:pt x="4139" y="14965"/>
                  <a:pt x="4457" y="14646"/>
                  <a:pt x="4776" y="14646"/>
                </a:cubicBezTo>
                <a:cubicBezTo>
                  <a:pt x="4935" y="14646"/>
                  <a:pt x="5147" y="14805"/>
                  <a:pt x="5306" y="15018"/>
                </a:cubicBezTo>
                <a:cubicBezTo>
                  <a:pt x="5678" y="15601"/>
                  <a:pt x="6208" y="15973"/>
                  <a:pt x="6845" y="16238"/>
                </a:cubicBezTo>
                <a:cubicBezTo>
                  <a:pt x="6474" y="16185"/>
                  <a:pt x="6155" y="16079"/>
                  <a:pt x="5837" y="15920"/>
                </a:cubicBezTo>
                <a:cubicBezTo>
                  <a:pt x="5504" y="15698"/>
                  <a:pt x="5223" y="15605"/>
                  <a:pt x="4957" y="15605"/>
                </a:cubicBezTo>
                <a:cubicBezTo>
                  <a:pt x="4842" y="15605"/>
                  <a:pt x="4729" y="15622"/>
                  <a:pt x="4617" y="15654"/>
                </a:cubicBezTo>
                <a:cubicBezTo>
                  <a:pt x="4298" y="15707"/>
                  <a:pt x="4192" y="15973"/>
                  <a:pt x="4192" y="16026"/>
                </a:cubicBezTo>
                <a:cubicBezTo>
                  <a:pt x="4139" y="16132"/>
                  <a:pt x="4192" y="16238"/>
                  <a:pt x="4298" y="16291"/>
                </a:cubicBezTo>
                <a:cubicBezTo>
                  <a:pt x="4327" y="16305"/>
                  <a:pt x="4355" y="16312"/>
                  <a:pt x="4382" y="16312"/>
                </a:cubicBezTo>
                <a:cubicBezTo>
                  <a:pt x="4457" y="16312"/>
                  <a:pt x="4525" y="16263"/>
                  <a:pt x="4564" y="16185"/>
                </a:cubicBezTo>
                <a:cubicBezTo>
                  <a:pt x="4564" y="16185"/>
                  <a:pt x="4617" y="16079"/>
                  <a:pt x="4776" y="16026"/>
                </a:cubicBezTo>
                <a:cubicBezTo>
                  <a:pt x="4935" y="16026"/>
                  <a:pt x="5147" y="16026"/>
                  <a:pt x="5625" y="16291"/>
                </a:cubicBezTo>
                <a:cubicBezTo>
                  <a:pt x="6102" y="16609"/>
                  <a:pt x="6686" y="16663"/>
                  <a:pt x="7217" y="16663"/>
                </a:cubicBezTo>
                <a:cubicBezTo>
                  <a:pt x="7907" y="16663"/>
                  <a:pt x="8490" y="16503"/>
                  <a:pt x="8543" y="16503"/>
                </a:cubicBezTo>
                <a:cubicBezTo>
                  <a:pt x="8649" y="16503"/>
                  <a:pt x="8703" y="16397"/>
                  <a:pt x="8703" y="16291"/>
                </a:cubicBezTo>
                <a:cubicBezTo>
                  <a:pt x="8703" y="16185"/>
                  <a:pt x="8596" y="16079"/>
                  <a:pt x="8490" y="16079"/>
                </a:cubicBezTo>
                <a:cubicBezTo>
                  <a:pt x="7164" y="16026"/>
                  <a:pt x="6262" y="15601"/>
                  <a:pt x="5678" y="14752"/>
                </a:cubicBezTo>
                <a:cubicBezTo>
                  <a:pt x="5519" y="14593"/>
                  <a:pt x="5413" y="14434"/>
                  <a:pt x="5253" y="14381"/>
                </a:cubicBezTo>
                <a:cubicBezTo>
                  <a:pt x="5678" y="13850"/>
                  <a:pt x="6262" y="12789"/>
                  <a:pt x="6474" y="10985"/>
                </a:cubicBezTo>
                <a:lnTo>
                  <a:pt x="7482" y="9764"/>
                </a:lnTo>
                <a:lnTo>
                  <a:pt x="7960" y="9764"/>
                </a:lnTo>
                <a:cubicBezTo>
                  <a:pt x="8013" y="9711"/>
                  <a:pt x="8119" y="9658"/>
                  <a:pt x="8066" y="9605"/>
                </a:cubicBezTo>
                <a:cubicBezTo>
                  <a:pt x="8066" y="9499"/>
                  <a:pt x="8013" y="9446"/>
                  <a:pt x="7907" y="9446"/>
                </a:cubicBezTo>
                <a:lnTo>
                  <a:pt x="7747" y="9446"/>
                </a:lnTo>
                <a:lnTo>
                  <a:pt x="9127" y="7907"/>
                </a:lnTo>
                <a:lnTo>
                  <a:pt x="9552" y="7483"/>
                </a:lnTo>
                <a:lnTo>
                  <a:pt x="10082" y="7429"/>
                </a:lnTo>
                <a:cubicBezTo>
                  <a:pt x="10188" y="7429"/>
                  <a:pt x="10241" y="7376"/>
                  <a:pt x="10241" y="7270"/>
                </a:cubicBezTo>
                <a:cubicBezTo>
                  <a:pt x="10241" y="7217"/>
                  <a:pt x="10135" y="7164"/>
                  <a:pt x="10082" y="7164"/>
                </a:cubicBezTo>
                <a:lnTo>
                  <a:pt x="9923" y="7217"/>
                </a:lnTo>
                <a:lnTo>
                  <a:pt x="10135" y="6952"/>
                </a:lnTo>
                <a:cubicBezTo>
                  <a:pt x="10241" y="6899"/>
                  <a:pt x="10241" y="6740"/>
                  <a:pt x="10135" y="6687"/>
                </a:cubicBezTo>
                <a:cubicBezTo>
                  <a:pt x="10104" y="6624"/>
                  <a:pt x="10037" y="6599"/>
                  <a:pt x="9975" y="6599"/>
                </a:cubicBezTo>
                <a:cubicBezTo>
                  <a:pt x="9932" y="6599"/>
                  <a:pt x="9892" y="6612"/>
                  <a:pt x="9870" y="6634"/>
                </a:cubicBezTo>
                <a:lnTo>
                  <a:pt x="8862" y="7589"/>
                </a:lnTo>
                <a:cubicBezTo>
                  <a:pt x="8756" y="7589"/>
                  <a:pt x="8543" y="7748"/>
                  <a:pt x="8225" y="7907"/>
                </a:cubicBezTo>
                <a:lnTo>
                  <a:pt x="8862" y="6899"/>
                </a:lnTo>
                <a:cubicBezTo>
                  <a:pt x="8862" y="6846"/>
                  <a:pt x="8862" y="6740"/>
                  <a:pt x="8809" y="6740"/>
                </a:cubicBezTo>
                <a:cubicBezTo>
                  <a:pt x="8765" y="6718"/>
                  <a:pt x="8730" y="6705"/>
                  <a:pt x="8700" y="6705"/>
                </a:cubicBezTo>
                <a:cubicBezTo>
                  <a:pt x="8659" y="6705"/>
                  <a:pt x="8627" y="6731"/>
                  <a:pt x="8596" y="6793"/>
                </a:cubicBezTo>
                <a:lnTo>
                  <a:pt x="7694" y="8225"/>
                </a:lnTo>
                <a:cubicBezTo>
                  <a:pt x="7270" y="8491"/>
                  <a:pt x="6845" y="8809"/>
                  <a:pt x="6527" y="9128"/>
                </a:cubicBezTo>
                <a:cubicBezTo>
                  <a:pt x="6474" y="8385"/>
                  <a:pt x="6315" y="7801"/>
                  <a:pt x="6102" y="7376"/>
                </a:cubicBezTo>
                <a:lnTo>
                  <a:pt x="6049" y="7376"/>
                </a:lnTo>
                <a:cubicBezTo>
                  <a:pt x="6102" y="7164"/>
                  <a:pt x="6262" y="6740"/>
                  <a:pt x="6421" y="6262"/>
                </a:cubicBezTo>
                <a:lnTo>
                  <a:pt x="7058" y="5891"/>
                </a:lnTo>
                <a:cubicBezTo>
                  <a:pt x="7164" y="5891"/>
                  <a:pt x="7164" y="5785"/>
                  <a:pt x="7111" y="5731"/>
                </a:cubicBezTo>
                <a:cubicBezTo>
                  <a:pt x="7111" y="5669"/>
                  <a:pt x="7074" y="5644"/>
                  <a:pt x="7033" y="5644"/>
                </a:cubicBezTo>
                <a:cubicBezTo>
                  <a:pt x="7004" y="5644"/>
                  <a:pt x="6973" y="5656"/>
                  <a:pt x="6951" y="5678"/>
                </a:cubicBezTo>
                <a:lnTo>
                  <a:pt x="6633" y="5838"/>
                </a:lnTo>
                <a:cubicBezTo>
                  <a:pt x="6845" y="5413"/>
                  <a:pt x="7111" y="5042"/>
                  <a:pt x="7482" y="4723"/>
                </a:cubicBezTo>
                <a:cubicBezTo>
                  <a:pt x="7588" y="4670"/>
                  <a:pt x="7588" y="4617"/>
                  <a:pt x="7535" y="4511"/>
                </a:cubicBezTo>
                <a:cubicBezTo>
                  <a:pt x="7509" y="4484"/>
                  <a:pt x="7469" y="4471"/>
                  <a:pt x="7429" y="4471"/>
                </a:cubicBezTo>
                <a:cubicBezTo>
                  <a:pt x="7389" y="4471"/>
                  <a:pt x="7349" y="4484"/>
                  <a:pt x="7323" y="4511"/>
                </a:cubicBezTo>
                <a:cubicBezTo>
                  <a:pt x="7217" y="4617"/>
                  <a:pt x="7058" y="4723"/>
                  <a:pt x="6951" y="4829"/>
                </a:cubicBezTo>
                <a:cubicBezTo>
                  <a:pt x="6951" y="4458"/>
                  <a:pt x="6951" y="3874"/>
                  <a:pt x="6792" y="3344"/>
                </a:cubicBezTo>
                <a:cubicBezTo>
                  <a:pt x="6755" y="3306"/>
                  <a:pt x="6717" y="3269"/>
                  <a:pt x="6661" y="3269"/>
                </a:cubicBezTo>
                <a:cubicBezTo>
                  <a:pt x="6638" y="3269"/>
                  <a:pt x="6611" y="3275"/>
                  <a:pt x="6580" y="3291"/>
                </a:cubicBezTo>
                <a:cubicBezTo>
                  <a:pt x="6527" y="3291"/>
                  <a:pt x="6474" y="3397"/>
                  <a:pt x="6527" y="3450"/>
                </a:cubicBezTo>
                <a:cubicBezTo>
                  <a:pt x="6792" y="4193"/>
                  <a:pt x="6633" y="5095"/>
                  <a:pt x="6633" y="5254"/>
                </a:cubicBezTo>
                <a:cubicBezTo>
                  <a:pt x="6421" y="5572"/>
                  <a:pt x="6208" y="5944"/>
                  <a:pt x="6049" y="6368"/>
                </a:cubicBezTo>
                <a:cubicBezTo>
                  <a:pt x="5996" y="6580"/>
                  <a:pt x="5890" y="6793"/>
                  <a:pt x="5890" y="6952"/>
                </a:cubicBezTo>
                <a:cubicBezTo>
                  <a:pt x="5466" y="6156"/>
                  <a:pt x="5200" y="5307"/>
                  <a:pt x="4988" y="4246"/>
                </a:cubicBezTo>
                <a:cubicBezTo>
                  <a:pt x="5041" y="4033"/>
                  <a:pt x="5147" y="3662"/>
                  <a:pt x="5306" y="3291"/>
                </a:cubicBezTo>
                <a:lnTo>
                  <a:pt x="5625" y="3184"/>
                </a:lnTo>
                <a:cubicBezTo>
                  <a:pt x="5678" y="3184"/>
                  <a:pt x="5731" y="3078"/>
                  <a:pt x="5731" y="3025"/>
                </a:cubicBezTo>
                <a:cubicBezTo>
                  <a:pt x="5731" y="2948"/>
                  <a:pt x="5674" y="2898"/>
                  <a:pt x="5623" y="2898"/>
                </a:cubicBezTo>
                <a:cubicBezTo>
                  <a:pt x="5604" y="2898"/>
                  <a:pt x="5586" y="2905"/>
                  <a:pt x="5572" y="2919"/>
                </a:cubicBezTo>
                <a:lnTo>
                  <a:pt x="5466" y="2919"/>
                </a:lnTo>
                <a:cubicBezTo>
                  <a:pt x="5678" y="2548"/>
                  <a:pt x="5890" y="2176"/>
                  <a:pt x="6155" y="1911"/>
                </a:cubicBezTo>
                <a:cubicBezTo>
                  <a:pt x="6208" y="1858"/>
                  <a:pt x="6208" y="1752"/>
                  <a:pt x="6155" y="1699"/>
                </a:cubicBezTo>
                <a:cubicBezTo>
                  <a:pt x="6129" y="1672"/>
                  <a:pt x="6089" y="1659"/>
                  <a:pt x="6049" y="1659"/>
                </a:cubicBezTo>
                <a:cubicBezTo>
                  <a:pt x="6010" y="1659"/>
                  <a:pt x="5970" y="1672"/>
                  <a:pt x="5943" y="1699"/>
                </a:cubicBezTo>
                <a:cubicBezTo>
                  <a:pt x="5837" y="1805"/>
                  <a:pt x="5731" y="1911"/>
                  <a:pt x="5678" y="2017"/>
                </a:cubicBezTo>
                <a:lnTo>
                  <a:pt x="5466" y="107"/>
                </a:lnTo>
                <a:cubicBezTo>
                  <a:pt x="5466" y="54"/>
                  <a:pt x="5413" y="1"/>
                  <a:pt x="530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96" name="Google Shape;1596;p51"/>
          <p:cNvSpPr/>
          <p:nvPr/>
        </p:nvSpPr>
        <p:spPr>
          <a:xfrm rot="6603160">
            <a:off x="8240675" y="-684817"/>
            <a:ext cx="1346734" cy="1737048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597" name="Google Shape;1597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451970" y="4447400"/>
            <a:ext cx="1482245" cy="1059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8" name="Google Shape;1598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488372" y="4625661"/>
            <a:ext cx="1073951" cy="6702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9" name="Google Shape;1599;p51"/>
          <p:cNvGrpSpPr/>
          <p:nvPr/>
        </p:nvGrpSpPr>
        <p:grpSpPr>
          <a:xfrm rot="8100000">
            <a:off x="7837215" y="-758451"/>
            <a:ext cx="1329433" cy="1807493"/>
            <a:chOff x="-10405100" y="4420213"/>
            <a:chExt cx="1062925" cy="1445150"/>
          </a:xfrm>
        </p:grpSpPr>
        <p:sp>
          <p:nvSpPr>
            <p:cNvPr id="1600" name="Google Shape;1600;p51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1" name="Google Shape;1601;p51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2" name="Google Shape;1602;p51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3" name="Google Shape;1603;p51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4" name="Google Shape;1604;p51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5" name="Google Shape;1605;p51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6" name="Google Shape;1606;p51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7" name="Google Shape;1607;p51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8" name="Google Shape;1608;p51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9" name="Google Shape;1609;p51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0" name="Google Shape;1610;p51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1" name="Google Shape;1611;p51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2" name="Google Shape;1612;p51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3" name="Google Shape;1613;p51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4" name="Google Shape;1614;p51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5" name="Google Shape;1615;p51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6" name="Google Shape;1616;p51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7" name="Google Shape;1617;p51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8" name="Google Shape;1618;p51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9" name="Google Shape;1619;p51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0" name="Google Shape;1620;p51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1" name="Google Shape;1621;p51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2" name="Google Shape;1622;p51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3" name="Google Shape;1623;p51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4" name="Google Shape;1624;p51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5" name="Google Shape;1625;p51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6" name="Google Shape;1626;p51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7" name="Google Shape;1627;p51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8" name="Google Shape;1628;p51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9" name="Google Shape;1629;p51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0" name="Google Shape;1630;p51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1" name="Google Shape;1631;p51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2" name="Google Shape;1632;p51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3" name="Google Shape;1633;p51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4" name="Google Shape;1634;p51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5" name="Google Shape;1635;p51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6" name="Google Shape;1636;p51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7" name="Google Shape;1637;p51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8" name="Google Shape;1638;p51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9" name="Google Shape;1639;p51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0" name="Google Shape;1640;p51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1" name="Google Shape;1641;p51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2" name="Google Shape;1642;p51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3" name="Google Shape;1643;p51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4" name="Google Shape;1644;p51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5" name="Google Shape;1645;p51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6" name="Google Shape;1646;p51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7" name="Google Shape;1647;p51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8" name="Google Shape;1648;p51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9" name="Google Shape;1649;p51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0" name="Google Shape;1650;p51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1" name="Google Shape;1651;p51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2" name="Google Shape;1652;p51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3" name="Google Shape;1653;p51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4" name="Google Shape;1654;p51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5" name="Google Shape;1655;p51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6" name="Google Shape;1656;p51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7" name="Google Shape;1657;p51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8" name="Google Shape;1658;p51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9" name="Google Shape;1659;p51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0" name="Google Shape;1660;p51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1" name="Google Shape;1661;p51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2" name="Google Shape;1662;p51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3" name="Google Shape;1663;p51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4" name="Google Shape;1664;p51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5" name="Google Shape;1665;p51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6" name="Google Shape;1666;p51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7" name="Google Shape;1667;p51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8" name="Google Shape;1668;p51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9" name="Google Shape;1669;p51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1670" name="Google Shape;1670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" flipH="1">
            <a:off x="248572" y="167801"/>
            <a:ext cx="1433400" cy="1455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4"/>
          <p:cNvSpPr/>
          <p:nvPr/>
        </p:nvSpPr>
        <p:spPr>
          <a:xfrm rot="9894827">
            <a:off x="6782620" y="-593695"/>
            <a:ext cx="2751092" cy="2941102"/>
          </a:xfrm>
          <a:custGeom>
            <a:avLst/>
            <a:gdLst/>
            <a:ahLst/>
            <a:cxnLst/>
            <a:rect l="l" t="t" r="r" b="b"/>
            <a:pathLst>
              <a:path w="78362" h="83780" extrusionOk="0">
                <a:moveTo>
                  <a:pt x="31566" y="13723"/>
                </a:moveTo>
                <a:cubicBezTo>
                  <a:pt x="31683" y="13723"/>
                  <a:pt x="31800" y="13723"/>
                  <a:pt x="31917" y="13762"/>
                </a:cubicBezTo>
                <a:cubicBezTo>
                  <a:pt x="34270" y="15474"/>
                  <a:pt x="34795" y="17457"/>
                  <a:pt x="35437" y="19752"/>
                </a:cubicBezTo>
                <a:cubicBezTo>
                  <a:pt x="35981" y="21775"/>
                  <a:pt x="36623" y="24109"/>
                  <a:pt x="38665" y="26735"/>
                </a:cubicBezTo>
                <a:cubicBezTo>
                  <a:pt x="36896" y="27629"/>
                  <a:pt x="35009" y="28232"/>
                  <a:pt x="33083" y="28407"/>
                </a:cubicBezTo>
                <a:cubicBezTo>
                  <a:pt x="31119" y="28155"/>
                  <a:pt x="29602" y="27065"/>
                  <a:pt x="28668" y="25276"/>
                </a:cubicBezTo>
                <a:cubicBezTo>
                  <a:pt x="27346" y="22728"/>
                  <a:pt x="27443" y="18994"/>
                  <a:pt x="28921" y="16193"/>
                </a:cubicBezTo>
                <a:cubicBezTo>
                  <a:pt x="29427" y="15007"/>
                  <a:pt x="30419" y="13723"/>
                  <a:pt x="31566" y="13723"/>
                </a:cubicBezTo>
                <a:close/>
                <a:moveTo>
                  <a:pt x="69470" y="19397"/>
                </a:moveTo>
                <a:cubicBezTo>
                  <a:pt x="71446" y="19397"/>
                  <a:pt x="73566" y="19986"/>
                  <a:pt x="75522" y="21736"/>
                </a:cubicBezTo>
                <a:cubicBezTo>
                  <a:pt x="77934" y="25704"/>
                  <a:pt x="73558" y="29963"/>
                  <a:pt x="72157" y="31169"/>
                </a:cubicBezTo>
                <a:cubicBezTo>
                  <a:pt x="67762" y="35740"/>
                  <a:pt x="63269" y="38035"/>
                  <a:pt x="58640" y="38035"/>
                </a:cubicBezTo>
                <a:cubicBezTo>
                  <a:pt x="56462" y="38035"/>
                  <a:pt x="54244" y="37510"/>
                  <a:pt x="51988" y="36498"/>
                </a:cubicBezTo>
                <a:cubicBezTo>
                  <a:pt x="51988" y="36265"/>
                  <a:pt x="51988" y="36032"/>
                  <a:pt x="51988" y="35779"/>
                </a:cubicBezTo>
                <a:cubicBezTo>
                  <a:pt x="52766" y="29730"/>
                  <a:pt x="58815" y="22592"/>
                  <a:pt x="65214" y="20219"/>
                </a:cubicBezTo>
                <a:cubicBezTo>
                  <a:pt x="66441" y="19764"/>
                  <a:pt x="67910" y="19397"/>
                  <a:pt x="69470" y="19397"/>
                </a:cubicBezTo>
                <a:close/>
                <a:moveTo>
                  <a:pt x="39093" y="322"/>
                </a:moveTo>
                <a:cubicBezTo>
                  <a:pt x="42886" y="322"/>
                  <a:pt x="46212" y="1878"/>
                  <a:pt x="48351" y="4699"/>
                </a:cubicBezTo>
                <a:cubicBezTo>
                  <a:pt x="50880" y="8083"/>
                  <a:pt x="51094" y="12673"/>
                  <a:pt x="48915" y="16952"/>
                </a:cubicBezTo>
                <a:cubicBezTo>
                  <a:pt x="46893" y="20491"/>
                  <a:pt x="43275" y="24342"/>
                  <a:pt x="38977" y="26579"/>
                </a:cubicBezTo>
                <a:cubicBezTo>
                  <a:pt x="36915" y="23992"/>
                  <a:pt x="36293" y="21678"/>
                  <a:pt x="35748" y="19655"/>
                </a:cubicBezTo>
                <a:cubicBezTo>
                  <a:pt x="35106" y="17302"/>
                  <a:pt x="34542" y="15260"/>
                  <a:pt x="32072" y="13470"/>
                </a:cubicBezTo>
                <a:lnTo>
                  <a:pt x="32014" y="13451"/>
                </a:lnTo>
                <a:cubicBezTo>
                  <a:pt x="31854" y="13412"/>
                  <a:pt x="31697" y="13393"/>
                  <a:pt x="31544" y="13393"/>
                </a:cubicBezTo>
                <a:cubicBezTo>
                  <a:pt x="30245" y="13393"/>
                  <a:pt x="29204" y="14717"/>
                  <a:pt x="28630" y="16057"/>
                </a:cubicBezTo>
                <a:cubicBezTo>
                  <a:pt x="27113" y="18936"/>
                  <a:pt x="27015" y="22787"/>
                  <a:pt x="28396" y="25432"/>
                </a:cubicBezTo>
                <a:cubicBezTo>
                  <a:pt x="29369" y="27318"/>
                  <a:pt x="30964" y="28466"/>
                  <a:pt x="33045" y="28738"/>
                </a:cubicBezTo>
                <a:lnTo>
                  <a:pt x="33083" y="28738"/>
                </a:lnTo>
                <a:cubicBezTo>
                  <a:pt x="34990" y="28563"/>
                  <a:pt x="36954" y="27960"/>
                  <a:pt x="38879" y="26988"/>
                </a:cubicBezTo>
                <a:cubicBezTo>
                  <a:pt x="40260" y="28699"/>
                  <a:pt x="42264" y="30527"/>
                  <a:pt x="45220" y="32453"/>
                </a:cubicBezTo>
                <a:cubicBezTo>
                  <a:pt x="47398" y="34301"/>
                  <a:pt x="49538" y="35720"/>
                  <a:pt x="51658" y="36693"/>
                </a:cubicBezTo>
                <a:cubicBezTo>
                  <a:pt x="51774" y="41341"/>
                  <a:pt x="53564" y="45601"/>
                  <a:pt x="55275" y="49743"/>
                </a:cubicBezTo>
                <a:cubicBezTo>
                  <a:pt x="57862" y="55987"/>
                  <a:pt x="60546" y="62424"/>
                  <a:pt x="57920" y="70593"/>
                </a:cubicBezTo>
                <a:cubicBezTo>
                  <a:pt x="56364" y="76019"/>
                  <a:pt x="52883" y="80104"/>
                  <a:pt x="48098" y="82107"/>
                </a:cubicBezTo>
                <a:cubicBezTo>
                  <a:pt x="45945" y="83007"/>
                  <a:pt x="43629" y="83452"/>
                  <a:pt x="41261" y="83452"/>
                </a:cubicBezTo>
                <a:cubicBezTo>
                  <a:pt x="37898" y="83452"/>
                  <a:pt x="34431" y="82554"/>
                  <a:pt x="31177" y="80784"/>
                </a:cubicBezTo>
                <a:cubicBezTo>
                  <a:pt x="16843" y="75008"/>
                  <a:pt x="6049" y="62949"/>
                  <a:pt x="2956" y="49296"/>
                </a:cubicBezTo>
                <a:cubicBezTo>
                  <a:pt x="350" y="37665"/>
                  <a:pt x="3618" y="26132"/>
                  <a:pt x="12195" y="16816"/>
                </a:cubicBezTo>
                <a:cubicBezTo>
                  <a:pt x="19955" y="7130"/>
                  <a:pt x="28085" y="1664"/>
                  <a:pt x="36351" y="595"/>
                </a:cubicBezTo>
                <a:cubicBezTo>
                  <a:pt x="37285" y="420"/>
                  <a:pt x="38199" y="322"/>
                  <a:pt x="39093" y="322"/>
                </a:cubicBezTo>
                <a:close/>
                <a:moveTo>
                  <a:pt x="39100" y="0"/>
                </a:moveTo>
                <a:cubicBezTo>
                  <a:pt x="38192" y="0"/>
                  <a:pt x="37259" y="87"/>
                  <a:pt x="36312" y="264"/>
                </a:cubicBezTo>
                <a:cubicBezTo>
                  <a:pt x="27949" y="1353"/>
                  <a:pt x="19761" y="6857"/>
                  <a:pt x="11942" y="16602"/>
                </a:cubicBezTo>
                <a:cubicBezTo>
                  <a:pt x="3307" y="25996"/>
                  <a:pt x="0" y="37626"/>
                  <a:pt x="2645" y="49374"/>
                </a:cubicBezTo>
                <a:cubicBezTo>
                  <a:pt x="5757" y="63124"/>
                  <a:pt x="16629" y="75261"/>
                  <a:pt x="31041" y="81076"/>
                </a:cubicBezTo>
                <a:cubicBezTo>
                  <a:pt x="34328" y="82866"/>
                  <a:pt x="37849" y="83780"/>
                  <a:pt x="41252" y="83780"/>
                </a:cubicBezTo>
                <a:cubicBezTo>
                  <a:pt x="43664" y="83780"/>
                  <a:pt x="46017" y="83332"/>
                  <a:pt x="48215" y="82399"/>
                </a:cubicBezTo>
                <a:cubicBezTo>
                  <a:pt x="53097" y="80357"/>
                  <a:pt x="56656" y="76194"/>
                  <a:pt x="58232" y="70690"/>
                </a:cubicBezTo>
                <a:cubicBezTo>
                  <a:pt x="60896" y="62424"/>
                  <a:pt x="58193" y="55909"/>
                  <a:pt x="55567" y="49607"/>
                </a:cubicBezTo>
                <a:cubicBezTo>
                  <a:pt x="53797" y="45367"/>
                  <a:pt x="52124" y="41341"/>
                  <a:pt x="51988" y="36829"/>
                </a:cubicBezTo>
                <a:lnTo>
                  <a:pt x="51988" y="36829"/>
                </a:lnTo>
                <a:cubicBezTo>
                  <a:pt x="54239" y="37809"/>
                  <a:pt x="56439" y="38315"/>
                  <a:pt x="58603" y="38315"/>
                </a:cubicBezTo>
                <a:cubicBezTo>
                  <a:pt x="58758" y="38315"/>
                  <a:pt x="58913" y="38312"/>
                  <a:pt x="59068" y="38307"/>
                </a:cubicBezTo>
                <a:cubicBezTo>
                  <a:pt x="63619" y="38190"/>
                  <a:pt x="68092" y="35856"/>
                  <a:pt x="72391" y="31422"/>
                </a:cubicBezTo>
                <a:cubicBezTo>
                  <a:pt x="73830" y="30158"/>
                  <a:pt x="78362" y="25743"/>
                  <a:pt x="75775" y="21561"/>
                </a:cubicBezTo>
                <a:lnTo>
                  <a:pt x="75755" y="21522"/>
                </a:lnTo>
                <a:cubicBezTo>
                  <a:pt x="73721" y="19685"/>
                  <a:pt x="71514" y="19065"/>
                  <a:pt x="69463" y="19065"/>
                </a:cubicBezTo>
                <a:cubicBezTo>
                  <a:pt x="67868" y="19065"/>
                  <a:pt x="66368" y="19440"/>
                  <a:pt x="65117" y="19908"/>
                </a:cubicBezTo>
                <a:cubicBezTo>
                  <a:pt x="58601" y="22320"/>
                  <a:pt x="52455" y="29574"/>
                  <a:pt x="51658" y="35759"/>
                </a:cubicBezTo>
                <a:cubicBezTo>
                  <a:pt x="51658" y="35954"/>
                  <a:pt x="51658" y="36148"/>
                  <a:pt x="51658" y="36343"/>
                </a:cubicBezTo>
                <a:cubicBezTo>
                  <a:pt x="49615" y="35390"/>
                  <a:pt x="47534" y="34009"/>
                  <a:pt x="45414" y="32200"/>
                </a:cubicBezTo>
                <a:cubicBezTo>
                  <a:pt x="42516" y="30294"/>
                  <a:pt x="40552" y="28505"/>
                  <a:pt x="39191" y="26851"/>
                </a:cubicBezTo>
                <a:cubicBezTo>
                  <a:pt x="40280" y="26268"/>
                  <a:pt x="41369" y="25587"/>
                  <a:pt x="42419" y="24770"/>
                </a:cubicBezTo>
                <a:cubicBezTo>
                  <a:pt x="45162" y="22709"/>
                  <a:pt x="47554" y="19986"/>
                  <a:pt x="49207" y="17107"/>
                </a:cubicBezTo>
                <a:cubicBezTo>
                  <a:pt x="51444" y="12712"/>
                  <a:pt x="51210" y="7986"/>
                  <a:pt x="48604" y="4504"/>
                </a:cubicBezTo>
                <a:cubicBezTo>
                  <a:pt x="46413" y="1588"/>
                  <a:pt x="42983" y="0"/>
                  <a:pt x="39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99" name="Google Shape;399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698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محتویات این قالب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0" name="Google Shape;400;p3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fa-IR" dirty="0">
                <a:cs typeface="B Nazanin" panose="00000400000000000000" pitchFamily="2" charset="-78"/>
              </a:rPr>
              <a:t>پس از اتمام ویرایش ارائه، می توانید این اسلاید را حذف کنید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402" name="Google Shape;402;p34"/>
          <p:cNvGraphicFramePr/>
          <p:nvPr>
            <p:extLst>
              <p:ext uri="{D42A27DB-BD31-4B8C-83A1-F6EECF244321}">
                <p14:modId xmlns:p14="http://schemas.microsoft.com/office/powerpoint/2010/main" val="3629486236"/>
              </p:ext>
            </p:extLst>
          </p:nvPr>
        </p:nvGraphicFramePr>
        <p:xfrm>
          <a:off x="720000" y="1696838"/>
          <a:ext cx="7704000" cy="2102990"/>
        </p:xfrm>
        <a:graphic>
          <a:graphicData uri="http://schemas.openxmlformats.org/drawingml/2006/table">
            <a:tbl>
              <a:tblPr>
                <a:noFill/>
                <a:tableStyleId>{2A04EC96-08D4-4925-8199-2389918FB31D}</a:tableStyleId>
              </a:tblPr>
              <a:tblGrid>
                <a:gridCol w="2619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lt1"/>
                          </a:solidFill>
                          <a:uFill>
                            <a:noFill/>
                          </a:u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فونت ها</a:t>
                      </a:r>
                      <a:endParaRPr sz="11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lt1"/>
                          </a:solidFill>
                          <a:uFill>
                            <a:noFill/>
                          </a:u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منابع استفاده شده و جایگزین</a:t>
                      </a:r>
                      <a:endParaRPr sz="11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lt1"/>
                          </a:solidFill>
                          <a:uFill>
                            <a:noFill/>
                          </a:u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اسلاید با تشکر</a:t>
                      </a:r>
                      <a:endParaRPr sz="11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lt1"/>
                          </a:solidFill>
                          <a:uFill>
                            <a:noFill/>
                          </a:u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رنگ ها</a:t>
                      </a:r>
                      <a:endParaRPr sz="11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تمام رنگ های استفاده شده در این ارائه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lt1"/>
                          </a:solidFill>
                          <a:uFill>
                            <a:noFill/>
                          </a:u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آیکون ها و منابع اینفوگرافیک</a:t>
                      </a:r>
                      <a:endParaRPr sz="11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2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تم ارائه قابل ویرایش</a:t>
                      </a:r>
                      <a:endParaRPr sz="1100" b="1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accent3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می توانید اسلایدهای اصلی را به راحتی ویرایش کنید. برای اطلاعات بیشتر اینجا را کلیک کنید</a:t>
                      </a:r>
                      <a:endParaRPr sz="1000" dirty="0">
                        <a:solidFill>
                          <a:schemeClr val="accent3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03" name="Google Shape;403;p34"/>
          <p:cNvSpPr txBox="1"/>
          <p:nvPr/>
        </p:nvSpPr>
        <p:spPr>
          <a:xfrm>
            <a:off x="-1259212" y="4017341"/>
            <a:ext cx="397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برای اطلاعات بیشتر:</a:t>
            </a:r>
          </a:p>
          <a:p>
            <a:pPr lvl="0" algn="r"/>
            <a:br>
              <a:rPr lang="en" sz="800" b="1" dirty="0">
                <a:solidFill>
                  <a:schemeClr val="accent6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</a:br>
            <a:r>
              <a:rPr lang="en-US" sz="1000" b="1" dirty="0">
                <a:solidFill>
                  <a:schemeClr val="accent6"/>
                </a:solidFill>
                <a:uFill>
                  <a:noFill/>
                </a:u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SLIDESGO | </a:t>
            </a:r>
            <a:r>
              <a:rPr lang="fa-IR" sz="1000" b="1" dirty="0">
                <a:solidFill>
                  <a:schemeClr val="accent6"/>
                </a:solidFill>
                <a:uFill>
                  <a:noFill/>
                </a:u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وبلاگ | سوالات متداول</a:t>
            </a:r>
            <a:endParaRPr sz="1000" b="1" dirty="0">
              <a:solidFill>
                <a:schemeClr val="accent6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404" name="Google Shape;404;p34"/>
          <p:cNvSpPr txBox="1"/>
          <p:nvPr/>
        </p:nvSpPr>
        <p:spPr>
          <a:xfrm>
            <a:off x="4596465" y="4035466"/>
            <a:ext cx="3780198" cy="29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می توانید از پروژه های خواهر ما دیدن کنید</a:t>
            </a:r>
          </a:p>
          <a:p>
            <a:pPr lvl="0" algn="r"/>
            <a:r>
              <a:rPr lang="fa-IR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 </a:t>
            </a:r>
            <a:r>
              <a:rPr lang="en-US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: FREEPIK |</a:t>
            </a:r>
            <a:endParaRPr lang="fa-IR" b="1" dirty="0">
              <a:solidFill>
                <a:schemeClr val="lt2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  <a:p>
            <a:pPr lvl="0" algn="r"/>
            <a:r>
              <a:rPr lang="en-US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 FLATICON | </a:t>
            </a:r>
            <a:r>
              <a:rPr lang="fa-IR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مجموعه داستان | </a:t>
            </a:r>
            <a:r>
              <a:rPr lang="en-US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WEPIK | VIDEVO</a:t>
            </a:r>
            <a:endParaRPr sz="1000" b="1" dirty="0">
              <a:solidFill>
                <a:schemeClr val="accent5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405" name="Google Shape;405;p34"/>
          <p:cNvSpPr/>
          <p:nvPr/>
        </p:nvSpPr>
        <p:spPr>
          <a:xfrm rot="7892708">
            <a:off x="2502929" y="4121730"/>
            <a:ext cx="2061971" cy="1494323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06" name="Google Shape;406;p34"/>
          <p:cNvSpPr/>
          <p:nvPr/>
        </p:nvSpPr>
        <p:spPr>
          <a:xfrm rot="10800000">
            <a:off x="3438529" y="4232414"/>
            <a:ext cx="1199271" cy="1022065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407" name="Google Shape;40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2934" y="4313940"/>
            <a:ext cx="1598277" cy="940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8" name="Google Shape;408;p34"/>
          <p:cNvGrpSpPr/>
          <p:nvPr/>
        </p:nvGrpSpPr>
        <p:grpSpPr>
          <a:xfrm rot="-5400000">
            <a:off x="8333675" y="-317037"/>
            <a:ext cx="1062925" cy="1445150"/>
            <a:chOff x="-10405100" y="4420213"/>
            <a:chExt cx="1062925" cy="1445150"/>
          </a:xfrm>
        </p:grpSpPr>
        <p:sp>
          <p:nvSpPr>
            <p:cNvPr id="409" name="Google Shape;409;p34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0" name="Google Shape;410;p34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1" name="Google Shape;411;p34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2" name="Google Shape;412;p34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3" name="Google Shape;413;p34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4" name="Google Shape;414;p34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5" name="Google Shape;415;p34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6" name="Google Shape;416;p34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7" name="Google Shape;417;p34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8" name="Google Shape;418;p34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9" name="Google Shape;419;p34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0" name="Google Shape;420;p34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1" name="Google Shape;421;p34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2" name="Google Shape;422;p34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3" name="Google Shape;423;p34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4" name="Google Shape;424;p34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5" name="Google Shape;425;p34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6" name="Google Shape;426;p34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7" name="Google Shape;427;p34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8" name="Google Shape;428;p34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9" name="Google Shape;429;p34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0" name="Google Shape;430;p34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1" name="Google Shape;431;p34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2" name="Google Shape;432;p34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3" name="Google Shape;433;p34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4" name="Google Shape;434;p34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5" name="Google Shape;435;p34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6" name="Google Shape;436;p34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7" name="Google Shape;437;p34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8" name="Google Shape;438;p34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9" name="Google Shape;439;p34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0" name="Google Shape;440;p34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1" name="Google Shape;441;p34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2" name="Google Shape;442;p34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3" name="Google Shape;443;p34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4" name="Google Shape;444;p34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5" name="Google Shape;445;p34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6" name="Google Shape;446;p34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7" name="Google Shape;447;p34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8" name="Google Shape;448;p34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9" name="Google Shape;449;p34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0" name="Google Shape;450;p34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1" name="Google Shape;451;p34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2" name="Google Shape;452;p34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3" name="Google Shape;453;p34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4" name="Google Shape;454;p34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5" name="Google Shape;455;p34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6" name="Google Shape;456;p34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7" name="Google Shape;457;p34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8" name="Google Shape;458;p34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9" name="Google Shape;459;p34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0" name="Google Shape;460;p34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1" name="Google Shape;461;p34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2" name="Google Shape;462;p34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3" name="Google Shape;463;p34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4" name="Google Shape;464;p34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5" name="Google Shape;465;p34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6" name="Google Shape;466;p34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7" name="Google Shape;467;p34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8" name="Google Shape;468;p34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9" name="Google Shape;469;p34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0" name="Google Shape;470;p34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1" name="Google Shape;471;p34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2" name="Google Shape;472;p34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3" name="Google Shape;473;p34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4" name="Google Shape;474;p34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5" name="Google Shape;475;p34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6" name="Google Shape;476;p34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7" name="Google Shape;477;p34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8" name="Google Shape;478;p34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79" name="Google Shape;479;p34"/>
          <p:cNvSpPr/>
          <p:nvPr/>
        </p:nvSpPr>
        <p:spPr>
          <a:xfrm rot="8560418">
            <a:off x="213205" y="-1388751"/>
            <a:ext cx="2074126" cy="2440744"/>
          </a:xfrm>
          <a:custGeom>
            <a:avLst/>
            <a:gdLst/>
            <a:ahLst/>
            <a:cxnLst/>
            <a:rect l="l" t="t" r="r" b="b"/>
            <a:pathLst>
              <a:path w="103277" h="121532" extrusionOk="0">
                <a:moveTo>
                  <a:pt x="76884" y="25276"/>
                </a:moveTo>
                <a:cubicBezTo>
                  <a:pt x="77137" y="25276"/>
                  <a:pt x="77409" y="25276"/>
                  <a:pt x="77682" y="25296"/>
                </a:cubicBezTo>
                <a:cubicBezTo>
                  <a:pt x="82952" y="25588"/>
                  <a:pt x="88729" y="28836"/>
                  <a:pt x="92346" y="33387"/>
                </a:cubicBezTo>
                <a:cubicBezTo>
                  <a:pt x="91491" y="34106"/>
                  <a:pt x="90577" y="34787"/>
                  <a:pt x="89604" y="35468"/>
                </a:cubicBezTo>
                <a:cubicBezTo>
                  <a:pt x="84314" y="39241"/>
                  <a:pt x="79549" y="41167"/>
                  <a:pt x="75056" y="41361"/>
                </a:cubicBezTo>
                <a:cubicBezTo>
                  <a:pt x="74663" y="41410"/>
                  <a:pt x="74275" y="41433"/>
                  <a:pt x="73892" y="41433"/>
                </a:cubicBezTo>
                <a:cubicBezTo>
                  <a:pt x="71054" y="41433"/>
                  <a:pt x="68550" y="40123"/>
                  <a:pt x="67179" y="37860"/>
                </a:cubicBezTo>
                <a:cubicBezTo>
                  <a:pt x="65662" y="35390"/>
                  <a:pt x="65856" y="32317"/>
                  <a:pt x="67665" y="29653"/>
                </a:cubicBezTo>
                <a:cubicBezTo>
                  <a:pt x="69980" y="26774"/>
                  <a:pt x="73150" y="25276"/>
                  <a:pt x="76884" y="25276"/>
                </a:cubicBezTo>
                <a:close/>
                <a:moveTo>
                  <a:pt x="71764" y="319"/>
                </a:moveTo>
                <a:cubicBezTo>
                  <a:pt x="73859" y="319"/>
                  <a:pt x="75944" y="649"/>
                  <a:pt x="77993" y="1315"/>
                </a:cubicBezTo>
                <a:lnTo>
                  <a:pt x="78012" y="1334"/>
                </a:lnTo>
                <a:lnTo>
                  <a:pt x="78051" y="1334"/>
                </a:lnTo>
                <a:cubicBezTo>
                  <a:pt x="78558" y="1315"/>
                  <a:pt x="79059" y="1306"/>
                  <a:pt x="79555" y="1306"/>
                </a:cubicBezTo>
                <a:cubicBezTo>
                  <a:pt x="90282" y="1306"/>
                  <a:pt x="98331" y="5696"/>
                  <a:pt x="100729" y="12965"/>
                </a:cubicBezTo>
                <a:cubicBezTo>
                  <a:pt x="102927" y="19597"/>
                  <a:pt x="99815" y="27124"/>
                  <a:pt x="92599" y="33192"/>
                </a:cubicBezTo>
                <a:cubicBezTo>
                  <a:pt x="88943" y="28563"/>
                  <a:pt x="83069" y="25276"/>
                  <a:pt x="77701" y="24965"/>
                </a:cubicBezTo>
                <a:cubicBezTo>
                  <a:pt x="77427" y="24950"/>
                  <a:pt x="77157" y="24942"/>
                  <a:pt x="76888" y="24942"/>
                </a:cubicBezTo>
                <a:cubicBezTo>
                  <a:pt x="73058" y="24942"/>
                  <a:pt x="69792" y="26495"/>
                  <a:pt x="67393" y="29458"/>
                </a:cubicBezTo>
                <a:cubicBezTo>
                  <a:pt x="65506" y="32239"/>
                  <a:pt x="65331" y="35448"/>
                  <a:pt x="66907" y="38035"/>
                </a:cubicBezTo>
                <a:cubicBezTo>
                  <a:pt x="68335" y="40394"/>
                  <a:pt x="70968" y="41762"/>
                  <a:pt x="73914" y="41762"/>
                </a:cubicBezTo>
                <a:cubicBezTo>
                  <a:pt x="74297" y="41762"/>
                  <a:pt x="74684" y="41739"/>
                  <a:pt x="75075" y="41692"/>
                </a:cubicBezTo>
                <a:cubicBezTo>
                  <a:pt x="79627" y="41478"/>
                  <a:pt x="84450" y="39533"/>
                  <a:pt x="89779" y="35721"/>
                </a:cubicBezTo>
                <a:cubicBezTo>
                  <a:pt x="90752" y="35059"/>
                  <a:pt x="91685" y="34359"/>
                  <a:pt x="92541" y="33659"/>
                </a:cubicBezTo>
                <a:cubicBezTo>
                  <a:pt x="92891" y="34087"/>
                  <a:pt x="93202" y="34534"/>
                  <a:pt x="93494" y="35001"/>
                </a:cubicBezTo>
                <a:cubicBezTo>
                  <a:pt x="97637" y="40350"/>
                  <a:pt x="99193" y="47001"/>
                  <a:pt x="97889" y="53711"/>
                </a:cubicBezTo>
                <a:cubicBezTo>
                  <a:pt x="96431" y="61141"/>
                  <a:pt x="91530" y="67929"/>
                  <a:pt x="84761" y="71838"/>
                </a:cubicBezTo>
                <a:cubicBezTo>
                  <a:pt x="78537" y="75923"/>
                  <a:pt x="71302" y="78334"/>
                  <a:pt x="64300" y="80688"/>
                </a:cubicBezTo>
                <a:cubicBezTo>
                  <a:pt x="56365" y="83333"/>
                  <a:pt x="48157" y="86095"/>
                  <a:pt x="41350" y="91249"/>
                </a:cubicBezTo>
                <a:cubicBezTo>
                  <a:pt x="37207" y="93913"/>
                  <a:pt x="33259" y="98853"/>
                  <a:pt x="29078" y="104105"/>
                </a:cubicBezTo>
                <a:cubicBezTo>
                  <a:pt x="22346" y="112523"/>
                  <a:pt x="15424" y="121196"/>
                  <a:pt x="7006" y="121196"/>
                </a:cubicBezTo>
                <a:cubicBezTo>
                  <a:pt x="6108" y="121196"/>
                  <a:pt x="5193" y="121097"/>
                  <a:pt x="4260" y="120889"/>
                </a:cubicBezTo>
                <a:cubicBezTo>
                  <a:pt x="2802" y="120189"/>
                  <a:pt x="1712" y="118886"/>
                  <a:pt x="1129" y="117136"/>
                </a:cubicBezTo>
                <a:cubicBezTo>
                  <a:pt x="351" y="114821"/>
                  <a:pt x="565" y="112001"/>
                  <a:pt x="1693" y="109764"/>
                </a:cubicBezTo>
                <a:cubicBezTo>
                  <a:pt x="3560" y="106069"/>
                  <a:pt x="7100" y="103580"/>
                  <a:pt x="10523" y="101168"/>
                </a:cubicBezTo>
                <a:lnTo>
                  <a:pt x="10912" y="100896"/>
                </a:lnTo>
                <a:cubicBezTo>
                  <a:pt x="30653" y="87262"/>
                  <a:pt x="41039" y="73005"/>
                  <a:pt x="42712" y="57348"/>
                </a:cubicBezTo>
                <a:cubicBezTo>
                  <a:pt x="43159" y="53031"/>
                  <a:pt x="42867" y="48616"/>
                  <a:pt x="42576" y="44356"/>
                </a:cubicBezTo>
                <a:cubicBezTo>
                  <a:pt x="42284" y="39922"/>
                  <a:pt x="41973" y="35351"/>
                  <a:pt x="42498" y="30897"/>
                </a:cubicBezTo>
                <a:cubicBezTo>
                  <a:pt x="43665" y="20803"/>
                  <a:pt x="50530" y="9853"/>
                  <a:pt x="59205" y="4291"/>
                </a:cubicBezTo>
                <a:cubicBezTo>
                  <a:pt x="63296" y="1654"/>
                  <a:pt x="67551" y="319"/>
                  <a:pt x="71764" y="319"/>
                </a:cubicBezTo>
                <a:close/>
                <a:moveTo>
                  <a:pt x="71754" y="0"/>
                </a:moveTo>
                <a:cubicBezTo>
                  <a:pt x="67481" y="0"/>
                  <a:pt x="63164" y="1353"/>
                  <a:pt x="59030" y="4018"/>
                </a:cubicBezTo>
                <a:cubicBezTo>
                  <a:pt x="50277" y="9639"/>
                  <a:pt x="43353" y="20667"/>
                  <a:pt x="42187" y="30858"/>
                </a:cubicBezTo>
                <a:cubicBezTo>
                  <a:pt x="41642" y="35332"/>
                  <a:pt x="41953" y="39941"/>
                  <a:pt x="42245" y="44376"/>
                </a:cubicBezTo>
                <a:cubicBezTo>
                  <a:pt x="42537" y="48616"/>
                  <a:pt x="42828" y="53011"/>
                  <a:pt x="42381" y="57310"/>
                </a:cubicBezTo>
                <a:cubicBezTo>
                  <a:pt x="40728" y="72869"/>
                  <a:pt x="30381" y="87048"/>
                  <a:pt x="10717" y="100643"/>
                </a:cubicBezTo>
                <a:lnTo>
                  <a:pt x="10328" y="100915"/>
                </a:lnTo>
                <a:cubicBezTo>
                  <a:pt x="6886" y="103346"/>
                  <a:pt x="3307" y="105855"/>
                  <a:pt x="1401" y="109609"/>
                </a:cubicBezTo>
                <a:cubicBezTo>
                  <a:pt x="234" y="111923"/>
                  <a:pt x="1" y="114860"/>
                  <a:pt x="818" y="117252"/>
                </a:cubicBezTo>
                <a:cubicBezTo>
                  <a:pt x="1440" y="119081"/>
                  <a:pt x="2588" y="120442"/>
                  <a:pt x="4144" y="121201"/>
                </a:cubicBezTo>
                <a:lnTo>
                  <a:pt x="4182" y="121201"/>
                </a:lnTo>
                <a:cubicBezTo>
                  <a:pt x="5135" y="121415"/>
                  <a:pt x="6089" y="121531"/>
                  <a:pt x="7003" y="121531"/>
                </a:cubicBezTo>
                <a:cubicBezTo>
                  <a:pt x="15580" y="121531"/>
                  <a:pt x="22562" y="112779"/>
                  <a:pt x="29330" y="104299"/>
                </a:cubicBezTo>
                <a:cubicBezTo>
                  <a:pt x="33493" y="99087"/>
                  <a:pt x="37421" y="94166"/>
                  <a:pt x="41545" y="91521"/>
                </a:cubicBezTo>
                <a:cubicBezTo>
                  <a:pt x="48313" y="86386"/>
                  <a:pt x="56482" y="83644"/>
                  <a:pt x="64398" y="80999"/>
                </a:cubicBezTo>
                <a:cubicBezTo>
                  <a:pt x="71419" y="78645"/>
                  <a:pt x="78674" y="76214"/>
                  <a:pt x="84936" y="72130"/>
                </a:cubicBezTo>
                <a:cubicBezTo>
                  <a:pt x="91763" y="68162"/>
                  <a:pt x="96723" y="61297"/>
                  <a:pt x="98201" y="53770"/>
                </a:cubicBezTo>
                <a:cubicBezTo>
                  <a:pt x="99523" y="46982"/>
                  <a:pt x="97948" y="40233"/>
                  <a:pt x="93766" y="34807"/>
                </a:cubicBezTo>
                <a:cubicBezTo>
                  <a:pt x="93455" y="34340"/>
                  <a:pt x="93144" y="33893"/>
                  <a:pt x="92794" y="33445"/>
                </a:cubicBezTo>
                <a:cubicBezTo>
                  <a:pt x="100126" y="27280"/>
                  <a:pt x="103277" y="19636"/>
                  <a:pt x="101040" y="12868"/>
                </a:cubicBezTo>
                <a:cubicBezTo>
                  <a:pt x="98603" y="5462"/>
                  <a:pt x="90433" y="976"/>
                  <a:pt x="79546" y="976"/>
                </a:cubicBezTo>
                <a:cubicBezTo>
                  <a:pt x="79053" y="976"/>
                  <a:pt x="78555" y="985"/>
                  <a:pt x="78051" y="1004"/>
                </a:cubicBezTo>
                <a:cubicBezTo>
                  <a:pt x="75981" y="333"/>
                  <a:pt x="73873" y="0"/>
                  <a:pt x="71754" y="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480" name="Google Shape;48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0799990">
            <a:off x="-164273" y="-255370"/>
            <a:ext cx="1223375" cy="2095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p52"/>
          <p:cNvSpPr txBox="1">
            <a:spLocks noGrp="1"/>
          </p:cNvSpPr>
          <p:nvPr>
            <p:ph type="subTitle" idx="2"/>
          </p:nvPr>
        </p:nvSpPr>
        <p:spPr>
          <a:xfrm>
            <a:off x="3578948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6" name="Google Shape;1676;p52"/>
          <p:cNvSpPr txBox="1">
            <a:spLocks noGrp="1"/>
          </p:cNvSpPr>
          <p:nvPr>
            <p:ph type="subTitle" idx="5"/>
          </p:nvPr>
        </p:nvSpPr>
        <p:spPr>
          <a:xfrm>
            <a:off x="6056727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7" name="Google Shape;1677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قرار است چه محتوایی تولید کنیم؟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8" name="Google Shape;1678;p52"/>
          <p:cNvSpPr txBox="1">
            <a:spLocks noGrp="1"/>
          </p:cNvSpPr>
          <p:nvPr>
            <p:ph type="subTitle" idx="1"/>
          </p:nvPr>
        </p:nvSpPr>
        <p:spPr>
          <a:xfrm>
            <a:off x="1101175" y="1812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9" name="Google Shape;1679;p52"/>
          <p:cNvSpPr txBox="1">
            <a:spLocks noGrp="1"/>
          </p:cNvSpPr>
          <p:nvPr>
            <p:ph type="subTitle" idx="3"/>
          </p:nvPr>
        </p:nvSpPr>
        <p:spPr>
          <a:xfrm>
            <a:off x="1101175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0" name="Google Shape;1680;p52"/>
          <p:cNvSpPr txBox="1">
            <a:spLocks noGrp="1"/>
          </p:cNvSpPr>
          <p:nvPr>
            <p:ph type="subTitle" idx="4"/>
          </p:nvPr>
        </p:nvSpPr>
        <p:spPr>
          <a:xfrm>
            <a:off x="3578948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1" name="Google Shape;1681;p52"/>
          <p:cNvSpPr txBox="1">
            <a:spLocks noGrp="1"/>
          </p:cNvSpPr>
          <p:nvPr>
            <p:ph type="subTitle" idx="6"/>
          </p:nvPr>
        </p:nvSpPr>
        <p:spPr>
          <a:xfrm>
            <a:off x="6056727" y="30931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2" name="Google Shape;1682;p52"/>
          <p:cNvSpPr txBox="1">
            <a:spLocks noGrp="1"/>
          </p:cNvSpPr>
          <p:nvPr>
            <p:ph type="subTitle" idx="7"/>
          </p:nvPr>
        </p:nvSpPr>
        <p:spPr>
          <a:xfrm>
            <a:off x="1101175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683" name="Google Shape;1683;p52"/>
          <p:cNvSpPr txBox="1">
            <a:spLocks noGrp="1"/>
          </p:cNvSpPr>
          <p:nvPr>
            <p:ph type="subTitle" idx="8"/>
          </p:nvPr>
        </p:nvSpPr>
        <p:spPr>
          <a:xfrm>
            <a:off x="3578947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684" name="Google Shape;1684;p52"/>
          <p:cNvSpPr txBox="1">
            <a:spLocks noGrp="1"/>
          </p:cNvSpPr>
          <p:nvPr>
            <p:ph type="subTitle" idx="9"/>
          </p:nvPr>
        </p:nvSpPr>
        <p:spPr>
          <a:xfrm>
            <a:off x="1101175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685" name="Google Shape;1685;p52"/>
          <p:cNvSpPr txBox="1">
            <a:spLocks noGrp="1"/>
          </p:cNvSpPr>
          <p:nvPr>
            <p:ph type="subTitle" idx="13"/>
          </p:nvPr>
        </p:nvSpPr>
        <p:spPr>
          <a:xfrm>
            <a:off x="3578947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686" name="Google Shape;1686;p52"/>
          <p:cNvSpPr txBox="1">
            <a:spLocks noGrp="1"/>
          </p:cNvSpPr>
          <p:nvPr>
            <p:ph type="subTitle" idx="14"/>
          </p:nvPr>
        </p:nvSpPr>
        <p:spPr>
          <a:xfrm>
            <a:off x="6056725" y="1555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7" name="Google Shape;1687;p52"/>
          <p:cNvSpPr txBox="1">
            <a:spLocks noGrp="1"/>
          </p:cNvSpPr>
          <p:nvPr>
            <p:ph type="subTitle" idx="15"/>
          </p:nvPr>
        </p:nvSpPr>
        <p:spPr>
          <a:xfrm>
            <a:off x="6056725" y="2836945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688" name="Google Shape;1688;p52"/>
          <p:cNvSpPr/>
          <p:nvPr/>
        </p:nvSpPr>
        <p:spPr>
          <a:xfrm rot="-9727241">
            <a:off x="828518" y="3692746"/>
            <a:ext cx="3531527" cy="2354136"/>
          </a:xfrm>
          <a:custGeom>
            <a:avLst/>
            <a:gdLst/>
            <a:ahLst/>
            <a:cxnLst/>
            <a:rect l="l" t="t" r="r" b="b"/>
            <a:pathLst>
              <a:path w="98454" h="65630" extrusionOk="0">
                <a:moveTo>
                  <a:pt x="79509" y="1"/>
                </a:moveTo>
                <a:cubicBezTo>
                  <a:pt x="69945" y="1"/>
                  <a:pt x="69299" y="12927"/>
                  <a:pt x="44384" y="18161"/>
                </a:cubicBezTo>
                <a:cubicBezTo>
                  <a:pt x="30381" y="22090"/>
                  <a:pt x="13304" y="24074"/>
                  <a:pt x="4727" y="37222"/>
                </a:cubicBezTo>
                <a:cubicBezTo>
                  <a:pt x="662" y="43543"/>
                  <a:pt x="1" y="52412"/>
                  <a:pt x="4552" y="58402"/>
                </a:cubicBezTo>
                <a:cubicBezTo>
                  <a:pt x="8938" y="63566"/>
                  <a:pt x="15759" y="65630"/>
                  <a:pt x="23583" y="65630"/>
                </a:cubicBezTo>
                <a:cubicBezTo>
                  <a:pt x="42960" y="65630"/>
                  <a:pt x="68492" y="52969"/>
                  <a:pt x="78440" y="43368"/>
                </a:cubicBezTo>
                <a:cubicBezTo>
                  <a:pt x="89507" y="33662"/>
                  <a:pt x="98453" y="6394"/>
                  <a:pt x="80599" y="54"/>
                </a:cubicBezTo>
                <a:cubicBezTo>
                  <a:pt x="80223" y="18"/>
                  <a:pt x="79860" y="1"/>
                  <a:pt x="795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689" name="Google Shape;168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77570">
            <a:off x="1530453" y="4142273"/>
            <a:ext cx="2222740" cy="130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90" name="Google Shape;1690;p52"/>
          <p:cNvSpPr/>
          <p:nvPr/>
        </p:nvSpPr>
        <p:spPr>
          <a:xfrm rot="4996344">
            <a:off x="3238287" y="3338060"/>
            <a:ext cx="1072468" cy="1535719"/>
          </a:xfrm>
          <a:custGeom>
            <a:avLst/>
            <a:gdLst/>
            <a:ahLst/>
            <a:cxnLst/>
            <a:rect l="l" t="t" r="r" b="b"/>
            <a:pathLst>
              <a:path w="38569" h="55219" extrusionOk="0">
                <a:moveTo>
                  <a:pt x="33512" y="0"/>
                </a:moveTo>
                <a:cubicBezTo>
                  <a:pt x="33016" y="0"/>
                  <a:pt x="32511" y="100"/>
                  <a:pt x="32014" y="218"/>
                </a:cubicBezTo>
                <a:cubicBezTo>
                  <a:pt x="26588" y="1540"/>
                  <a:pt x="21784" y="4847"/>
                  <a:pt x="17933" y="8873"/>
                </a:cubicBezTo>
                <a:cubicBezTo>
                  <a:pt x="14063" y="12918"/>
                  <a:pt x="11048" y="17664"/>
                  <a:pt x="8169" y="22448"/>
                </a:cubicBezTo>
                <a:cubicBezTo>
                  <a:pt x="5310" y="27213"/>
                  <a:pt x="1129" y="33107"/>
                  <a:pt x="506" y="38786"/>
                </a:cubicBezTo>
                <a:cubicBezTo>
                  <a:pt x="1" y="43415"/>
                  <a:pt x="2276" y="51253"/>
                  <a:pt x="6205" y="53976"/>
                </a:cubicBezTo>
                <a:cubicBezTo>
                  <a:pt x="7442" y="54832"/>
                  <a:pt x="8909" y="55219"/>
                  <a:pt x="10404" y="55219"/>
                </a:cubicBezTo>
                <a:cubicBezTo>
                  <a:pt x="12270" y="55219"/>
                  <a:pt x="14180" y="54615"/>
                  <a:pt x="15735" y="53567"/>
                </a:cubicBezTo>
                <a:cubicBezTo>
                  <a:pt x="18536" y="51700"/>
                  <a:pt x="20364" y="48647"/>
                  <a:pt x="21590" y="45496"/>
                </a:cubicBezTo>
                <a:cubicBezTo>
                  <a:pt x="22815" y="42365"/>
                  <a:pt x="23554" y="39039"/>
                  <a:pt x="24740" y="35868"/>
                </a:cubicBezTo>
                <a:cubicBezTo>
                  <a:pt x="25907" y="32757"/>
                  <a:pt x="27502" y="29800"/>
                  <a:pt x="29467" y="27097"/>
                </a:cubicBezTo>
                <a:cubicBezTo>
                  <a:pt x="31236" y="24685"/>
                  <a:pt x="33298" y="22487"/>
                  <a:pt x="34854" y="19920"/>
                </a:cubicBezTo>
                <a:cubicBezTo>
                  <a:pt x="37655" y="15252"/>
                  <a:pt x="38569" y="9495"/>
                  <a:pt x="37324" y="4185"/>
                </a:cubicBezTo>
                <a:cubicBezTo>
                  <a:pt x="36896" y="2435"/>
                  <a:pt x="36001" y="471"/>
                  <a:pt x="34232" y="82"/>
                </a:cubicBezTo>
                <a:cubicBezTo>
                  <a:pt x="33995" y="24"/>
                  <a:pt x="33755" y="0"/>
                  <a:pt x="33512" y="0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91" name="Google Shape;1691;p52"/>
          <p:cNvSpPr/>
          <p:nvPr/>
        </p:nvSpPr>
        <p:spPr>
          <a:xfrm rot="5400000">
            <a:off x="7784248" y="4078179"/>
            <a:ext cx="1404117" cy="1260838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92" name="Google Shape;1692;p52"/>
          <p:cNvSpPr/>
          <p:nvPr/>
        </p:nvSpPr>
        <p:spPr>
          <a:xfrm rot="6679396">
            <a:off x="7927038" y="3783131"/>
            <a:ext cx="1349607" cy="1390065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693" name="Google Shape;1693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67429">
            <a:off x="7992732" y="3178499"/>
            <a:ext cx="1218212" cy="2086246"/>
          </a:xfrm>
          <a:prstGeom prst="rect">
            <a:avLst/>
          </a:prstGeom>
          <a:noFill/>
          <a:ln>
            <a:noFill/>
          </a:ln>
        </p:spPr>
      </p:pic>
      <p:sp>
        <p:nvSpPr>
          <p:cNvPr id="1694" name="Google Shape;1694;p52"/>
          <p:cNvSpPr/>
          <p:nvPr/>
        </p:nvSpPr>
        <p:spPr>
          <a:xfrm rot="-3799520">
            <a:off x="4270557" y="3785860"/>
            <a:ext cx="1437127" cy="1232802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95" name="Google Shape;1695;p52"/>
          <p:cNvSpPr/>
          <p:nvPr/>
        </p:nvSpPr>
        <p:spPr>
          <a:xfrm rot="2170215">
            <a:off x="4160061" y="4660611"/>
            <a:ext cx="564739" cy="409270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696" name="Google Shape;1696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5318" flipH="1">
            <a:off x="4387849" y="3982554"/>
            <a:ext cx="904777" cy="126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7" name="Google Shape;1697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4959494" y="4396911"/>
            <a:ext cx="1152297" cy="798736"/>
          </a:xfrm>
          <a:prstGeom prst="rect">
            <a:avLst/>
          </a:prstGeom>
          <a:noFill/>
          <a:ln>
            <a:noFill/>
          </a:ln>
        </p:spPr>
      </p:pic>
      <p:sp>
        <p:nvSpPr>
          <p:cNvPr id="1698" name="Google Shape;1698;p52"/>
          <p:cNvSpPr/>
          <p:nvPr/>
        </p:nvSpPr>
        <p:spPr>
          <a:xfrm>
            <a:off x="287989" y="-181535"/>
            <a:ext cx="1009664" cy="1300338"/>
          </a:xfrm>
          <a:custGeom>
            <a:avLst/>
            <a:gdLst/>
            <a:ahLst/>
            <a:cxnLst/>
            <a:rect l="l" t="t" r="r" b="b"/>
            <a:pathLst>
              <a:path w="31911" h="76513" extrusionOk="0">
                <a:moveTo>
                  <a:pt x="24280" y="0"/>
                </a:moveTo>
                <a:cubicBezTo>
                  <a:pt x="23617" y="0"/>
                  <a:pt x="22884" y="147"/>
                  <a:pt x="22076" y="465"/>
                </a:cubicBezTo>
                <a:cubicBezTo>
                  <a:pt x="17272" y="2332"/>
                  <a:pt x="17311" y="11376"/>
                  <a:pt x="17272" y="15518"/>
                </a:cubicBezTo>
                <a:cubicBezTo>
                  <a:pt x="17233" y="21217"/>
                  <a:pt x="17602" y="26935"/>
                  <a:pt x="17077" y="32614"/>
                </a:cubicBezTo>
                <a:cubicBezTo>
                  <a:pt x="16552" y="38294"/>
                  <a:pt x="15074" y="44031"/>
                  <a:pt x="11729" y="48660"/>
                </a:cubicBezTo>
                <a:cubicBezTo>
                  <a:pt x="8870" y="52569"/>
                  <a:pt x="4766" y="55545"/>
                  <a:pt x="2432" y="59805"/>
                </a:cubicBezTo>
                <a:cubicBezTo>
                  <a:pt x="584" y="63150"/>
                  <a:pt x="1" y="67332"/>
                  <a:pt x="1498" y="70852"/>
                </a:cubicBezTo>
                <a:cubicBezTo>
                  <a:pt x="2874" y="74068"/>
                  <a:pt x="6186" y="76512"/>
                  <a:pt x="9656" y="76512"/>
                </a:cubicBezTo>
                <a:cubicBezTo>
                  <a:pt x="9963" y="76512"/>
                  <a:pt x="10272" y="76493"/>
                  <a:pt x="10581" y="76453"/>
                </a:cubicBezTo>
                <a:cubicBezTo>
                  <a:pt x="13868" y="76006"/>
                  <a:pt x="16494" y="73536"/>
                  <a:pt x="18400" y="70832"/>
                </a:cubicBezTo>
                <a:cubicBezTo>
                  <a:pt x="21239" y="66845"/>
                  <a:pt x="22951" y="62158"/>
                  <a:pt x="24390" y="57471"/>
                </a:cubicBezTo>
                <a:cubicBezTo>
                  <a:pt x="27755" y="46462"/>
                  <a:pt x="29700" y="35026"/>
                  <a:pt x="30186" y="23512"/>
                </a:cubicBezTo>
                <a:cubicBezTo>
                  <a:pt x="30365" y="19486"/>
                  <a:pt x="31911" y="0"/>
                  <a:pt x="2428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699" name="Google Shape;1699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9000009">
            <a:off x="-373453" y="-142034"/>
            <a:ext cx="1708432" cy="1221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p53"/>
          <p:cNvSpPr/>
          <p:nvPr/>
        </p:nvSpPr>
        <p:spPr>
          <a:xfrm rot="-2944859">
            <a:off x="3785383" y="2877743"/>
            <a:ext cx="1612764" cy="1808133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05" name="Google Shape;1705;p5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قرار است از چه محتوایی استفاده کنیم؟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6" name="Google Shape;1706;p53"/>
          <p:cNvSpPr txBox="1">
            <a:spLocks noGrp="1"/>
          </p:cNvSpPr>
          <p:nvPr>
            <p:ph type="subTitle" idx="1"/>
          </p:nvPr>
        </p:nvSpPr>
        <p:spPr>
          <a:xfrm>
            <a:off x="1396148" y="1976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7" name="Google Shape;1707;p53"/>
          <p:cNvSpPr txBox="1">
            <a:spLocks noGrp="1"/>
          </p:cNvSpPr>
          <p:nvPr>
            <p:ph type="subTitle" idx="2"/>
          </p:nvPr>
        </p:nvSpPr>
        <p:spPr>
          <a:xfrm>
            <a:off x="5769652" y="1976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8" name="Google Shape;1708;p53"/>
          <p:cNvSpPr txBox="1">
            <a:spLocks noGrp="1"/>
          </p:cNvSpPr>
          <p:nvPr>
            <p:ph type="subTitle" idx="3"/>
          </p:nvPr>
        </p:nvSpPr>
        <p:spPr>
          <a:xfrm>
            <a:off x="1396148" y="34095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9" name="Google Shape;1709;p53"/>
          <p:cNvSpPr txBox="1">
            <a:spLocks noGrp="1"/>
          </p:cNvSpPr>
          <p:nvPr>
            <p:ph type="subTitle" idx="4"/>
          </p:nvPr>
        </p:nvSpPr>
        <p:spPr>
          <a:xfrm>
            <a:off x="5769652" y="34095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0" name="Google Shape;1710;p53"/>
          <p:cNvSpPr txBox="1">
            <a:spLocks noGrp="1"/>
          </p:cNvSpPr>
          <p:nvPr>
            <p:ph type="subTitle" idx="5"/>
          </p:nvPr>
        </p:nvSpPr>
        <p:spPr>
          <a:xfrm>
            <a:off x="1396148" y="166927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711" name="Google Shape;1711;p53"/>
          <p:cNvSpPr txBox="1">
            <a:spLocks noGrp="1"/>
          </p:cNvSpPr>
          <p:nvPr>
            <p:ph type="subTitle" idx="6"/>
          </p:nvPr>
        </p:nvSpPr>
        <p:spPr>
          <a:xfrm>
            <a:off x="5769650" y="166927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2" name="Google Shape;1712;p53"/>
          <p:cNvSpPr txBox="1">
            <a:spLocks noGrp="1"/>
          </p:cNvSpPr>
          <p:nvPr>
            <p:ph type="subTitle" idx="7"/>
          </p:nvPr>
        </p:nvSpPr>
        <p:spPr>
          <a:xfrm>
            <a:off x="1396148" y="310262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713" name="Google Shape;1713;p53"/>
          <p:cNvSpPr txBox="1">
            <a:spLocks noGrp="1"/>
          </p:cNvSpPr>
          <p:nvPr>
            <p:ph type="subTitle" idx="8"/>
          </p:nvPr>
        </p:nvSpPr>
        <p:spPr>
          <a:xfrm>
            <a:off x="5769650" y="3102625"/>
            <a:ext cx="19782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714" name="Google Shape;1714;p53"/>
          <p:cNvSpPr/>
          <p:nvPr/>
        </p:nvSpPr>
        <p:spPr>
          <a:xfrm rot="7173478">
            <a:off x="3351707" y="1441588"/>
            <a:ext cx="2025451" cy="2016565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15" name="Google Shape;1715;p53"/>
          <p:cNvSpPr/>
          <p:nvPr/>
        </p:nvSpPr>
        <p:spPr>
          <a:xfrm>
            <a:off x="3447629" y="1515354"/>
            <a:ext cx="1007534" cy="864287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716" name="Google Shape;1716;p53"/>
          <p:cNvGrpSpPr/>
          <p:nvPr/>
        </p:nvGrpSpPr>
        <p:grpSpPr>
          <a:xfrm>
            <a:off x="3557430" y="1652008"/>
            <a:ext cx="2183528" cy="2040610"/>
            <a:chOff x="2115379" y="2249519"/>
            <a:chExt cx="6140406" cy="5738499"/>
          </a:xfrm>
        </p:grpSpPr>
        <p:pic>
          <p:nvPicPr>
            <p:cNvPr id="1717" name="Google Shape;1717;p5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2660386" flipH="1">
              <a:off x="3086977" y="2968164"/>
              <a:ext cx="2130388" cy="36483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8" name="Google Shape;1718;p5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9600" flipH="1">
              <a:off x="5417441" y="2940048"/>
              <a:ext cx="2818028" cy="35435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9" name="Google Shape;1719;p5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39601" flipH="1">
              <a:off x="5406398" y="4435491"/>
              <a:ext cx="2227889" cy="2464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0" name="Google Shape;1720;p5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9600" flipH="1">
              <a:off x="3561447" y="4417380"/>
              <a:ext cx="2775968" cy="19242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1" name="Google Shape;1721;p5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39600" flipH="1">
              <a:off x="2776796" y="5008465"/>
              <a:ext cx="2471032" cy="176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2" name="Google Shape;1722;p5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39601" flipH="1">
              <a:off x="2691743" y="2280494"/>
              <a:ext cx="5410641" cy="56765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23" name="Google Shape;1723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-908950" y="2878501"/>
            <a:ext cx="1800275" cy="226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4" name="Google Shape;172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8254100" y="2878501"/>
            <a:ext cx="1800275" cy="22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5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قرار است از چه پلتفرم هایی استفاده کنیم؟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30" name="Google Shape;1730;p54"/>
          <p:cNvGraphicFramePr/>
          <p:nvPr>
            <p:extLst>
              <p:ext uri="{D42A27DB-BD31-4B8C-83A1-F6EECF244321}">
                <p14:modId xmlns:p14="http://schemas.microsoft.com/office/powerpoint/2010/main" val="3656696887"/>
              </p:ext>
            </p:extLst>
          </p:nvPr>
        </p:nvGraphicFramePr>
        <p:xfrm>
          <a:off x="720000" y="2434915"/>
          <a:ext cx="7704000" cy="2194440"/>
        </p:xfrm>
        <a:graphic>
          <a:graphicData uri="http://schemas.openxmlformats.org/drawingml/2006/table">
            <a:tbl>
              <a:tblPr>
                <a:noFill/>
                <a:tableStyleId>{2A04EC96-08D4-4925-8199-2389918FB31D}</a:tableStyleId>
              </a:tblPr>
              <a:tblGrid>
                <a:gridCol w="192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6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هدف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6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اهداف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6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مخاطبان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6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اندازه گیری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قالب پاورپوینت قارچ شناسی قابل ویرایش می باشد</a:t>
                      </a:r>
                      <a:endParaRPr sz="1200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31" name="Google Shape;1731;p54"/>
          <p:cNvSpPr/>
          <p:nvPr/>
        </p:nvSpPr>
        <p:spPr>
          <a:xfrm>
            <a:off x="3334630" y="1285448"/>
            <a:ext cx="581100" cy="54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732" name="Google Shape;1732;p54"/>
          <p:cNvSpPr/>
          <p:nvPr/>
        </p:nvSpPr>
        <p:spPr>
          <a:xfrm>
            <a:off x="5243660" y="1285448"/>
            <a:ext cx="581100" cy="54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1733" name="Google Shape;1733;p54"/>
          <p:cNvSpPr/>
          <p:nvPr/>
        </p:nvSpPr>
        <p:spPr>
          <a:xfrm>
            <a:off x="7152688" y="1285448"/>
            <a:ext cx="581100" cy="54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grpSp>
        <p:nvGrpSpPr>
          <p:cNvPr id="1734" name="Google Shape;1734;p54"/>
          <p:cNvGrpSpPr/>
          <p:nvPr/>
        </p:nvGrpSpPr>
        <p:grpSpPr>
          <a:xfrm>
            <a:off x="3481180" y="1420179"/>
            <a:ext cx="288019" cy="288000"/>
            <a:chOff x="860977" y="2620616"/>
            <a:chExt cx="319311" cy="319290"/>
          </a:xfrm>
        </p:grpSpPr>
        <p:sp>
          <p:nvSpPr>
            <p:cNvPr id="1735" name="Google Shape;1735;p54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6" name="Google Shape;1736;p54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7" name="Google Shape;1737;p54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38" name="Google Shape;1738;p54"/>
          <p:cNvGrpSpPr/>
          <p:nvPr/>
        </p:nvGrpSpPr>
        <p:grpSpPr>
          <a:xfrm>
            <a:off x="5401956" y="1420913"/>
            <a:ext cx="264523" cy="286529"/>
            <a:chOff x="1385007" y="2621430"/>
            <a:chExt cx="293262" cy="317659"/>
          </a:xfrm>
        </p:grpSpPr>
        <p:sp>
          <p:nvSpPr>
            <p:cNvPr id="1739" name="Google Shape;1739;p54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0" name="Google Shape;1740;p54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1" name="Google Shape;1741;p54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42" name="Google Shape;1742;p54"/>
          <p:cNvSpPr/>
          <p:nvPr/>
        </p:nvSpPr>
        <p:spPr>
          <a:xfrm>
            <a:off x="7323901" y="1427692"/>
            <a:ext cx="238672" cy="272964"/>
          </a:xfrm>
          <a:custGeom>
            <a:avLst/>
            <a:gdLst/>
            <a:ahLst/>
            <a:cxnLst/>
            <a:rect l="l" t="t" r="r" b="b"/>
            <a:pathLst>
              <a:path w="182541" h="208768" extrusionOk="0">
                <a:moveTo>
                  <a:pt x="124804" y="12232"/>
                </a:moveTo>
                <a:cubicBezTo>
                  <a:pt x="127609" y="36012"/>
                  <a:pt x="146529" y="54932"/>
                  <a:pt x="170308" y="57737"/>
                </a:cubicBezTo>
                <a:lnTo>
                  <a:pt x="170308" y="78353"/>
                </a:lnTo>
                <a:cubicBezTo>
                  <a:pt x="157261" y="77276"/>
                  <a:pt x="144865" y="72710"/>
                  <a:pt x="134166" y="65011"/>
                </a:cubicBezTo>
                <a:cubicBezTo>
                  <a:pt x="133084" y="64247"/>
                  <a:pt x="131821" y="63855"/>
                  <a:pt x="130560" y="63855"/>
                </a:cubicBezTo>
                <a:cubicBezTo>
                  <a:pt x="129615" y="63855"/>
                  <a:pt x="128671" y="64075"/>
                  <a:pt x="127805" y="64522"/>
                </a:cubicBezTo>
                <a:cubicBezTo>
                  <a:pt x="125750" y="65566"/>
                  <a:pt x="124478" y="67686"/>
                  <a:pt x="124478" y="69970"/>
                </a:cubicBezTo>
                <a:lnTo>
                  <a:pt x="124478" y="140429"/>
                </a:lnTo>
                <a:cubicBezTo>
                  <a:pt x="124478" y="171352"/>
                  <a:pt x="99295" y="196535"/>
                  <a:pt x="68339" y="196535"/>
                </a:cubicBezTo>
                <a:cubicBezTo>
                  <a:pt x="37383" y="196535"/>
                  <a:pt x="12233" y="171352"/>
                  <a:pt x="12233" y="140429"/>
                </a:cubicBezTo>
                <a:cubicBezTo>
                  <a:pt x="12233" y="111527"/>
                  <a:pt x="34153" y="87682"/>
                  <a:pt x="62239" y="84616"/>
                </a:cubicBezTo>
                <a:lnTo>
                  <a:pt x="62239" y="105330"/>
                </a:lnTo>
                <a:cubicBezTo>
                  <a:pt x="45505" y="108265"/>
                  <a:pt x="32751" y="122879"/>
                  <a:pt x="32751" y="140429"/>
                </a:cubicBezTo>
                <a:cubicBezTo>
                  <a:pt x="32751" y="160033"/>
                  <a:pt x="48702" y="176017"/>
                  <a:pt x="68339" y="176017"/>
                </a:cubicBezTo>
                <a:cubicBezTo>
                  <a:pt x="87976" y="176017"/>
                  <a:pt x="103927" y="160033"/>
                  <a:pt x="103927" y="140429"/>
                </a:cubicBezTo>
                <a:lnTo>
                  <a:pt x="103927" y="12232"/>
                </a:lnTo>
                <a:close/>
                <a:moveTo>
                  <a:pt x="97827" y="0"/>
                </a:moveTo>
                <a:cubicBezTo>
                  <a:pt x="94435" y="0"/>
                  <a:pt x="91695" y="2740"/>
                  <a:pt x="91695" y="6133"/>
                </a:cubicBezTo>
                <a:lnTo>
                  <a:pt x="91695" y="140429"/>
                </a:lnTo>
                <a:cubicBezTo>
                  <a:pt x="91695" y="153313"/>
                  <a:pt x="81224" y="163784"/>
                  <a:pt x="68339" y="163784"/>
                </a:cubicBezTo>
                <a:cubicBezTo>
                  <a:pt x="55454" y="163784"/>
                  <a:pt x="44983" y="153313"/>
                  <a:pt x="44983" y="140429"/>
                </a:cubicBezTo>
                <a:cubicBezTo>
                  <a:pt x="44983" y="127544"/>
                  <a:pt x="55454" y="117040"/>
                  <a:pt x="68339" y="117040"/>
                </a:cubicBezTo>
                <a:cubicBezTo>
                  <a:pt x="71731" y="117040"/>
                  <a:pt x="74471" y="114300"/>
                  <a:pt x="74471" y="110940"/>
                </a:cubicBezTo>
                <a:lnTo>
                  <a:pt x="74471" y="78190"/>
                </a:lnTo>
                <a:cubicBezTo>
                  <a:pt x="74471" y="74797"/>
                  <a:pt x="71731" y="72057"/>
                  <a:pt x="68339" y="72057"/>
                </a:cubicBezTo>
                <a:cubicBezTo>
                  <a:pt x="30663" y="72057"/>
                  <a:pt x="0" y="102720"/>
                  <a:pt x="0" y="140429"/>
                </a:cubicBezTo>
                <a:cubicBezTo>
                  <a:pt x="0" y="178104"/>
                  <a:pt x="30663" y="208767"/>
                  <a:pt x="68339" y="208767"/>
                </a:cubicBezTo>
                <a:cubicBezTo>
                  <a:pt x="106047" y="208767"/>
                  <a:pt x="136710" y="178104"/>
                  <a:pt x="136710" y="140429"/>
                </a:cubicBezTo>
                <a:lnTo>
                  <a:pt x="136710" y="80963"/>
                </a:lnTo>
                <a:cubicBezTo>
                  <a:pt x="148877" y="87454"/>
                  <a:pt x="162414" y="90846"/>
                  <a:pt x="176441" y="90846"/>
                </a:cubicBezTo>
                <a:cubicBezTo>
                  <a:pt x="179801" y="90846"/>
                  <a:pt x="182541" y="88106"/>
                  <a:pt x="182541" y="84746"/>
                </a:cubicBezTo>
                <a:lnTo>
                  <a:pt x="182541" y="51963"/>
                </a:lnTo>
                <a:cubicBezTo>
                  <a:pt x="182541" y="48604"/>
                  <a:pt x="179801" y="45864"/>
                  <a:pt x="176441" y="45864"/>
                </a:cubicBezTo>
                <a:cubicBezTo>
                  <a:pt x="154520" y="45864"/>
                  <a:pt x="136710" y="28020"/>
                  <a:pt x="136710" y="6133"/>
                </a:cubicBezTo>
                <a:cubicBezTo>
                  <a:pt x="136710" y="2740"/>
                  <a:pt x="133970" y="0"/>
                  <a:pt x="1305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43" name="Google Shape;1743;p54"/>
          <p:cNvSpPr txBox="1"/>
          <p:nvPr/>
        </p:nvSpPr>
        <p:spPr>
          <a:xfrm>
            <a:off x="2889750" y="2031434"/>
            <a:ext cx="14709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اینستاگرام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1744" name="Google Shape;1744;p54"/>
          <p:cNvSpPr txBox="1"/>
          <p:nvPr/>
        </p:nvSpPr>
        <p:spPr>
          <a:xfrm>
            <a:off x="4798763" y="2031434"/>
            <a:ext cx="14709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لینکدین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1745" name="Google Shape;1745;p54"/>
          <p:cNvSpPr txBox="1"/>
          <p:nvPr/>
        </p:nvSpPr>
        <p:spPr>
          <a:xfrm>
            <a:off x="6707792" y="2031434"/>
            <a:ext cx="14709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یوتوب</a:t>
            </a:r>
            <a:endParaRPr sz="26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cxnSp>
        <p:nvCxnSpPr>
          <p:cNvPr id="1746" name="Google Shape;1746;p54"/>
          <p:cNvCxnSpPr>
            <a:stCxn id="1731" idx="4"/>
            <a:endCxn id="1743" idx="0"/>
          </p:cNvCxnSpPr>
          <p:nvPr/>
        </p:nvCxnSpPr>
        <p:spPr>
          <a:xfrm>
            <a:off x="3625180" y="1826948"/>
            <a:ext cx="0" cy="20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7" name="Google Shape;1747;p54"/>
          <p:cNvCxnSpPr>
            <a:stCxn id="1732" idx="4"/>
            <a:endCxn id="1744" idx="0"/>
          </p:cNvCxnSpPr>
          <p:nvPr/>
        </p:nvCxnSpPr>
        <p:spPr>
          <a:xfrm>
            <a:off x="5534210" y="1826948"/>
            <a:ext cx="0" cy="20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8" name="Google Shape;1748;p54"/>
          <p:cNvCxnSpPr>
            <a:stCxn id="1733" idx="4"/>
            <a:endCxn id="1745" idx="0"/>
          </p:cNvCxnSpPr>
          <p:nvPr/>
        </p:nvCxnSpPr>
        <p:spPr>
          <a:xfrm>
            <a:off x="7443238" y="1826948"/>
            <a:ext cx="4" cy="20448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55"/>
          <p:cNvSpPr/>
          <p:nvPr/>
        </p:nvSpPr>
        <p:spPr>
          <a:xfrm>
            <a:off x="7663525" y="-215862"/>
            <a:ext cx="1665675" cy="1207125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54" name="Google Shape;1754;p55"/>
          <p:cNvSpPr/>
          <p:nvPr/>
        </p:nvSpPr>
        <p:spPr>
          <a:xfrm>
            <a:off x="-76200" y="3720238"/>
            <a:ext cx="2021475" cy="1815200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55" name="Google Shape;1755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طرح اشتراک محتوا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56" name="Google Shape;1756;p55"/>
          <p:cNvGraphicFramePr/>
          <p:nvPr>
            <p:extLst>
              <p:ext uri="{D42A27DB-BD31-4B8C-83A1-F6EECF244321}">
                <p14:modId xmlns:p14="http://schemas.microsoft.com/office/powerpoint/2010/main" val="679062853"/>
              </p:ext>
            </p:extLst>
          </p:nvPr>
        </p:nvGraphicFramePr>
        <p:xfrm>
          <a:off x="832888" y="1464850"/>
          <a:ext cx="7591100" cy="3505020"/>
        </p:xfrm>
        <a:graphic>
          <a:graphicData uri="http://schemas.openxmlformats.org/drawingml/2006/table">
            <a:tbl>
              <a:tblPr>
                <a:noFill/>
                <a:tableStyleId>{2A04EC96-08D4-4925-8199-2389918FB31D}</a:tableStyleId>
              </a:tblPr>
              <a:tblGrid>
                <a:gridCol w="196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70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6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شبکه اجتماعی</a:t>
                      </a:r>
                      <a:endParaRPr sz="26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6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محتوا</a:t>
                      </a:r>
                      <a:endParaRPr sz="26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6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روز</a:t>
                      </a:r>
                      <a:endParaRPr sz="26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600" b="1" dirty="0">
                          <a:solidFill>
                            <a:schemeClr val="accent6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زمان</a:t>
                      </a:r>
                      <a:endParaRPr sz="2600" b="1" dirty="0">
                        <a:solidFill>
                          <a:schemeClr val="accent6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0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فیس بوک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822950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عنوان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سه شنبه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10:30 AM</a:t>
                      </a:r>
                      <a:endParaRPr i="1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0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فیس بوک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822950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عنوان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شنبه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12:35 PM</a:t>
                      </a:r>
                      <a:endParaRPr i="1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0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اینستاگرام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822950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عنوان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یکشنبه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10:40 PM</a:t>
                      </a:r>
                      <a:endParaRPr i="1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0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 err="1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TikTok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822950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عنوان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هر روز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05:25 PM</a:t>
                      </a:r>
                      <a:endParaRPr i="1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4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لینکدین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822950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عنوان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جمعه</a:t>
                      </a:r>
                      <a:endParaRPr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i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Nazanin" panose="00000400000000000000" pitchFamily="2" charset="-78"/>
                          <a:sym typeface="Roboto"/>
                        </a:rPr>
                        <a:t>03:35 PM</a:t>
                      </a:r>
                      <a:endParaRPr i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Nazanin" panose="000004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57" name="Google Shape;1757;p55"/>
          <p:cNvSpPr/>
          <p:nvPr/>
        </p:nvSpPr>
        <p:spPr>
          <a:xfrm>
            <a:off x="1084374" y="2154867"/>
            <a:ext cx="299730" cy="299730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758" name="Google Shape;1758;p55"/>
          <p:cNvGrpSpPr/>
          <p:nvPr/>
        </p:nvGrpSpPr>
        <p:grpSpPr>
          <a:xfrm>
            <a:off x="1084346" y="3097146"/>
            <a:ext cx="299787" cy="299757"/>
            <a:chOff x="812101" y="2571761"/>
            <a:chExt cx="417066" cy="417024"/>
          </a:xfrm>
        </p:grpSpPr>
        <p:sp>
          <p:nvSpPr>
            <p:cNvPr id="1759" name="Google Shape;1759;p55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0" name="Google Shape;1760;p55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1" name="Google Shape;1761;p55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2" name="Google Shape;1762;p55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63" name="Google Shape;1763;p55"/>
          <p:cNvGrpSpPr/>
          <p:nvPr/>
        </p:nvGrpSpPr>
        <p:grpSpPr>
          <a:xfrm>
            <a:off x="1084361" y="4077297"/>
            <a:ext cx="299757" cy="299757"/>
            <a:chOff x="1323129" y="2571761"/>
            <a:chExt cx="417024" cy="417024"/>
          </a:xfrm>
        </p:grpSpPr>
        <p:sp>
          <p:nvSpPr>
            <p:cNvPr id="1764" name="Google Shape;1764;p55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5" name="Google Shape;1765;p55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6" name="Google Shape;1766;p55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7" name="Google Shape;1767;p55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68" name="Google Shape;1768;p55"/>
          <p:cNvGrpSpPr/>
          <p:nvPr/>
        </p:nvGrpSpPr>
        <p:grpSpPr>
          <a:xfrm>
            <a:off x="1087389" y="3591743"/>
            <a:ext cx="293701" cy="293701"/>
            <a:chOff x="2038375" y="3798025"/>
            <a:chExt cx="841792" cy="841792"/>
          </a:xfrm>
        </p:grpSpPr>
        <p:sp>
          <p:nvSpPr>
            <p:cNvPr id="1769" name="Google Shape;1769;p55"/>
            <p:cNvSpPr/>
            <p:nvPr/>
          </p:nvSpPr>
          <p:spPr>
            <a:xfrm>
              <a:off x="2186646" y="3907135"/>
              <a:ext cx="545341" cy="623694"/>
            </a:xfrm>
            <a:custGeom>
              <a:avLst/>
              <a:gdLst/>
              <a:ahLst/>
              <a:cxnLst/>
              <a:rect l="l" t="t" r="r" b="b"/>
              <a:pathLst>
                <a:path w="182541" h="208768" extrusionOk="0">
                  <a:moveTo>
                    <a:pt x="124804" y="12232"/>
                  </a:moveTo>
                  <a:cubicBezTo>
                    <a:pt x="127609" y="36012"/>
                    <a:pt x="146529" y="54932"/>
                    <a:pt x="170308" y="57737"/>
                  </a:cubicBezTo>
                  <a:lnTo>
                    <a:pt x="170308" y="78353"/>
                  </a:lnTo>
                  <a:cubicBezTo>
                    <a:pt x="157261" y="77276"/>
                    <a:pt x="144865" y="72710"/>
                    <a:pt x="134166" y="65011"/>
                  </a:cubicBezTo>
                  <a:cubicBezTo>
                    <a:pt x="133084" y="64247"/>
                    <a:pt x="131821" y="63855"/>
                    <a:pt x="130560" y="63855"/>
                  </a:cubicBezTo>
                  <a:cubicBezTo>
                    <a:pt x="129615" y="63855"/>
                    <a:pt x="128671" y="64075"/>
                    <a:pt x="127805" y="64522"/>
                  </a:cubicBezTo>
                  <a:cubicBezTo>
                    <a:pt x="125750" y="65566"/>
                    <a:pt x="124478" y="67686"/>
                    <a:pt x="124478" y="69970"/>
                  </a:cubicBezTo>
                  <a:lnTo>
                    <a:pt x="124478" y="140429"/>
                  </a:lnTo>
                  <a:cubicBezTo>
                    <a:pt x="124478" y="171352"/>
                    <a:pt x="99295" y="196535"/>
                    <a:pt x="68339" y="196535"/>
                  </a:cubicBezTo>
                  <a:cubicBezTo>
                    <a:pt x="37383" y="196535"/>
                    <a:pt x="12233" y="171352"/>
                    <a:pt x="12233" y="140429"/>
                  </a:cubicBezTo>
                  <a:cubicBezTo>
                    <a:pt x="12233" y="111527"/>
                    <a:pt x="34153" y="87682"/>
                    <a:pt x="62239" y="84616"/>
                  </a:cubicBezTo>
                  <a:lnTo>
                    <a:pt x="62239" y="105330"/>
                  </a:lnTo>
                  <a:cubicBezTo>
                    <a:pt x="45505" y="108265"/>
                    <a:pt x="32751" y="122879"/>
                    <a:pt x="32751" y="140429"/>
                  </a:cubicBezTo>
                  <a:cubicBezTo>
                    <a:pt x="32751" y="160033"/>
                    <a:pt x="48702" y="176017"/>
                    <a:pt x="68339" y="176017"/>
                  </a:cubicBezTo>
                  <a:cubicBezTo>
                    <a:pt x="87976" y="176017"/>
                    <a:pt x="103927" y="160033"/>
                    <a:pt x="103927" y="140429"/>
                  </a:cubicBezTo>
                  <a:lnTo>
                    <a:pt x="103927" y="12232"/>
                  </a:lnTo>
                  <a:close/>
                  <a:moveTo>
                    <a:pt x="97827" y="0"/>
                  </a:moveTo>
                  <a:cubicBezTo>
                    <a:pt x="94435" y="0"/>
                    <a:pt x="91695" y="2740"/>
                    <a:pt x="91695" y="6133"/>
                  </a:cubicBezTo>
                  <a:lnTo>
                    <a:pt x="91695" y="140429"/>
                  </a:lnTo>
                  <a:cubicBezTo>
                    <a:pt x="91695" y="153313"/>
                    <a:pt x="81224" y="163784"/>
                    <a:pt x="68339" y="163784"/>
                  </a:cubicBezTo>
                  <a:cubicBezTo>
                    <a:pt x="55454" y="163784"/>
                    <a:pt x="44983" y="153313"/>
                    <a:pt x="44983" y="140429"/>
                  </a:cubicBezTo>
                  <a:cubicBezTo>
                    <a:pt x="44983" y="127544"/>
                    <a:pt x="55454" y="117040"/>
                    <a:pt x="68339" y="117040"/>
                  </a:cubicBezTo>
                  <a:cubicBezTo>
                    <a:pt x="71731" y="117040"/>
                    <a:pt x="74471" y="114300"/>
                    <a:pt x="74471" y="110940"/>
                  </a:cubicBezTo>
                  <a:lnTo>
                    <a:pt x="74471" y="78190"/>
                  </a:lnTo>
                  <a:cubicBezTo>
                    <a:pt x="74471" y="74797"/>
                    <a:pt x="71731" y="72057"/>
                    <a:pt x="68339" y="72057"/>
                  </a:cubicBezTo>
                  <a:cubicBezTo>
                    <a:pt x="30663" y="72057"/>
                    <a:pt x="0" y="102720"/>
                    <a:pt x="0" y="140429"/>
                  </a:cubicBezTo>
                  <a:cubicBezTo>
                    <a:pt x="0" y="178104"/>
                    <a:pt x="30663" y="208767"/>
                    <a:pt x="68339" y="208767"/>
                  </a:cubicBezTo>
                  <a:cubicBezTo>
                    <a:pt x="106047" y="208767"/>
                    <a:pt x="136710" y="178104"/>
                    <a:pt x="136710" y="140429"/>
                  </a:cubicBezTo>
                  <a:lnTo>
                    <a:pt x="136710" y="80963"/>
                  </a:lnTo>
                  <a:cubicBezTo>
                    <a:pt x="148877" y="87454"/>
                    <a:pt x="162414" y="90846"/>
                    <a:pt x="176441" y="90846"/>
                  </a:cubicBezTo>
                  <a:cubicBezTo>
                    <a:pt x="179801" y="90846"/>
                    <a:pt x="182541" y="88106"/>
                    <a:pt x="182541" y="84746"/>
                  </a:cubicBezTo>
                  <a:lnTo>
                    <a:pt x="182541" y="51963"/>
                  </a:lnTo>
                  <a:cubicBezTo>
                    <a:pt x="182541" y="48604"/>
                    <a:pt x="179801" y="45864"/>
                    <a:pt x="176441" y="45864"/>
                  </a:cubicBezTo>
                  <a:cubicBezTo>
                    <a:pt x="154520" y="45864"/>
                    <a:pt x="136710" y="28020"/>
                    <a:pt x="136710" y="6133"/>
                  </a:cubicBezTo>
                  <a:cubicBezTo>
                    <a:pt x="136710" y="2740"/>
                    <a:pt x="133970" y="0"/>
                    <a:pt x="1305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0" name="Google Shape;1770;p55"/>
            <p:cNvSpPr/>
            <p:nvPr/>
          </p:nvSpPr>
          <p:spPr>
            <a:xfrm>
              <a:off x="2038375" y="3798025"/>
              <a:ext cx="841792" cy="841792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7" y="1172"/>
                  </a:moveTo>
                  <a:cubicBezTo>
                    <a:pt x="17990" y="1172"/>
                    <a:pt x="18812" y="1975"/>
                    <a:pt x="18812" y="2927"/>
                  </a:cubicBezTo>
                  <a:lnTo>
                    <a:pt x="18812" y="17017"/>
                  </a:lnTo>
                  <a:cubicBezTo>
                    <a:pt x="18812" y="17990"/>
                    <a:pt x="17990" y="18811"/>
                    <a:pt x="17017" y="18811"/>
                  </a:cubicBezTo>
                  <a:lnTo>
                    <a:pt x="2966" y="18811"/>
                  </a:lnTo>
                  <a:cubicBezTo>
                    <a:pt x="1993" y="18811"/>
                    <a:pt x="1172" y="17990"/>
                    <a:pt x="1172" y="17017"/>
                  </a:cubicBezTo>
                  <a:lnTo>
                    <a:pt x="1172" y="2927"/>
                  </a:lnTo>
                  <a:cubicBezTo>
                    <a:pt x="1172" y="1975"/>
                    <a:pt x="1993" y="1172"/>
                    <a:pt x="2966" y="1172"/>
                  </a:cubicBezTo>
                  <a:close/>
                  <a:moveTo>
                    <a:pt x="2966" y="1"/>
                  </a:moveTo>
                  <a:cubicBezTo>
                    <a:pt x="1349" y="1"/>
                    <a:pt x="1" y="1310"/>
                    <a:pt x="1" y="2927"/>
                  </a:cubicBezTo>
                  <a:lnTo>
                    <a:pt x="1" y="17015"/>
                  </a:lnTo>
                  <a:cubicBezTo>
                    <a:pt x="1" y="18636"/>
                    <a:pt x="1349" y="19982"/>
                    <a:pt x="2966" y="19982"/>
                  </a:cubicBezTo>
                  <a:lnTo>
                    <a:pt x="17017" y="19982"/>
                  </a:lnTo>
                  <a:cubicBezTo>
                    <a:pt x="18635" y="19982"/>
                    <a:pt x="19982" y="18634"/>
                    <a:pt x="19982" y="17015"/>
                  </a:cubicBezTo>
                  <a:lnTo>
                    <a:pt x="19982" y="2927"/>
                  </a:lnTo>
                  <a:cubicBezTo>
                    <a:pt x="19982" y="1310"/>
                    <a:pt x="18635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71" name="Google Shape;1771;p55"/>
          <p:cNvSpPr/>
          <p:nvPr/>
        </p:nvSpPr>
        <p:spPr>
          <a:xfrm>
            <a:off x="1084374" y="2607088"/>
            <a:ext cx="299730" cy="299730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772" name="Google Shape;1772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390803">
            <a:off x="8217609" y="29535"/>
            <a:ext cx="1210108" cy="1228630"/>
          </a:xfrm>
          <a:prstGeom prst="rect">
            <a:avLst/>
          </a:prstGeom>
          <a:noFill/>
          <a:ln>
            <a:noFill/>
          </a:ln>
        </p:spPr>
      </p:pic>
      <p:sp>
        <p:nvSpPr>
          <p:cNvPr id="1773" name="Google Shape;1773;p55"/>
          <p:cNvSpPr/>
          <p:nvPr/>
        </p:nvSpPr>
        <p:spPr>
          <a:xfrm rot="-4022944">
            <a:off x="113575" y="4268082"/>
            <a:ext cx="623510" cy="743695"/>
          </a:xfrm>
          <a:custGeom>
            <a:avLst/>
            <a:gdLst/>
            <a:ahLst/>
            <a:cxnLst/>
            <a:rect l="l" t="t" r="r" b="b"/>
            <a:pathLst>
              <a:path w="55101" h="65722" extrusionOk="0">
                <a:moveTo>
                  <a:pt x="26238" y="333"/>
                </a:moveTo>
                <a:cubicBezTo>
                  <a:pt x="26529" y="333"/>
                  <a:pt x="26821" y="333"/>
                  <a:pt x="27113" y="352"/>
                </a:cubicBezTo>
                <a:cubicBezTo>
                  <a:pt x="32617" y="605"/>
                  <a:pt x="37907" y="3406"/>
                  <a:pt x="41642" y="8035"/>
                </a:cubicBezTo>
                <a:cubicBezTo>
                  <a:pt x="42731" y="9377"/>
                  <a:pt x="43937" y="10738"/>
                  <a:pt x="45104" y="12042"/>
                </a:cubicBezTo>
                <a:cubicBezTo>
                  <a:pt x="47418" y="14667"/>
                  <a:pt x="49830" y="17371"/>
                  <a:pt x="51580" y="20288"/>
                </a:cubicBezTo>
                <a:cubicBezTo>
                  <a:pt x="54089" y="24431"/>
                  <a:pt x="54770" y="29099"/>
                  <a:pt x="53408" y="32755"/>
                </a:cubicBezTo>
                <a:cubicBezTo>
                  <a:pt x="52008" y="36489"/>
                  <a:pt x="48741" y="38959"/>
                  <a:pt x="46251" y="40379"/>
                </a:cubicBezTo>
                <a:cubicBezTo>
                  <a:pt x="43976" y="41682"/>
                  <a:pt x="41486" y="42635"/>
                  <a:pt x="39055" y="43550"/>
                </a:cubicBezTo>
                <a:cubicBezTo>
                  <a:pt x="38180" y="43900"/>
                  <a:pt x="37265" y="44250"/>
                  <a:pt x="36371" y="44600"/>
                </a:cubicBezTo>
                <a:cubicBezTo>
                  <a:pt x="32092" y="46331"/>
                  <a:pt x="27969" y="48509"/>
                  <a:pt x="24098" y="51038"/>
                </a:cubicBezTo>
                <a:cubicBezTo>
                  <a:pt x="21434" y="52769"/>
                  <a:pt x="18555" y="54986"/>
                  <a:pt x="17427" y="58175"/>
                </a:cubicBezTo>
                <a:cubicBezTo>
                  <a:pt x="17174" y="58876"/>
                  <a:pt x="16999" y="59615"/>
                  <a:pt x="16824" y="60354"/>
                </a:cubicBezTo>
                <a:cubicBezTo>
                  <a:pt x="16319" y="62396"/>
                  <a:pt x="15852" y="64321"/>
                  <a:pt x="14121" y="65119"/>
                </a:cubicBezTo>
                <a:cubicBezTo>
                  <a:pt x="13678" y="65321"/>
                  <a:pt x="13220" y="65405"/>
                  <a:pt x="12765" y="65405"/>
                </a:cubicBezTo>
                <a:cubicBezTo>
                  <a:pt x="11343" y="65405"/>
                  <a:pt x="9952" y="64585"/>
                  <a:pt x="9142" y="64010"/>
                </a:cubicBezTo>
                <a:cubicBezTo>
                  <a:pt x="5232" y="61190"/>
                  <a:pt x="3249" y="56950"/>
                  <a:pt x="2296" y="53877"/>
                </a:cubicBezTo>
                <a:cubicBezTo>
                  <a:pt x="1012" y="49793"/>
                  <a:pt x="701" y="45533"/>
                  <a:pt x="584" y="41546"/>
                </a:cubicBezTo>
                <a:cubicBezTo>
                  <a:pt x="331" y="33650"/>
                  <a:pt x="623" y="23439"/>
                  <a:pt x="5232" y="14570"/>
                </a:cubicBezTo>
                <a:cubicBezTo>
                  <a:pt x="8967" y="7393"/>
                  <a:pt x="16844" y="333"/>
                  <a:pt x="26238" y="333"/>
                </a:cubicBezTo>
                <a:close/>
                <a:moveTo>
                  <a:pt x="26237" y="1"/>
                </a:moveTo>
                <a:cubicBezTo>
                  <a:pt x="16712" y="1"/>
                  <a:pt x="8732" y="7153"/>
                  <a:pt x="4941" y="14434"/>
                </a:cubicBezTo>
                <a:cubicBezTo>
                  <a:pt x="312" y="23361"/>
                  <a:pt x="1" y="33611"/>
                  <a:pt x="253" y="41546"/>
                </a:cubicBezTo>
                <a:cubicBezTo>
                  <a:pt x="389" y="45572"/>
                  <a:pt x="681" y="49851"/>
                  <a:pt x="1984" y="53974"/>
                </a:cubicBezTo>
                <a:cubicBezTo>
                  <a:pt x="2957" y="57086"/>
                  <a:pt x="4960" y="61404"/>
                  <a:pt x="8947" y="64263"/>
                </a:cubicBezTo>
                <a:cubicBezTo>
                  <a:pt x="9803" y="64885"/>
                  <a:pt x="11242" y="65722"/>
                  <a:pt x="12759" y="65722"/>
                </a:cubicBezTo>
                <a:cubicBezTo>
                  <a:pt x="13265" y="65722"/>
                  <a:pt x="13771" y="65625"/>
                  <a:pt x="14257" y="65411"/>
                </a:cubicBezTo>
                <a:cubicBezTo>
                  <a:pt x="16124" y="64555"/>
                  <a:pt x="16630" y="62454"/>
                  <a:pt x="17135" y="60432"/>
                </a:cubicBezTo>
                <a:cubicBezTo>
                  <a:pt x="17310" y="59712"/>
                  <a:pt x="17485" y="58953"/>
                  <a:pt x="17719" y="58292"/>
                </a:cubicBezTo>
                <a:cubicBezTo>
                  <a:pt x="18827" y="55200"/>
                  <a:pt x="21667" y="53021"/>
                  <a:pt x="24293" y="51290"/>
                </a:cubicBezTo>
                <a:cubicBezTo>
                  <a:pt x="28124" y="48781"/>
                  <a:pt x="32228" y="46623"/>
                  <a:pt x="36488" y="44911"/>
                </a:cubicBezTo>
                <a:cubicBezTo>
                  <a:pt x="37382" y="44541"/>
                  <a:pt x="38296" y="44191"/>
                  <a:pt x="39172" y="43861"/>
                </a:cubicBezTo>
                <a:cubicBezTo>
                  <a:pt x="41603" y="42927"/>
                  <a:pt x="44112" y="41974"/>
                  <a:pt x="46407" y="40671"/>
                </a:cubicBezTo>
                <a:cubicBezTo>
                  <a:pt x="48955" y="39212"/>
                  <a:pt x="52280" y="36703"/>
                  <a:pt x="53700" y="32872"/>
                </a:cubicBezTo>
                <a:cubicBezTo>
                  <a:pt x="55101" y="29118"/>
                  <a:pt x="54420" y="24353"/>
                  <a:pt x="51872" y="20132"/>
                </a:cubicBezTo>
                <a:cubicBezTo>
                  <a:pt x="50083" y="17176"/>
                  <a:pt x="47671" y="14473"/>
                  <a:pt x="45337" y="11828"/>
                </a:cubicBezTo>
                <a:cubicBezTo>
                  <a:pt x="44170" y="10525"/>
                  <a:pt x="42984" y="9163"/>
                  <a:pt x="41894" y="7821"/>
                </a:cubicBezTo>
                <a:cubicBezTo>
                  <a:pt x="38102" y="3134"/>
                  <a:pt x="32714" y="294"/>
                  <a:pt x="27132" y="22"/>
                </a:cubicBezTo>
                <a:cubicBezTo>
                  <a:pt x="26833" y="8"/>
                  <a:pt x="26534" y="1"/>
                  <a:pt x="26237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p56"/>
          <p:cNvSpPr/>
          <p:nvPr/>
        </p:nvSpPr>
        <p:spPr>
          <a:xfrm rot="7089850">
            <a:off x="-723868" y="3832098"/>
            <a:ext cx="2410528" cy="2399953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79" name="Google Shape;1779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تقویم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80" name="Google Shape;1780;p56"/>
          <p:cNvGraphicFramePr/>
          <p:nvPr>
            <p:extLst>
              <p:ext uri="{D42A27DB-BD31-4B8C-83A1-F6EECF244321}">
                <p14:modId xmlns:p14="http://schemas.microsoft.com/office/powerpoint/2010/main" val="3525014660"/>
              </p:ext>
            </p:extLst>
          </p:nvPr>
        </p:nvGraphicFramePr>
        <p:xfrm>
          <a:off x="952475" y="1764498"/>
          <a:ext cx="7239050" cy="3388105"/>
        </p:xfrm>
        <a:graphic>
          <a:graphicData uri="http://schemas.openxmlformats.org/drawingml/2006/table">
            <a:tbl>
              <a:tblPr>
                <a:noFill/>
                <a:tableStyleId>{2A04EC96-08D4-4925-8199-2389918FB31D}</a:tableStyleId>
              </a:tblPr>
              <a:tblGrid>
                <a:gridCol w="103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9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من</a:t>
                      </a:r>
                      <a:r>
                        <a:rPr lang="en" sz="25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 </a:t>
                      </a:r>
                      <a:endParaRPr sz="25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سه شنبه</a:t>
                      </a:r>
                      <a:endParaRPr sz="20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چهارشنبه</a:t>
                      </a:r>
                      <a:endParaRPr sz="18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جمع آوری کنید</a:t>
                      </a:r>
                      <a:endParaRPr sz="16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جمعه</a:t>
                      </a:r>
                      <a:endParaRPr sz="25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نشست</a:t>
                      </a:r>
                      <a:endParaRPr sz="25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500" b="1" dirty="0">
                          <a:solidFill>
                            <a:schemeClr val="lt1"/>
                          </a:solidFill>
                          <a:latin typeface="Caveat"/>
                          <a:ea typeface="Caveat"/>
                          <a:cs typeface="B Nazanin" panose="00000400000000000000" pitchFamily="2" charset="-78"/>
                          <a:sym typeface="Caveat"/>
                        </a:rPr>
                        <a:t>آفتاب</a:t>
                      </a:r>
                      <a:endParaRPr sz="2500" b="1" dirty="0">
                        <a:solidFill>
                          <a:schemeClr val="lt1"/>
                        </a:solidFill>
                        <a:latin typeface="Caveat"/>
                        <a:ea typeface="Caveat"/>
                        <a:cs typeface="B Nazanin" panose="00000400000000000000" pitchFamily="2" charset="-78"/>
                        <a:sym typeface="Caveat"/>
                      </a:endParaRPr>
                    </a:p>
                  </a:txBody>
                  <a:tcPr marL="91425" marR="91425" marT="0" marB="0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4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01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02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03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04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05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06</a:t>
                      </a:r>
                      <a:endParaRPr sz="1000" dirty="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07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0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08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09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10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11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12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13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14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4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15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16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17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18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19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20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21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0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22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23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24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25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26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27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28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4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29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30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Anaheim"/>
                          <a:ea typeface="Anaheim"/>
                          <a:cs typeface="B Nazanin" panose="00000400000000000000" pitchFamily="2" charset="-78"/>
                          <a:sym typeface="Anaheim"/>
                        </a:rPr>
                        <a:t>31</a:t>
                      </a: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Anaheim"/>
                        <a:ea typeface="Anaheim"/>
                        <a:cs typeface="B Nazanin" panose="00000400000000000000" pitchFamily="2" charset="-78"/>
                        <a:sym typeface="Anaheim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81" name="Google Shape;1781;p56"/>
          <p:cNvSpPr txBox="1"/>
          <p:nvPr/>
        </p:nvSpPr>
        <p:spPr>
          <a:xfrm>
            <a:off x="2108178" y="2348700"/>
            <a:ext cx="7284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پست اینستاگرام شماره 02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2" name="Google Shape;1782;p56"/>
          <p:cNvSpPr txBox="1"/>
          <p:nvPr/>
        </p:nvSpPr>
        <p:spPr>
          <a:xfrm>
            <a:off x="1038162" y="2346842"/>
            <a:ext cx="7284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پست اینستاگرام شماره 01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3" name="Google Shape;1783;p56"/>
          <p:cNvSpPr txBox="1"/>
          <p:nvPr/>
        </p:nvSpPr>
        <p:spPr>
          <a:xfrm>
            <a:off x="3079110" y="2361863"/>
            <a:ext cx="7284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پست اینستاگرام شماره 03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4" name="Google Shape;1784;p56"/>
          <p:cNvSpPr txBox="1"/>
          <p:nvPr/>
        </p:nvSpPr>
        <p:spPr>
          <a:xfrm>
            <a:off x="4109117" y="2938288"/>
            <a:ext cx="7605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تبلیغ توئیتر شماره 01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5" name="Google Shape;1785;p56"/>
          <p:cNvSpPr txBox="1"/>
          <p:nvPr/>
        </p:nvSpPr>
        <p:spPr>
          <a:xfrm>
            <a:off x="3079110" y="3512567"/>
            <a:ext cx="7284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تبلیغات فیس بوک شماره 01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6" name="Google Shape;1786;p56"/>
          <p:cNvSpPr txBox="1"/>
          <p:nvPr/>
        </p:nvSpPr>
        <p:spPr>
          <a:xfrm>
            <a:off x="3079110" y="4094192"/>
            <a:ext cx="728400" cy="4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9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تبلیغات فیس بوک شماره 02</a:t>
            </a:r>
            <a:endParaRPr sz="1300" dirty="0"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1787" name="Google Shape;1787;p56"/>
          <p:cNvSpPr/>
          <p:nvPr/>
        </p:nvSpPr>
        <p:spPr>
          <a:xfrm rot="10773134" flipH="1">
            <a:off x="-412814" y="4612627"/>
            <a:ext cx="977989" cy="839086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E85B14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788" name="Google Shape;1788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5784">
            <a:off x="64166" y="4425222"/>
            <a:ext cx="1284961" cy="890713"/>
          </a:xfrm>
          <a:prstGeom prst="rect">
            <a:avLst/>
          </a:prstGeom>
          <a:noFill/>
          <a:ln>
            <a:noFill/>
          </a:ln>
        </p:spPr>
      </p:pic>
      <p:sp>
        <p:nvSpPr>
          <p:cNvPr id="1789" name="Google Shape;1789;p56"/>
          <p:cNvSpPr/>
          <p:nvPr/>
        </p:nvSpPr>
        <p:spPr>
          <a:xfrm>
            <a:off x="7652061" y="-533399"/>
            <a:ext cx="1944329" cy="1935800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790" name="Google Shape;1790;p56"/>
          <p:cNvGrpSpPr/>
          <p:nvPr/>
        </p:nvGrpSpPr>
        <p:grpSpPr>
          <a:xfrm>
            <a:off x="7372969" y="-254288"/>
            <a:ext cx="984694" cy="1338787"/>
            <a:chOff x="-10405100" y="4420213"/>
            <a:chExt cx="1062925" cy="1445150"/>
          </a:xfrm>
        </p:grpSpPr>
        <p:sp>
          <p:nvSpPr>
            <p:cNvPr id="1791" name="Google Shape;1791;p56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56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56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56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5" name="Google Shape;1795;p56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6" name="Google Shape;1796;p56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56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56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56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0" name="Google Shape;1800;p56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1" name="Google Shape;1801;p56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2" name="Google Shape;1802;p56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3" name="Google Shape;1803;p56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56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56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56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7" name="Google Shape;1807;p56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8" name="Google Shape;1808;p56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56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56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1" name="Google Shape;1811;p56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2" name="Google Shape;1812;p56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56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56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56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6" name="Google Shape;1816;p56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7" name="Google Shape;1817;p56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56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56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56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56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56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3" name="Google Shape;1823;p56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4" name="Google Shape;1824;p56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56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56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7" name="Google Shape;1827;p56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8" name="Google Shape;1828;p56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56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56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56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56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56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4" name="Google Shape;1834;p56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5" name="Google Shape;1835;p56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6" name="Google Shape;1836;p56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56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56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9" name="Google Shape;1839;p56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0" name="Google Shape;1840;p56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56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56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3" name="Google Shape;1843;p56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4" name="Google Shape;1844;p56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56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56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56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56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56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0" name="Google Shape;1850;p56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1" name="Google Shape;1851;p56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2" name="Google Shape;1852;p56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56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56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56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56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56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56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56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56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p57"/>
          <p:cNvSpPr/>
          <p:nvPr/>
        </p:nvSpPr>
        <p:spPr>
          <a:xfrm>
            <a:off x="-1653687" y="-1153787"/>
            <a:ext cx="2695700" cy="3476975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66" name="Google Shape;1866;p57"/>
          <p:cNvSpPr/>
          <p:nvPr/>
        </p:nvSpPr>
        <p:spPr>
          <a:xfrm rot="7173633">
            <a:off x="6179894" y="2295297"/>
            <a:ext cx="2760160" cy="2748051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67" name="Google Shape;1867;p57"/>
          <p:cNvSpPr/>
          <p:nvPr/>
        </p:nvSpPr>
        <p:spPr>
          <a:xfrm>
            <a:off x="6310553" y="2395889"/>
            <a:ext cx="1373064" cy="1177990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868" name="Google Shape;1868;p57"/>
          <p:cNvGrpSpPr/>
          <p:nvPr/>
        </p:nvGrpSpPr>
        <p:grpSpPr>
          <a:xfrm>
            <a:off x="6460183" y="2582115"/>
            <a:ext cx="2975641" cy="2780877"/>
            <a:chOff x="2115379" y="2249519"/>
            <a:chExt cx="6140406" cy="5738499"/>
          </a:xfrm>
        </p:grpSpPr>
        <p:pic>
          <p:nvPicPr>
            <p:cNvPr id="1869" name="Google Shape;1869;p5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2660386" flipH="1">
              <a:off x="3086977" y="2968164"/>
              <a:ext cx="2130388" cy="36483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0" name="Google Shape;1870;p5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9600" flipH="1">
              <a:off x="5417441" y="2940048"/>
              <a:ext cx="2818028" cy="35435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1" name="Google Shape;1871;p5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39601" flipH="1">
              <a:off x="5406398" y="4435491"/>
              <a:ext cx="2227889" cy="2464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2" name="Google Shape;1872;p5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9600" flipH="1">
              <a:off x="3561447" y="4417380"/>
              <a:ext cx="2775968" cy="19242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3" name="Google Shape;1873;p5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39600" flipH="1">
              <a:off x="2776796" y="5008465"/>
              <a:ext cx="2471032" cy="176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4" name="Google Shape;1874;p5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39601" flipH="1">
              <a:off x="2691743" y="2280494"/>
              <a:ext cx="5410641" cy="56765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75" name="Google Shape;1875;p57"/>
          <p:cNvSpPr txBox="1">
            <a:spLocks noGrp="1"/>
          </p:cNvSpPr>
          <p:nvPr>
            <p:ph type="title"/>
          </p:nvPr>
        </p:nvSpPr>
        <p:spPr>
          <a:xfrm>
            <a:off x="3379488" y="1936975"/>
            <a:ext cx="2544900" cy="7620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بودجه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6" name="Google Shape;1876;p57"/>
          <p:cNvSpPr txBox="1">
            <a:spLocks noGrp="1"/>
          </p:cNvSpPr>
          <p:nvPr>
            <p:ph type="title" idx="2"/>
          </p:nvPr>
        </p:nvSpPr>
        <p:spPr>
          <a:xfrm>
            <a:off x="1926925" y="1858389"/>
            <a:ext cx="1066500" cy="106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05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877" name="Google Shape;1877;p57"/>
          <p:cNvSpPr txBox="1">
            <a:spLocks noGrp="1"/>
          </p:cNvSpPr>
          <p:nvPr>
            <p:ph type="subTitle" idx="1"/>
          </p:nvPr>
        </p:nvSpPr>
        <p:spPr>
          <a:xfrm>
            <a:off x="1926925" y="3113494"/>
            <a:ext cx="4015200" cy="417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rtl="1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8" name="Google Shape;1878;p57"/>
          <p:cNvSpPr/>
          <p:nvPr/>
        </p:nvSpPr>
        <p:spPr>
          <a:xfrm rot="-3573366" flipH="1">
            <a:off x="7762789" y="-433438"/>
            <a:ext cx="2414865" cy="2168448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79" name="Google Shape;1879;p57"/>
          <p:cNvSpPr/>
          <p:nvPr/>
        </p:nvSpPr>
        <p:spPr>
          <a:xfrm rot="-8396783" flipH="1">
            <a:off x="7525417" y="465480"/>
            <a:ext cx="1051251" cy="1082766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880" name="Google Shape;1880;p57"/>
          <p:cNvGrpSpPr/>
          <p:nvPr/>
        </p:nvGrpSpPr>
        <p:grpSpPr>
          <a:xfrm rot="-2396711">
            <a:off x="-196073" y="-304705"/>
            <a:ext cx="1580677" cy="2149085"/>
            <a:chOff x="-10405100" y="4420213"/>
            <a:chExt cx="1062925" cy="1445150"/>
          </a:xfrm>
        </p:grpSpPr>
        <p:sp>
          <p:nvSpPr>
            <p:cNvPr id="1881" name="Google Shape;1881;p57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57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3" name="Google Shape;1883;p57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4" name="Google Shape;1884;p57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57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57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57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57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57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57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1" name="Google Shape;1891;p57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2" name="Google Shape;1892;p57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57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57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57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57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7" name="Google Shape;1897;p57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8" name="Google Shape;1898;p57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9" name="Google Shape;1899;p57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57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57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57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57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57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57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57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7" name="Google Shape;1907;p57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8" name="Google Shape;1908;p57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9" name="Google Shape;1909;p57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57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57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57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3" name="Google Shape;1913;p57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4" name="Google Shape;1914;p57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57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57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57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57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57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57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1" name="Google Shape;1921;p57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2" name="Google Shape;1922;p57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57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4" name="Google Shape;1924;p57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5" name="Google Shape;1925;p57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6" name="Google Shape;1926;p57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7" name="Google Shape;1927;p57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57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57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57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57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57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57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57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57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57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57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57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57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57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57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57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57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57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57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57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57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57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57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57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951" name="Google Shape;1951;p57"/>
          <p:cNvSpPr/>
          <p:nvPr/>
        </p:nvSpPr>
        <p:spPr>
          <a:xfrm>
            <a:off x="-355090" y="4033673"/>
            <a:ext cx="1559136" cy="1605876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952" name="Google Shape;1952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-789650" y="2323195"/>
            <a:ext cx="2231175" cy="2805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57" name="Google Shape;1957;p58"/>
          <p:cNvCxnSpPr>
            <a:stCxn id="1958" idx="1"/>
            <a:endCxn id="1959" idx="1"/>
          </p:cNvCxnSpPr>
          <p:nvPr/>
        </p:nvCxnSpPr>
        <p:spPr>
          <a:xfrm>
            <a:off x="2511170" y="1496425"/>
            <a:ext cx="843900" cy="1441200"/>
          </a:xfrm>
          <a:prstGeom prst="curvedConnector3">
            <a:avLst>
              <a:gd name="adj1" fmla="val -2821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0" name="Google Shape;1960;p58"/>
          <p:cNvCxnSpPr>
            <a:stCxn id="1959" idx="3"/>
            <a:endCxn id="1961" idx="3"/>
          </p:cNvCxnSpPr>
          <p:nvPr/>
        </p:nvCxnSpPr>
        <p:spPr>
          <a:xfrm>
            <a:off x="5636550" y="2937725"/>
            <a:ext cx="838200" cy="1441200"/>
          </a:xfrm>
          <a:prstGeom prst="curvedConnector3">
            <a:avLst>
              <a:gd name="adj1" fmla="val 12840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8" name="Google Shape;1958;p58"/>
          <p:cNvSpPr txBox="1">
            <a:spLocks noGrp="1"/>
          </p:cNvSpPr>
          <p:nvPr>
            <p:ph type="subTitle" idx="1"/>
          </p:nvPr>
        </p:nvSpPr>
        <p:spPr>
          <a:xfrm>
            <a:off x="2511170" y="1286725"/>
            <a:ext cx="2281500" cy="41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اینستاگرام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62" name="Google Shape;1962;p58"/>
          <p:cNvSpPr txBox="1">
            <a:spLocks noGrp="1"/>
          </p:cNvSpPr>
          <p:nvPr>
            <p:ph type="title"/>
          </p:nvPr>
        </p:nvSpPr>
        <p:spPr>
          <a:xfrm>
            <a:off x="2068520" y="464981"/>
            <a:ext cx="316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$50,000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963" name="Google Shape;1963;p58"/>
          <p:cNvSpPr txBox="1">
            <a:spLocks noGrp="1"/>
          </p:cNvSpPr>
          <p:nvPr>
            <p:ph type="title" idx="2"/>
          </p:nvPr>
        </p:nvSpPr>
        <p:spPr>
          <a:xfrm>
            <a:off x="2912400" y="1901472"/>
            <a:ext cx="316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$20,000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959" name="Google Shape;1959;p58"/>
          <p:cNvSpPr txBox="1">
            <a:spLocks noGrp="1"/>
          </p:cNvSpPr>
          <p:nvPr>
            <p:ph type="subTitle" idx="3"/>
          </p:nvPr>
        </p:nvSpPr>
        <p:spPr>
          <a:xfrm>
            <a:off x="3355050" y="2728025"/>
            <a:ext cx="2281500" cy="41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یوتیوب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64" name="Google Shape;1964;p58"/>
          <p:cNvSpPr txBox="1">
            <a:spLocks noGrp="1"/>
          </p:cNvSpPr>
          <p:nvPr>
            <p:ph type="title" idx="4"/>
          </p:nvPr>
        </p:nvSpPr>
        <p:spPr>
          <a:xfrm>
            <a:off x="3750600" y="3347590"/>
            <a:ext cx="316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$5,000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961" name="Google Shape;1961;p58"/>
          <p:cNvSpPr txBox="1">
            <a:spLocks noGrp="1"/>
          </p:cNvSpPr>
          <p:nvPr>
            <p:ph type="subTitle" idx="5"/>
          </p:nvPr>
        </p:nvSpPr>
        <p:spPr>
          <a:xfrm>
            <a:off x="4193250" y="4169321"/>
            <a:ext cx="2281500" cy="41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تبلیغات گوگل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65" name="Google Shape;1965;p58"/>
          <p:cNvSpPr/>
          <p:nvPr/>
        </p:nvSpPr>
        <p:spPr>
          <a:xfrm rot="-2149272" flipH="1">
            <a:off x="-293847" y="4297525"/>
            <a:ext cx="2391347" cy="2042948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66" name="Google Shape;1966;p58"/>
          <p:cNvSpPr/>
          <p:nvPr/>
        </p:nvSpPr>
        <p:spPr>
          <a:xfrm rot="-5186506" flipH="1">
            <a:off x="-495702" y="3729071"/>
            <a:ext cx="1711062" cy="1762356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rgbClr val="5C6F20"/>
          </a:solidFill>
          <a:ln w="2857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967" name="Google Shape;1967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394008" flipH="1">
            <a:off x="174463" y="4197643"/>
            <a:ext cx="1722715" cy="1075126"/>
          </a:xfrm>
          <a:prstGeom prst="rect">
            <a:avLst/>
          </a:prstGeom>
          <a:noFill/>
          <a:ln>
            <a:noFill/>
          </a:ln>
        </p:spPr>
      </p:pic>
      <p:sp>
        <p:nvSpPr>
          <p:cNvPr id="1968" name="Google Shape;1968;p58"/>
          <p:cNvSpPr/>
          <p:nvPr/>
        </p:nvSpPr>
        <p:spPr>
          <a:xfrm flipH="1">
            <a:off x="6181656" y="-1491860"/>
            <a:ext cx="3577246" cy="3056073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69" name="Google Shape;1969;p58"/>
          <p:cNvSpPr/>
          <p:nvPr/>
        </p:nvSpPr>
        <p:spPr>
          <a:xfrm>
            <a:off x="7634461" y="636401"/>
            <a:ext cx="1745461" cy="1265067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4" name="Google Shape;1974;p59"/>
          <p:cNvSpPr txBox="1">
            <a:spLocks noGrp="1"/>
          </p:cNvSpPr>
          <p:nvPr>
            <p:ph type="title"/>
          </p:nvPr>
        </p:nvSpPr>
        <p:spPr>
          <a:xfrm>
            <a:off x="1284000" y="1572075"/>
            <a:ext cx="6906756" cy="149092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sz="10000" dirty="0">
                <a:solidFill>
                  <a:schemeClr val="accent6"/>
                </a:solidFill>
              </a:rPr>
              <a:t>498,300,000</a:t>
            </a:r>
            <a:endParaRPr sz="10000" dirty="0">
              <a:solidFill>
                <a:schemeClr val="accent6"/>
              </a:solidFill>
            </a:endParaRPr>
          </a:p>
        </p:txBody>
      </p:sp>
      <p:sp>
        <p:nvSpPr>
          <p:cNvPr id="1975" name="Google Shape;1975;p59"/>
          <p:cNvSpPr txBox="1">
            <a:spLocks noGrp="1"/>
          </p:cNvSpPr>
          <p:nvPr>
            <p:ph type="subTitle" idx="1"/>
          </p:nvPr>
        </p:nvSpPr>
        <p:spPr>
          <a:xfrm>
            <a:off x="1284000" y="3259075"/>
            <a:ext cx="6576000" cy="497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solidFill>
                  <a:schemeClr val="lt1"/>
                </a:solidFill>
              </a:rPr>
              <a:t>اعداد بزرگ توجه مخاطبان شما را جلب می کند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976" name="Google Shape;1976;p59"/>
          <p:cNvSpPr/>
          <p:nvPr/>
        </p:nvSpPr>
        <p:spPr>
          <a:xfrm rot="-7199731">
            <a:off x="66638" y="3481519"/>
            <a:ext cx="3187288" cy="3530159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77" name="Google Shape;1977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742116" y="4130006"/>
            <a:ext cx="2141264" cy="1530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8" name="Google Shape;1978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550" y="4130000"/>
            <a:ext cx="1781550" cy="1111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9" name="Google Shape;1979;p59"/>
          <p:cNvGrpSpPr/>
          <p:nvPr/>
        </p:nvGrpSpPr>
        <p:grpSpPr>
          <a:xfrm rot="-4818865">
            <a:off x="7554032" y="-5225"/>
            <a:ext cx="1727987" cy="1697385"/>
            <a:chOff x="-7335500" y="1806788"/>
            <a:chExt cx="1150450" cy="1130150"/>
          </a:xfrm>
        </p:grpSpPr>
        <p:sp>
          <p:nvSpPr>
            <p:cNvPr id="1980" name="Google Shape;1980;p59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59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59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59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59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59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59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59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59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59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59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59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59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59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59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59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59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59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59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59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59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59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59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59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59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59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59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59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59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59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59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59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59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59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59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59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59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59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59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59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59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59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59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59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59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59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59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59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59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59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59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59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59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59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59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59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59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59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59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59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59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59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59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59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59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59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59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59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59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59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50" name="Google Shape;2050;p59"/>
          <p:cNvSpPr/>
          <p:nvPr/>
        </p:nvSpPr>
        <p:spPr>
          <a:xfrm rot="-4818905">
            <a:off x="6730137" y="-1716174"/>
            <a:ext cx="4117594" cy="3866389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1" name="Google Shape;2051;p59"/>
          <p:cNvSpPr/>
          <p:nvPr/>
        </p:nvSpPr>
        <p:spPr>
          <a:xfrm rot="-2992447">
            <a:off x="-197516" y="1008933"/>
            <a:ext cx="1497708" cy="1188612"/>
          </a:xfrm>
          <a:custGeom>
            <a:avLst/>
            <a:gdLst/>
            <a:ahLst/>
            <a:cxnLst/>
            <a:rect l="l" t="t" r="r" b="b"/>
            <a:pathLst>
              <a:path w="102985" h="81731" extrusionOk="0">
                <a:moveTo>
                  <a:pt x="28476" y="0"/>
                </a:moveTo>
                <a:cubicBezTo>
                  <a:pt x="22881" y="0"/>
                  <a:pt x="17071" y="3498"/>
                  <a:pt x="13401" y="7662"/>
                </a:cubicBezTo>
                <a:cubicBezTo>
                  <a:pt x="0" y="27831"/>
                  <a:pt x="14432" y="55838"/>
                  <a:pt x="32714" y="68363"/>
                </a:cubicBezTo>
                <a:cubicBezTo>
                  <a:pt x="39691" y="74605"/>
                  <a:pt x="62126" y="81730"/>
                  <a:pt x="79729" y="81730"/>
                </a:cubicBezTo>
                <a:cubicBezTo>
                  <a:pt x="90979" y="81730"/>
                  <a:pt x="100255" y="78820"/>
                  <a:pt x="102265" y="70911"/>
                </a:cubicBezTo>
                <a:cubicBezTo>
                  <a:pt x="102984" y="66380"/>
                  <a:pt x="100009" y="62062"/>
                  <a:pt x="96527" y="59086"/>
                </a:cubicBezTo>
                <a:cubicBezTo>
                  <a:pt x="71010" y="42068"/>
                  <a:pt x="67548" y="50178"/>
                  <a:pt x="54050" y="18204"/>
                </a:cubicBezTo>
                <a:cubicBezTo>
                  <a:pt x="49440" y="10657"/>
                  <a:pt x="42011" y="6067"/>
                  <a:pt x="34601" y="1652"/>
                </a:cubicBezTo>
                <a:cubicBezTo>
                  <a:pt x="32675" y="500"/>
                  <a:pt x="30591" y="0"/>
                  <a:pt x="284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52" name="Google Shape;2052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" flipH="1">
            <a:off x="248572" y="167801"/>
            <a:ext cx="1433400" cy="1455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Google Shape;2057;p60"/>
          <p:cNvSpPr/>
          <p:nvPr/>
        </p:nvSpPr>
        <p:spPr>
          <a:xfrm rot="5400000">
            <a:off x="-309663" y="3705190"/>
            <a:ext cx="2071295" cy="1769525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058" name="Google Shape;2058;p60"/>
          <p:cNvSpPr/>
          <p:nvPr/>
        </p:nvSpPr>
        <p:spPr>
          <a:xfrm rot="5991055">
            <a:off x="6897922" y="3661581"/>
            <a:ext cx="1945779" cy="1937242"/>
          </a:xfrm>
          <a:custGeom>
            <a:avLst/>
            <a:gdLst/>
            <a:ahLst/>
            <a:cxnLst/>
            <a:rect l="l" t="t" r="r" b="b"/>
            <a:pathLst>
              <a:path w="96421" h="95998" extrusionOk="0">
                <a:moveTo>
                  <a:pt x="54487" y="1"/>
                </a:moveTo>
                <a:cubicBezTo>
                  <a:pt x="45235" y="1"/>
                  <a:pt x="34201" y="5017"/>
                  <a:pt x="21959" y="17273"/>
                </a:cubicBezTo>
                <a:cubicBezTo>
                  <a:pt x="10911" y="25170"/>
                  <a:pt x="0" y="42538"/>
                  <a:pt x="11845" y="54033"/>
                </a:cubicBezTo>
                <a:cubicBezTo>
                  <a:pt x="15929" y="57611"/>
                  <a:pt x="21764" y="58448"/>
                  <a:pt x="26315" y="61462"/>
                </a:cubicBezTo>
                <a:cubicBezTo>
                  <a:pt x="40649" y="71537"/>
                  <a:pt x="29174" y="83362"/>
                  <a:pt x="35651" y="92503"/>
                </a:cubicBezTo>
                <a:cubicBezTo>
                  <a:pt x="38572" y="94975"/>
                  <a:pt x="41882" y="95998"/>
                  <a:pt x="45275" y="95998"/>
                </a:cubicBezTo>
                <a:cubicBezTo>
                  <a:pt x="53043" y="95998"/>
                  <a:pt x="61250" y="90639"/>
                  <a:pt x="66245" y="85035"/>
                </a:cubicBezTo>
                <a:cubicBezTo>
                  <a:pt x="96421" y="55967"/>
                  <a:pt x="85391" y="1"/>
                  <a:pt x="5448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059" name="Google Shape;2059;p60"/>
          <p:cNvGrpSpPr/>
          <p:nvPr/>
        </p:nvGrpSpPr>
        <p:grpSpPr>
          <a:xfrm rot="-4499895">
            <a:off x="7857829" y="3533926"/>
            <a:ext cx="976081" cy="1327078"/>
            <a:chOff x="-10405100" y="4420213"/>
            <a:chExt cx="1062925" cy="1445150"/>
          </a:xfrm>
        </p:grpSpPr>
        <p:sp>
          <p:nvSpPr>
            <p:cNvPr id="2060" name="Google Shape;2060;p60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60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2" name="Google Shape;2062;p60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3" name="Google Shape;2063;p60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4" name="Google Shape;2064;p60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60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60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60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60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9" name="Google Shape;2069;p60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0" name="Google Shape;2070;p60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1" name="Google Shape;2071;p60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2" name="Google Shape;2072;p60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60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60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60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60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60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60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60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0" name="Google Shape;2080;p60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1" name="Google Shape;2081;p60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2" name="Google Shape;2082;p60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3" name="Google Shape;2083;p60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60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60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60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60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60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60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60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60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60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60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60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60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60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7" name="Google Shape;2097;p60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8" name="Google Shape;2098;p60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60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60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60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60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60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60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60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60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60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60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60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0" name="Google Shape;2110;p60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1" name="Google Shape;2111;p60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60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3" name="Google Shape;2113;p60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4" name="Google Shape;2114;p60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60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60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60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60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9" name="Google Shape;2119;p60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0" name="Google Shape;2120;p60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60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2" name="Google Shape;2122;p60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3" name="Google Shape;2123;p60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60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60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60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60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8" name="Google Shape;2128;p60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9" name="Google Shape;2129;p60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30" name="Google Shape;2130;p60"/>
          <p:cNvSpPr/>
          <p:nvPr/>
        </p:nvSpPr>
        <p:spPr>
          <a:xfrm rot="6175718">
            <a:off x="-23302" y="-1762299"/>
            <a:ext cx="3333219" cy="3737003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131" name="Google Shape;2131;p60"/>
          <p:cNvSpPr txBox="1">
            <a:spLocks noGrp="1"/>
          </p:cNvSpPr>
          <p:nvPr>
            <p:ph type="title"/>
          </p:nvPr>
        </p:nvSpPr>
        <p:spPr>
          <a:xfrm>
            <a:off x="1687504" y="1866150"/>
            <a:ext cx="4183500" cy="8418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نمای کلی </a:t>
            </a:r>
            <a:r>
              <a:rPr lang="en-US" dirty="0">
                <a:cs typeface="B Nazanin" panose="00000400000000000000" pitchFamily="2" charset="-78"/>
              </a:rPr>
              <a:t>KPI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132" name="Google Shape;2132;p60"/>
          <p:cNvSpPr txBox="1">
            <a:spLocks noGrp="1"/>
          </p:cNvSpPr>
          <p:nvPr>
            <p:ph type="title" idx="2"/>
          </p:nvPr>
        </p:nvSpPr>
        <p:spPr>
          <a:xfrm>
            <a:off x="6044096" y="1866150"/>
            <a:ext cx="1412400" cy="14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06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133" name="Google Shape;2133;p60"/>
          <p:cNvSpPr txBox="1">
            <a:spLocks noGrp="1"/>
          </p:cNvSpPr>
          <p:nvPr>
            <p:ph type="subTitle" idx="1"/>
          </p:nvPr>
        </p:nvSpPr>
        <p:spPr>
          <a:xfrm>
            <a:off x="1735229" y="2860350"/>
            <a:ext cx="4100400" cy="417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134" name="Google Shape;2134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799988">
            <a:off x="335551" y="-99574"/>
            <a:ext cx="1498175" cy="1521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5" name="Google Shape;2135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1417897" y="-99564"/>
            <a:ext cx="1073951" cy="6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6" name="Google Shape;2136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535270" y="4447400"/>
            <a:ext cx="1482245" cy="1059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7" name="Google Shape;2137;p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799995">
            <a:off x="6565490" y="4464731"/>
            <a:ext cx="926420" cy="1024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8" name="Google Shape;2138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2631450" y="-114600"/>
            <a:ext cx="979575" cy="700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39" name="Google Shape;2139;p60"/>
          <p:cNvGrpSpPr/>
          <p:nvPr/>
        </p:nvGrpSpPr>
        <p:grpSpPr>
          <a:xfrm rot="-2396711">
            <a:off x="-522336" y="3649795"/>
            <a:ext cx="1580677" cy="2149085"/>
            <a:chOff x="-10405100" y="4420213"/>
            <a:chExt cx="1062925" cy="1445150"/>
          </a:xfrm>
        </p:grpSpPr>
        <p:sp>
          <p:nvSpPr>
            <p:cNvPr id="2140" name="Google Shape;2140;p60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1" name="Google Shape;2141;p60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2" name="Google Shape;2142;p60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60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60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60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6" name="Google Shape;2146;p60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7" name="Google Shape;2147;p60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8" name="Google Shape;2148;p60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9" name="Google Shape;2149;p60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0" name="Google Shape;2150;p60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1" name="Google Shape;2151;p60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2" name="Google Shape;2152;p60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3" name="Google Shape;2153;p60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4" name="Google Shape;2154;p60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5" name="Google Shape;2155;p60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6" name="Google Shape;2156;p60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7" name="Google Shape;2157;p60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8" name="Google Shape;2158;p60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9" name="Google Shape;2159;p60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0" name="Google Shape;2160;p60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1" name="Google Shape;2161;p60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2" name="Google Shape;2162;p60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3" name="Google Shape;2163;p60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4" name="Google Shape;2164;p60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5" name="Google Shape;2165;p60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6" name="Google Shape;2166;p60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7" name="Google Shape;2167;p60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8" name="Google Shape;2168;p60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9" name="Google Shape;2169;p60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0" name="Google Shape;2170;p60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1" name="Google Shape;2171;p60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2" name="Google Shape;2172;p60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3" name="Google Shape;2173;p60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4" name="Google Shape;2174;p60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5" name="Google Shape;2175;p60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6" name="Google Shape;2176;p60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7" name="Google Shape;2177;p60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8" name="Google Shape;2178;p60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9" name="Google Shape;2179;p60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0" name="Google Shape;2180;p60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1" name="Google Shape;2181;p60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2" name="Google Shape;2182;p60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3" name="Google Shape;2183;p60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4" name="Google Shape;2184;p60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5" name="Google Shape;2185;p60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6" name="Google Shape;2186;p60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7" name="Google Shape;2187;p60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8" name="Google Shape;2188;p60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9" name="Google Shape;2189;p60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0" name="Google Shape;2190;p60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1" name="Google Shape;2191;p60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2" name="Google Shape;2192;p60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3" name="Google Shape;2193;p60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4" name="Google Shape;2194;p60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5" name="Google Shape;2195;p60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6" name="Google Shape;2196;p60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7" name="Google Shape;2197;p60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8" name="Google Shape;2198;p60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9" name="Google Shape;2199;p60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0" name="Google Shape;2200;p60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1" name="Google Shape;2201;p60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2" name="Google Shape;2202;p60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3" name="Google Shape;2203;p60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4" name="Google Shape;2204;p60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5" name="Google Shape;2205;p60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6" name="Google Shape;2206;p60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7" name="Google Shape;2207;p60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8" name="Google Shape;2208;p60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9" name="Google Shape;2209;p60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14" name="Google Shape;2214;p61"/>
          <p:cNvCxnSpPr>
            <a:stCxn id="2215" idx="3"/>
            <a:endCxn id="2216" idx="1"/>
          </p:cNvCxnSpPr>
          <p:nvPr/>
        </p:nvCxnSpPr>
        <p:spPr>
          <a:xfrm rot="10800000" flipH="1">
            <a:off x="1887271" y="1965137"/>
            <a:ext cx="456900" cy="76200"/>
          </a:xfrm>
          <a:prstGeom prst="curvedConnector3">
            <a:avLst>
              <a:gd name="adj1" fmla="val 4999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17" name="Google Shape;2217;p61"/>
          <p:cNvCxnSpPr>
            <a:stCxn id="2218" idx="3"/>
            <a:endCxn id="2219" idx="1"/>
          </p:cNvCxnSpPr>
          <p:nvPr/>
        </p:nvCxnSpPr>
        <p:spPr>
          <a:xfrm>
            <a:off x="3517790" y="1965137"/>
            <a:ext cx="450300" cy="76200"/>
          </a:xfrm>
          <a:prstGeom prst="curvedConnector3">
            <a:avLst>
              <a:gd name="adj1" fmla="val 5001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0" name="Google Shape;2220;p61"/>
          <p:cNvCxnSpPr>
            <a:stCxn id="2221" idx="3"/>
            <a:endCxn id="2222" idx="1"/>
          </p:cNvCxnSpPr>
          <p:nvPr/>
        </p:nvCxnSpPr>
        <p:spPr>
          <a:xfrm rot="10800000" flipH="1">
            <a:off x="5148309" y="1965137"/>
            <a:ext cx="444000" cy="76200"/>
          </a:xfrm>
          <a:prstGeom prst="curvedConnector3">
            <a:avLst>
              <a:gd name="adj1" fmla="val 4999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3" name="Google Shape;2223;p61"/>
          <p:cNvCxnSpPr>
            <a:stCxn id="2224" idx="3"/>
            <a:endCxn id="2225" idx="1"/>
          </p:cNvCxnSpPr>
          <p:nvPr/>
        </p:nvCxnSpPr>
        <p:spPr>
          <a:xfrm>
            <a:off x="6770021" y="1965137"/>
            <a:ext cx="446400" cy="76200"/>
          </a:xfrm>
          <a:prstGeom prst="curvedConnector3">
            <a:avLst>
              <a:gd name="adj1" fmla="val 4999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6" name="Google Shape;2226;p61"/>
          <p:cNvSpPr txBox="1"/>
          <p:nvPr/>
        </p:nvSpPr>
        <p:spPr>
          <a:xfrm>
            <a:off x="1323700" y="2831513"/>
            <a:ext cx="1291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sz="13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27" name="Google Shape;2227;p61"/>
          <p:cNvSpPr txBox="1"/>
          <p:nvPr/>
        </p:nvSpPr>
        <p:spPr>
          <a:xfrm>
            <a:off x="1323700" y="2602216"/>
            <a:ext cx="12912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  <a:endParaRPr sz="2400" b="1" dirty="0">
              <a:solidFill>
                <a:schemeClr val="lt2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2228" name="Google Shape;2228;p61"/>
          <p:cNvSpPr txBox="1"/>
          <p:nvPr/>
        </p:nvSpPr>
        <p:spPr>
          <a:xfrm>
            <a:off x="1323703" y="3602583"/>
            <a:ext cx="1291200" cy="3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lt2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</a:t>
            </a:r>
          </a:p>
        </p:txBody>
      </p:sp>
      <p:sp>
        <p:nvSpPr>
          <p:cNvPr id="2229" name="Google Shape;2229;p61"/>
          <p:cNvSpPr txBox="1"/>
          <p:nvPr/>
        </p:nvSpPr>
        <p:spPr>
          <a:xfrm>
            <a:off x="2701875" y="2597600"/>
            <a:ext cx="56985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مشترکین جدید از سایت های شبکه های اجتماعی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2230" name="Google Shape;2230;p6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نمای کلی </a:t>
            </a:r>
            <a:r>
              <a:rPr lang="en-US" dirty="0">
                <a:cs typeface="B Nazanin" panose="00000400000000000000" pitchFamily="2" charset="-78"/>
              </a:rPr>
              <a:t>(KPI)</a:t>
            </a:r>
            <a:r>
              <a:rPr lang="fa-IR" dirty="0">
                <a:cs typeface="B Nazanin" panose="00000400000000000000" pitchFamily="2" charset="-78"/>
              </a:rPr>
              <a:t>گزینه 1</a:t>
            </a:r>
            <a:r>
              <a:rPr lang="en-US" dirty="0">
                <a:cs typeface="B Nazanin" panose="00000400000000000000" pitchFamily="2" charset="-78"/>
              </a:rPr>
              <a:t>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31" name="Google Shape;2231;p61"/>
          <p:cNvSpPr txBox="1"/>
          <p:nvPr/>
        </p:nvSpPr>
        <p:spPr>
          <a:xfrm>
            <a:off x="816900" y="4370701"/>
            <a:ext cx="75102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2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پیوند موجود در نمودار را دنبال کنید تا داده‌های آن را تغییر دهید و سپس پیوند جدید را در اینجا جای‌گذاری کنید. برای اطلاعات بیشتر اینجا را کلیک کنید</a:t>
            </a:r>
            <a:endParaRPr sz="1200" b="1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32" name="Google Shape;2232;p61"/>
          <p:cNvSpPr txBox="1"/>
          <p:nvPr/>
        </p:nvSpPr>
        <p:spPr>
          <a:xfrm>
            <a:off x="1323700" y="3831852"/>
            <a:ext cx="1291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sz="13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33" name="Google Shape;2233;p61"/>
          <p:cNvSpPr/>
          <p:nvPr/>
        </p:nvSpPr>
        <p:spPr>
          <a:xfrm>
            <a:off x="720010" y="3673144"/>
            <a:ext cx="572700" cy="572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2234" name="Google Shape;2234;p61"/>
          <p:cNvSpPr/>
          <p:nvPr/>
        </p:nvSpPr>
        <p:spPr>
          <a:xfrm>
            <a:off x="719996" y="2671780"/>
            <a:ext cx="572700" cy="5727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grpSp>
        <p:nvGrpSpPr>
          <p:cNvPr id="2235" name="Google Shape;2235;p61"/>
          <p:cNvGrpSpPr/>
          <p:nvPr/>
        </p:nvGrpSpPr>
        <p:grpSpPr>
          <a:xfrm>
            <a:off x="859199" y="3812320"/>
            <a:ext cx="294336" cy="294336"/>
            <a:chOff x="1323129" y="2571761"/>
            <a:chExt cx="417024" cy="417024"/>
          </a:xfrm>
        </p:grpSpPr>
        <p:sp>
          <p:nvSpPr>
            <p:cNvPr id="2236" name="Google Shape;2236;p61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7" name="Google Shape;2237;p61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8" name="Google Shape;2238;p61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9" name="Google Shape;2239;p61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40" name="Google Shape;2240;p61"/>
          <p:cNvGrpSpPr/>
          <p:nvPr/>
        </p:nvGrpSpPr>
        <p:grpSpPr>
          <a:xfrm>
            <a:off x="862153" y="2813928"/>
            <a:ext cx="288398" cy="288398"/>
            <a:chOff x="2038375" y="3798025"/>
            <a:chExt cx="841792" cy="841792"/>
          </a:xfrm>
        </p:grpSpPr>
        <p:sp>
          <p:nvSpPr>
            <p:cNvPr id="2241" name="Google Shape;2241;p61"/>
            <p:cNvSpPr/>
            <p:nvPr/>
          </p:nvSpPr>
          <p:spPr>
            <a:xfrm>
              <a:off x="2186646" y="3907135"/>
              <a:ext cx="545341" cy="623694"/>
            </a:xfrm>
            <a:custGeom>
              <a:avLst/>
              <a:gdLst/>
              <a:ahLst/>
              <a:cxnLst/>
              <a:rect l="l" t="t" r="r" b="b"/>
              <a:pathLst>
                <a:path w="182541" h="208768" extrusionOk="0">
                  <a:moveTo>
                    <a:pt x="124804" y="12232"/>
                  </a:moveTo>
                  <a:cubicBezTo>
                    <a:pt x="127609" y="36012"/>
                    <a:pt x="146529" y="54932"/>
                    <a:pt x="170308" y="57737"/>
                  </a:cubicBezTo>
                  <a:lnTo>
                    <a:pt x="170308" y="78353"/>
                  </a:lnTo>
                  <a:cubicBezTo>
                    <a:pt x="157261" y="77276"/>
                    <a:pt x="144865" y="72710"/>
                    <a:pt x="134166" y="65011"/>
                  </a:cubicBezTo>
                  <a:cubicBezTo>
                    <a:pt x="133084" y="64247"/>
                    <a:pt x="131821" y="63855"/>
                    <a:pt x="130560" y="63855"/>
                  </a:cubicBezTo>
                  <a:cubicBezTo>
                    <a:pt x="129615" y="63855"/>
                    <a:pt x="128671" y="64075"/>
                    <a:pt x="127805" y="64522"/>
                  </a:cubicBezTo>
                  <a:cubicBezTo>
                    <a:pt x="125750" y="65566"/>
                    <a:pt x="124478" y="67686"/>
                    <a:pt x="124478" y="69970"/>
                  </a:cubicBezTo>
                  <a:lnTo>
                    <a:pt x="124478" y="140429"/>
                  </a:lnTo>
                  <a:cubicBezTo>
                    <a:pt x="124478" y="171352"/>
                    <a:pt x="99295" y="196535"/>
                    <a:pt x="68339" y="196535"/>
                  </a:cubicBezTo>
                  <a:cubicBezTo>
                    <a:pt x="37383" y="196535"/>
                    <a:pt x="12233" y="171352"/>
                    <a:pt x="12233" y="140429"/>
                  </a:cubicBezTo>
                  <a:cubicBezTo>
                    <a:pt x="12233" y="111527"/>
                    <a:pt x="34153" y="87682"/>
                    <a:pt x="62239" y="84616"/>
                  </a:cubicBezTo>
                  <a:lnTo>
                    <a:pt x="62239" y="105330"/>
                  </a:lnTo>
                  <a:cubicBezTo>
                    <a:pt x="45505" y="108265"/>
                    <a:pt x="32751" y="122879"/>
                    <a:pt x="32751" y="140429"/>
                  </a:cubicBezTo>
                  <a:cubicBezTo>
                    <a:pt x="32751" y="160033"/>
                    <a:pt x="48702" y="176017"/>
                    <a:pt x="68339" y="176017"/>
                  </a:cubicBezTo>
                  <a:cubicBezTo>
                    <a:pt x="87976" y="176017"/>
                    <a:pt x="103927" y="160033"/>
                    <a:pt x="103927" y="140429"/>
                  </a:cubicBezTo>
                  <a:lnTo>
                    <a:pt x="103927" y="12232"/>
                  </a:lnTo>
                  <a:close/>
                  <a:moveTo>
                    <a:pt x="97827" y="0"/>
                  </a:moveTo>
                  <a:cubicBezTo>
                    <a:pt x="94435" y="0"/>
                    <a:pt x="91695" y="2740"/>
                    <a:pt x="91695" y="6133"/>
                  </a:cubicBezTo>
                  <a:lnTo>
                    <a:pt x="91695" y="140429"/>
                  </a:lnTo>
                  <a:cubicBezTo>
                    <a:pt x="91695" y="153313"/>
                    <a:pt x="81224" y="163784"/>
                    <a:pt x="68339" y="163784"/>
                  </a:cubicBezTo>
                  <a:cubicBezTo>
                    <a:pt x="55454" y="163784"/>
                    <a:pt x="44983" y="153313"/>
                    <a:pt x="44983" y="140429"/>
                  </a:cubicBezTo>
                  <a:cubicBezTo>
                    <a:pt x="44983" y="127544"/>
                    <a:pt x="55454" y="117040"/>
                    <a:pt x="68339" y="117040"/>
                  </a:cubicBezTo>
                  <a:cubicBezTo>
                    <a:pt x="71731" y="117040"/>
                    <a:pt x="74471" y="114300"/>
                    <a:pt x="74471" y="110940"/>
                  </a:cubicBezTo>
                  <a:lnTo>
                    <a:pt x="74471" y="78190"/>
                  </a:lnTo>
                  <a:cubicBezTo>
                    <a:pt x="74471" y="74797"/>
                    <a:pt x="71731" y="72057"/>
                    <a:pt x="68339" y="72057"/>
                  </a:cubicBezTo>
                  <a:cubicBezTo>
                    <a:pt x="30663" y="72057"/>
                    <a:pt x="0" y="102720"/>
                    <a:pt x="0" y="140429"/>
                  </a:cubicBezTo>
                  <a:cubicBezTo>
                    <a:pt x="0" y="178104"/>
                    <a:pt x="30663" y="208767"/>
                    <a:pt x="68339" y="208767"/>
                  </a:cubicBezTo>
                  <a:cubicBezTo>
                    <a:pt x="106047" y="208767"/>
                    <a:pt x="136710" y="178104"/>
                    <a:pt x="136710" y="140429"/>
                  </a:cubicBezTo>
                  <a:lnTo>
                    <a:pt x="136710" y="80963"/>
                  </a:lnTo>
                  <a:cubicBezTo>
                    <a:pt x="148877" y="87454"/>
                    <a:pt x="162414" y="90846"/>
                    <a:pt x="176441" y="90846"/>
                  </a:cubicBezTo>
                  <a:cubicBezTo>
                    <a:pt x="179801" y="90846"/>
                    <a:pt x="182541" y="88106"/>
                    <a:pt x="182541" y="84746"/>
                  </a:cubicBezTo>
                  <a:lnTo>
                    <a:pt x="182541" y="51963"/>
                  </a:lnTo>
                  <a:cubicBezTo>
                    <a:pt x="182541" y="48604"/>
                    <a:pt x="179801" y="45864"/>
                    <a:pt x="176441" y="45864"/>
                  </a:cubicBezTo>
                  <a:cubicBezTo>
                    <a:pt x="154520" y="45864"/>
                    <a:pt x="136710" y="28020"/>
                    <a:pt x="136710" y="6133"/>
                  </a:cubicBezTo>
                  <a:cubicBezTo>
                    <a:pt x="136710" y="2740"/>
                    <a:pt x="133970" y="0"/>
                    <a:pt x="1305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2" name="Google Shape;2242;p61"/>
            <p:cNvSpPr/>
            <p:nvPr/>
          </p:nvSpPr>
          <p:spPr>
            <a:xfrm>
              <a:off x="2038375" y="3798025"/>
              <a:ext cx="841792" cy="841792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7" y="1172"/>
                  </a:moveTo>
                  <a:cubicBezTo>
                    <a:pt x="17990" y="1172"/>
                    <a:pt x="18812" y="1975"/>
                    <a:pt x="18812" y="2927"/>
                  </a:cubicBezTo>
                  <a:lnTo>
                    <a:pt x="18812" y="17017"/>
                  </a:lnTo>
                  <a:cubicBezTo>
                    <a:pt x="18812" y="17990"/>
                    <a:pt x="17990" y="18811"/>
                    <a:pt x="17017" y="18811"/>
                  </a:cubicBezTo>
                  <a:lnTo>
                    <a:pt x="2966" y="18811"/>
                  </a:lnTo>
                  <a:cubicBezTo>
                    <a:pt x="1993" y="18811"/>
                    <a:pt x="1172" y="17990"/>
                    <a:pt x="1172" y="17017"/>
                  </a:cubicBezTo>
                  <a:lnTo>
                    <a:pt x="1172" y="2927"/>
                  </a:lnTo>
                  <a:cubicBezTo>
                    <a:pt x="1172" y="1975"/>
                    <a:pt x="1993" y="1172"/>
                    <a:pt x="2966" y="1172"/>
                  </a:cubicBezTo>
                  <a:close/>
                  <a:moveTo>
                    <a:pt x="2966" y="1"/>
                  </a:moveTo>
                  <a:cubicBezTo>
                    <a:pt x="1349" y="1"/>
                    <a:pt x="1" y="1310"/>
                    <a:pt x="1" y="2927"/>
                  </a:cubicBezTo>
                  <a:lnTo>
                    <a:pt x="1" y="17015"/>
                  </a:lnTo>
                  <a:cubicBezTo>
                    <a:pt x="1" y="18636"/>
                    <a:pt x="1349" y="19982"/>
                    <a:pt x="2966" y="19982"/>
                  </a:cubicBezTo>
                  <a:lnTo>
                    <a:pt x="17017" y="19982"/>
                  </a:lnTo>
                  <a:cubicBezTo>
                    <a:pt x="18635" y="19982"/>
                    <a:pt x="19982" y="18634"/>
                    <a:pt x="19982" y="17015"/>
                  </a:cubicBezTo>
                  <a:lnTo>
                    <a:pt x="19982" y="2927"/>
                  </a:lnTo>
                  <a:cubicBezTo>
                    <a:pt x="19982" y="1310"/>
                    <a:pt x="18635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43" name="Google Shape;2243;p61"/>
          <p:cNvSpPr/>
          <p:nvPr/>
        </p:nvSpPr>
        <p:spPr>
          <a:xfrm>
            <a:off x="720000" y="1699787"/>
            <a:ext cx="1189500" cy="683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16" name="Google Shape;2216;p61"/>
          <p:cNvSpPr/>
          <p:nvPr/>
        </p:nvSpPr>
        <p:spPr>
          <a:xfrm>
            <a:off x="2344096" y="1623587"/>
            <a:ext cx="1189500" cy="683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19" name="Google Shape;2219;p61"/>
          <p:cNvSpPr/>
          <p:nvPr/>
        </p:nvSpPr>
        <p:spPr>
          <a:xfrm>
            <a:off x="3968193" y="1699787"/>
            <a:ext cx="1189500" cy="683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2" name="Google Shape;2222;p61"/>
          <p:cNvSpPr/>
          <p:nvPr/>
        </p:nvSpPr>
        <p:spPr>
          <a:xfrm>
            <a:off x="5592289" y="1623587"/>
            <a:ext cx="1189500" cy="683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5" name="Google Shape;2225;p61"/>
          <p:cNvSpPr/>
          <p:nvPr/>
        </p:nvSpPr>
        <p:spPr>
          <a:xfrm>
            <a:off x="7216385" y="1699787"/>
            <a:ext cx="1189500" cy="6831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15" name="Google Shape;2215;p61"/>
          <p:cNvSpPr txBox="1"/>
          <p:nvPr/>
        </p:nvSpPr>
        <p:spPr>
          <a:xfrm>
            <a:off x="1127071" y="1822187"/>
            <a:ext cx="760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775" rIns="0" bIns="0" anchor="ctr" anchorCtr="0">
            <a:noAutofit/>
          </a:bodyPr>
          <a:lstStyle/>
          <a:p>
            <a:pPr lvl="0" algn="r" rtl="1"/>
            <a:r>
              <a:rPr lang="fa-IR" sz="1200" b="1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5,408 فالوور</a:t>
            </a:r>
            <a:endParaRPr sz="1200" dirty="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18" name="Google Shape;2218;p61"/>
          <p:cNvSpPr txBox="1"/>
          <p:nvPr/>
        </p:nvSpPr>
        <p:spPr>
          <a:xfrm>
            <a:off x="2757590" y="1745987"/>
            <a:ext cx="760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775" rIns="0" bIns="0" anchor="ctr" anchorCtr="0">
            <a:noAutofit/>
          </a:bodyPr>
          <a:lstStyle/>
          <a:p>
            <a:pPr lvl="0" algn="r" rtl="1"/>
            <a:r>
              <a:rPr lang="fa-IR" sz="1200" b="1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5,408 فالوور</a:t>
            </a:r>
            <a:endParaRPr sz="1200" dirty="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21" name="Google Shape;2221;p61"/>
          <p:cNvSpPr txBox="1"/>
          <p:nvPr/>
        </p:nvSpPr>
        <p:spPr>
          <a:xfrm>
            <a:off x="4388109" y="1822187"/>
            <a:ext cx="760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775" rIns="0" bIns="0" anchor="ctr" anchorCtr="0">
            <a:noAutofit/>
          </a:bodyPr>
          <a:lstStyle/>
          <a:p>
            <a:pPr lvl="0" algn="r" rtl="1"/>
            <a:r>
              <a:rPr lang="fa-IR" sz="1200" b="1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5,608 بازدید</a:t>
            </a:r>
            <a:endParaRPr sz="1200" dirty="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24" name="Google Shape;2224;p61"/>
          <p:cNvSpPr txBox="1"/>
          <p:nvPr/>
        </p:nvSpPr>
        <p:spPr>
          <a:xfrm>
            <a:off x="6009821" y="1745987"/>
            <a:ext cx="760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775" rIns="0" bIns="0" anchor="ctr" anchorCtr="0">
            <a:noAutofit/>
          </a:bodyPr>
          <a:lstStyle/>
          <a:p>
            <a:pPr lvl="0" algn="r" rtl="1"/>
            <a:r>
              <a:rPr lang="fa-IR" sz="1200" b="1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608 دنبال کننده</a:t>
            </a:r>
            <a:endParaRPr sz="1200" dirty="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44" name="Google Shape;2244;p61"/>
          <p:cNvSpPr txBox="1"/>
          <p:nvPr/>
        </p:nvSpPr>
        <p:spPr>
          <a:xfrm>
            <a:off x="7640340" y="1822187"/>
            <a:ext cx="7602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775" rIns="0" bIns="0" anchor="ctr" anchorCtr="0">
            <a:noAutofit/>
          </a:bodyPr>
          <a:lstStyle/>
          <a:p>
            <a:pPr lvl="0" algn="r" rtl="1"/>
            <a:r>
              <a:rPr lang="fa-IR" sz="1200" b="1" dirty="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5608 لایک</a:t>
            </a:r>
            <a:endParaRPr sz="1200" dirty="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2245" name="Google Shape;2245;p61"/>
          <p:cNvGrpSpPr/>
          <p:nvPr/>
        </p:nvGrpSpPr>
        <p:grpSpPr>
          <a:xfrm>
            <a:off x="774421" y="1939332"/>
            <a:ext cx="290124" cy="204010"/>
            <a:chOff x="3476576" y="2633631"/>
            <a:chExt cx="417024" cy="293244"/>
          </a:xfrm>
        </p:grpSpPr>
        <p:sp>
          <p:nvSpPr>
            <p:cNvPr id="2246" name="Google Shape;2246;p61"/>
            <p:cNvSpPr/>
            <p:nvPr/>
          </p:nvSpPr>
          <p:spPr>
            <a:xfrm>
              <a:off x="3476576" y="2633631"/>
              <a:ext cx="417024" cy="293244"/>
            </a:xfrm>
            <a:custGeom>
              <a:avLst/>
              <a:gdLst/>
              <a:ahLst/>
              <a:cxnLst/>
              <a:rect l="l" t="t" r="r" b="b"/>
              <a:pathLst>
                <a:path w="19982" h="14051" extrusionOk="0">
                  <a:moveTo>
                    <a:pt x="17056" y="1172"/>
                  </a:moveTo>
                  <a:cubicBezTo>
                    <a:pt x="18023" y="1172"/>
                    <a:pt x="18811" y="1961"/>
                    <a:pt x="18811" y="2929"/>
                  </a:cubicBezTo>
                  <a:lnTo>
                    <a:pt x="18811" y="11124"/>
                  </a:lnTo>
                  <a:cubicBezTo>
                    <a:pt x="18811" y="12092"/>
                    <a:pt x="18023" y="12881"/>
                    <a:pt x="17056" y="12881"/>
                  </a:cubicBezTo>
                  <a:lnTo>
                    <a:pt x="2927" y="12881"/>
                  </a:lnTo>
                  <a:cubicBezTo>
                    <a:pt x="1959" y="12881"/>
                    <a:pt x="1172" y="12092"/>
                    <a:pt x="1172" y="11124"/>
                  </a:cubicBezTo>
                  <a:lnTo>
                    <a:pt x="1172" y="2929"/>
                  </a:lnTo>
                  <a:cubicBezTo>
                    <a:pt x="1172" y="1961"/>
                    <a:pt x="1959" y="1172"/>
                    <a:pt x="2927" y="1172"/>
                  </a:cubicBezTo>
                  <a:close/>
                  <a:moveTo>
                    <a:pt x="2927" y="1"/>
                  </a:moveTo>
                  <a:cubicBezTo>
                    <a:pt x="1313" y="1"/>
                    <a:pt x="1" y="1315"/>
                    <a:pt x="1" y="2929"/>
                  </a:cubicBezTo>
                  <a:lnTo>
                    <a:pt x="1" y="11124"/>
                  </a:lnTo>
                  <a:cubicBezTo>
                    <a:pt x="1" y="12738"/>
                    <a:pt x="1313" y="14050"/>
                    <a:pt x="2927" y="14050"/>
                  </a:cubicBezTo>
                  <a:lnTo>
                    <a:pt x="17056" y="14050"/>
                  </a:lnTo>
                  <a:cubicBezTo>
                    <a:pt x="18669" y="14050"/>
                    <a:pt x="19982" y="12738"/>
                    <a:pt x="19982" y="11124"/>
                  </a:cubicBezTo>
                  <a:lnTo>
                    <a:pt x="19982" y="2929"/>
                  </a:lnTo>
                  <a:cubicBezTo>
                    <a:pt x="19982" y="1315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7" name="Google Shape;2247;p61"/>
            <p:cNvSpPr/>
            <p:nvPr/>
          </p:nvSpPr>
          <p:spPr>
            <a:xfrm>
              <a:off x="3636206" y="2706945"/>
              <a:ext cx="122194" cy="146633"/>
            </a:xfrm>
            <a:custGeom>
              <a:avLst/>
              <a:gdLst/>
              <a:ahLst/>
              <a:cxnLst/>
              <a:rect l="l" t="t" r="r" b="b"/>
              <a:pathLst>
                <a:path w="5855" h="7026" extrusionOk="0">
                  <a:moveTo>
                    <a:pt x="1172" y="1643"/>
                  </a:moveTo>
                  <a:lnTo>
                    <a:pt x="4165" y="3514"/>
                  </a:lnTo>
                  <a:lnTo>
                    <a:pt x="1172" y="5384"/>
                  </a:lnTo>
                  <a:lnTo>
                    <a:pt x="1172" y="1643"/>
                  </a:lnTo>
                  <a:close/>
                  <a:moveTo>
                    <a:pt x="586" y="0"/>
                  </a:moveTo>
                  <a:cubicBezTo>
                    <a:pt x="489" y="0"/>
                    <a:pt x="391" y="25"/>
                    <a:pt x="302" y="74"/>
                  </a:cubicBezTo>
                  <a:cubicBezTo>
                    <a:pt x="116" y="178"/>
                    <a:pt x="1" y="373"/>
                    <a:pt x="1" y="587"/>
                  </a:cubicBezTo>
                  <a:lnTo>
                    <a:pt x="1" y="6440"/>
                  </a:lnTo>
                  <a:cubicBezTo>
                    <a:pt x="1" y="6653"/>
                    <a:pt x="116" y="6849"/>
                    <a:pt x="302" y="6953"/>
                  </a:cubicBezTo>
                  <a:cubicBezTo>
                    <a:pt x="389" y="7001"/>
                    <a:pt x="487" y="7026"/>
                    <a:pt x="585" y="7026"/>
                  </a:cubicBezTo>
                  <a:cubicBezTo>
                    <a:pt x="693" y="7026"/>
                    <a:pt x="801" y="6997"/>
                    <a:pt x="896" y="6937"/>
                  </a:cubicBezTo>
                  <a:lnTo>
                    <a:pt x="5580" y="4010"/>
                  </a:lnTo>
                  <a:cubicBezTo>
                    <a:pt x="5750" y="3903"/>
                    <a:pt x="5854" y="3714"/>
                    <a:pt x="5854" y="3513"/>
                  </a:cubicBezTo>
                  <a:cubicBezTo>
                    <a:pt x="5854" y="3311"/>
                    <a:pt x="5750" y="3123"/>
                    <a:pt x="5580" y="3017"/>
                  </a:cubicBezTo>
                  <a:lnTo>
                    <a:pt x="896" y="90"/>
                  </a:lnTo>
                  <a:cubicBezTo>
                    <a:pt x="801" y="30"/>
                    <a:pt x="694" y="0"/>
                    <a:pt x="5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48" name="Google Shape;2248;p61"/>
          <p:cNvSpPr/>
          <p:nvPr/>
        </p:nvSpPr>
        <p:spPr>
          <a:xfrm>
            <a:off x="2411748" y="1820067"/>
            <a:ext cx="290139" cy="290139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249" name="Google Shape;2249;p61"/>
          <p:cNvGrpSpPr/>
          <p:nvPr/>
        </p:nvGrpSpPr>
        <p:grpSpPr>
          <a:xfrm>
            <a:off x="4039905" y="1896275"/>
            <a:ext cx="290153" cy="290124"/>
            <a:chOff x="812101" y="2571761"/>
            <a:chExt cx="417066" cy="417024"/>
          </a:xfrm>
        </p:grpSpPr>
        <p:sp>
          <p:nvSpPr>
            <p:cNvPr id="2250" name="Google Shape;2250;p61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1" name="Google Shape;2251;p61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2" name="Google Shape;2252;p61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3" name="Google Shape;2253;p61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54" name="Google Shape;2254;p61"/>
          <p:cNvGrpSpPr/>
          <p:nvPr/>
        </p:nvGrpSpPr>
        <p:grpSpPr>
          <a:xfrm>
            <a:off x="5668076" y="1820075"/>
            <a:ext cx="290124" cy="290124"/>
            <a:chOff x="1323129" y="2571761"/>
            <a:chExt cx="417024" cy="417024"/>
          </a:xfrm>
        </p:grpSpPr>
        <p:sp>
          <p:nvSpPr>
            <p:cNvPr id="2255" name="Google Shape;2255;p61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6" name="Google Shape;2256;p61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7" name="Google Shape;2257;p61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8" name="Google Shape;2258;p61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59" name="Google Shape;2259;p61"/>
          <p:cNvGrpSpPr/>
          <p:nvPr/>
        </p:nvGrpSpPr>
        <p:grpSpPr>
          <a:xfrm>
            <a:off x="7296219" y="1899200"/>
            <a:ext cx="284273" cy="284273"/>
            <a:chOff x="2038375" y="3798025"/>
            <a:chExt cx="841792" cy="841792"/>
          </a:xfrm>
        </p:grpSpPr>
        <p:sp>
          <p:nvSpPr>
            <p:cNvPr id="2260" name="Google Shape;2260;p61"/>
            <p:cNvSpPr/>
            <p:nvPr/>
          </p:nvSpPr>
          <p:spPr>
            <a:xfrm>
              <a:off x="2186646" y="3907135"/>
              <a:ext cx="545341" cy="623694"/>
            </a:xfrm>
            <a:custGeom>
              <a:avLst/>
              <a:gdLst/>
              <a:ahLst/>
              <a:cxnLst/>
              <a:rect l="l" t="t" r="r" b="b"/>
              <a:pathLst>
                <a:path w="182541" h="208768" extrusionOk="0">
                  <a:moveTo>
                    <a:pt x="124804" y="12232"/>
                  </a:moveTo>
                  <a:cubicBezTo>
                    <a:pt x="127609" y="36012"/>
                    <a:pt x="146529" y="54932"/>
                    <a:pt x="170308" y="57737"/>
                  </a:cubicBezTo>
                  <a:lnTo>
                    <a:pt x="170308" y="78353"/>
                  </a:lnTo>
                  <a:cubicBezTo>
                    <a:pt x="157261" y="77276"/>
                    <a:pt x="144865" y="72710"/>
                    <a:pt x="134166" y="65011"/>
                  </a:cubicBezTo>
                  <a:cubicBezTo>
                    <a:pt x="133084" y="64247"/>
                    <a:pt x="131821" y="63855"/>
                    <a:pt x="130560" y="63855"/>
                  </a:cubicBezTo>
                  <a:cubicBezTo>
                    <a:pt x="129615" y="63855"/>
                    <a:pt x="128671" y="64075"/>
                    <a:pt x="127805" y="64522"/>
                  </a:cubicBezTo>
                  <a:cubicBezTo>
                    <a:pt x="125750" y="65566"/>
                    <a:pt x="124478" y="67686"/>
                    <a:pt x="124478" y="69970"/>
                  </a:cubicBezTo>
                  <a:lnTo>
                    <a:pt x="124478" y="140429"/>
                  </a:lnTo>
                  <a:cubicBezTo>
                    <a:pt x="124478" y="171352"/>
                    <a:pt x="99295" y="196535"/>
                    <a:pt x="68339" y="196535"/>
                  </a:cubicBezTo>
                  <a:cubicBezTo>
                    <a:pt x="37383" y="196535"/>
                    <a:pt x="12233" y="171352"/>
                    <a:pt x="12233" y="140429"/>
                  </a:cubicBezTo>
                  <a:cubicBezTo>
                    <a:pt x="12233" y="111527"/>
                    <a:pt x="34153" y="87682"/>
                    <a:pt x="62239" y="84616"/>
                  </a:cubicBezTo>
                  <a:lnTo>
                    <a:pt x="62239" y="105330"/>
                  </a:lnTo>
                  <a:cubicBezTo>
                    <a:pt x="45505" y="108265"/>
                    <a:pt x="32751" y="122879"/>
                    <a:pt x="32751" y="140429"/>
                  </a:cubicBezTo>
                  <a:cubicBezTo>
                    <a:pt x="32751" y="160033"/>
                    <a:pt x="48702" y="176017"/>
                    <a:pt x="68339" y="176017"/>
                  </a:cubicBezTo>
                  <a:cubicBezTo>
                    <a:pt x="87976" y="176017"/>
                    <a:pt x="103927" y="160033"/>
                    <a:pt x="103927" y="140429"/>
                  </a:cubicBezTo>
                  <a:lnTo>
                    <a:pt x="103927" y="12232"/>
                  </a:lnTo>
                  <a:close/>
                  <a:moveTo>
                    <a:pt x="97827" y="0"/>
                  </a:moveTo>
                  <a:cubicBezTo>
                    <a:pt x="94435" y="0"/>
                    <a:pt x="91695" y="2740"/>
                    <a:pt x="91695" y="6133"/>
                  </a:cubicBezTo>
                  <a:lnTo>
                    <a:pt x="91695" y="140429"/>
                  </a:lnTo>
                  <a:cubicBezTo>
                    <a:pt x="91695" y="153313"/>
                    <a:pt x="81224" y="163784"/>
                    <a:pt x="68339" y="163784"/>
                  </a:cubicBezTo>
                  <a:cubicBezTo>
                    <a:pt x="55454" y="163784"/>
                    <a:pt x="44983" y="153313"/>
                    <a:pt x="44983" y="140429"/>
                  </a:cubicBezTo>
                  <a:cubicBezTo>
                    <a:pt x="44983" y="127544"/>
                    <a:pt x="55454" y="117040"/>
                    <a:pt x="68339" y="117040"/>
                  </a:cubicBezTo>
                  <a:cubicBezTo>
                    <a:pt x="71731" y="117040"/>
                    <a:pt x="74471" y="114300"/>
                    <a:pt x="74471" y="110940"/>
                  </a:cubicBezTo>
                  <a:lnTo>
                    <a:pt x="74471" y="78190"/>
                  </a:lnTo>
                  <a:cubicBezTo>
                    <a:pt x="74471" y="74797"/>
                    <a:pt x="71731" y="72057"/>
                    <a:pt x="68339" y="72057"/>
                  </a:cubicBezTo>
                  <a:cubicBezTo>
                    <a:pt x="30663" y="72057"/>
                    <a:pt x="0" y="102720"/>
                    <a:pt x="0" y="140429"/>
                  </a:cubicBezTo>
                  <a:cubicBezTo>
                    <a:pt x="0" y="178104"/>
                    <a:pt x="30663" y="208767"/>
                    <a:pt x="68339" y="208767"/>
                  </a:cubicBezTo>
                  <a:cubicBezTo>
                    <a:pt x="106047" y="208767"/>
                    <a:pt x="136710" y="178104"/>
                    <a:pt x="136710" y="140429"/>
                  </a:cubicBezTo>
                  <a:lnTo>
                    <a:pt x="136710" y="80963"/>
                  </a:lnTo>
                  <a:cubicBezTo>
                    <a:pt x="148877" y="87454"/>
                    <a:pt x="162414" y="90846"/>
                    <a:pt x="176441" y="90846"/>
                  </a:cubicBezTo>
                  <a:cubicBezTo>
                    <a:pt x="179801" y="90846"/>
                    <a:pt x="182541" y="88106"/>
                    <a:pt x="182541" y="84746"/>
                  </a:cubicBezTo>
                  <a:lnTo>
                    <a:pt x="182541" y="51963"/>
                  </a:lnTo>
                  <a:cubicBezTo>
                    <a:pt x="182541" y="48604"/>
                    <a:pt x="179801" y="45864"/>
                    <a:pt x="176441" y="45864"/>
                  </a:cubicBezTo>
                  <a:cubicBezTo>
                    <a:pt x="154520" y="45864"/>
                    <a:pt x="136710" y="28020"/>
                    <a:pt x="136710" y="6133"/>
                  </a:cubicBezTo>
                  <a:cubicBezTo>
                    <a:pt x="136710" y="2740"/>
                    <a:pt x="133970" y="0"/>
                    <a:pt x="1305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1" name="Google Shape;2261;p61"/>
            <p:cNvSpPr/>
            <p:nvPr/>
          </p:nvSpPr>
          <p:spPr>
            <a:xfrm>
              <a:off x="2038375" y="3798025"/>
              <a:ext cx="841792" cy="841792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7" y="1172"/>
                  </a:moveTo>
                  <a:cubicBezTo>
                    <a:pt x="17990" y="1172"/>
                    <a:pt x="18812" y="1975"/>
                    <a:pt x="18812" y="2927"/>
                  </a:cubicBezTo>
                  <a:lnTo>
                    <a:pt x="18812" y="17017"/>
                  </a:lnTo>
                  <a:cubicBezTo>
                    <a:pt x="18812" y="17990"/>
                    <a:pt x="17990" y="18811"/>
                    <a:pt x="17017" y="18811"/>
                  </a:cubicBezTo>
                  <a:lnTo>
                    <a:pt x="2966" y="18811"/>
                  </a:lnTo>
                  <a:cubicBezTo>
                    <a:pt x="1993" y="18811"/>
                    <a:pt x="1172" y="17990"/>
                    <a:pt x="1172" y="17017"/>
                  </a:cubicBezTo>
                  <a:lnTo>
                    <a:pt x="1172" y="2927"/>
                  </a:lnTo>
                  <a:cubicBezTo>
                    <a:pt x="1172" y="1975"/>
                    <a:pt x="1993" y="1172"/>
                    <a:pt x="2966" y="1172"/>
                  </a:cubicBezTo>
                  <a:close/>
                  <a:moveTo>
                    <a:pt x="2966" y="1"/>
                  </a:moveTo>
                  <a:cubicBezTo>
                    <a:pt x="1349" y="1"/>
                    <a:pt x="1" y="1310"/>
                    <a:pt x="1" y="2927"/>
                  </a:cubicBezTo>
                  <a:lnTo>
                    <a:pt x="1" y="17015"/>
                  </a:lnTo>
                  <a:cubicBezTo>
                    <a:pt x="1" y="18636"/>
                    <a:pt x="1349" y="19982"/>
                    <a:pt x="2966" y="19982"/>
                  </a:cubicBezTo>
                  <a:lnTo>
                    <a:pt x="17017" y="19982"/>
                  </a:lnTo>
                  <a:cubicBezTo>
                    <a:pt x="18635" y="19982"/>
                    <a:pt x="19982" y="18634"/>
                    <a:pt x="19982" y="17015"/>
                  </a:cubicBezTo>
                  <a:lnTo>
                    <a:pt x="19982" y="2927"/>
                  </a:lnTo>
                  <a:cubicBezTo>
                    <a:pt x="19982" y="1310"/>
                    <a:pt x="18635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62" name="Google Shape;2262;p61"/>
          <p:cNvSpPr txBox="1"/>
          <p:nvPr/>
        </p:nvSpPr>
        <p:spPr>
          <a:xfrm>
            <a:off x="632330" y="1032246"/>
            <a:ext cx="7791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مشارکت در رسانه های اجتماعی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pic>
        <p:nvPicPr>
          <p:cNvPr id="2263" name="Google Shape;2263;p61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4900" y="2962043"/>
            <a:ext cx="5785624" cy="1408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4000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6" name="Google Shape;486;p35"/>
          <p:cNvSpPr txBox="1">
            <a:spLocks noGrp="1"/>
          </p:cNvSpPr>
          <p:nvPr>
            <p:ph type="subTitle" idx="3"/>
          </p:nvPr>
        </p:nvSpPr>
        <p:spPr>
          <a:xfrm>
            <a:off x="720000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sz="1600" dirty="0">
              <a:cs typeface="B Nazanin" panose="00000400000000000000" pitchFamily="2" charset="-78"/>
            </a:endParaRPr>
          </a:p>
        </p:txBody>
      </p:sp>
      <p:sp>
        <p:nvSpPr>
          <p:cNvPr id="487" name="Google Shape;487;p35"/>
          <p:cNvSpPr txBox="1">
            <a:spLocks noGrp="1"/>
          </p:cNvSpPr>
          <p:nvPr>
            <p:ph type="subTitle" idx="1"/>
          </p:nvPr>
        </p:nvSpPr>
        <p:spPr>
          <a:xfrm>
            <a:off x="720000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8" name="Google Shape;488;p35"/>
          <p:cNvSpPr txBox="1">
            <a:spLocks noGrp="1"/>
          </p:cNvSpPr>
          <p:nvPr>
            <p:ph type="subTitle" idx="2"/>
          </p:nvPr>
        </p:nvSpPr>
        <p:spPr>
          <a:xfrm>
            <a:off x="3419269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9" name="Google Shape;489;p35"/>
          <p:cNvSpPr txBox="1">
            <a:spLocks noGrp="1"/>
          </p:cNvSpPr>
          <p:nvPr>
            <p:ph type="subTitle" idx="4"/>
          </p:nvPr>
        </p:nvSpPr>
        <p:spPr>
          <a:xfrm>
            <a:off x="3419269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0" name="Google Shape;490;p35"/>
          <p:cNvSpPr txBox="1">
            <a:spLocks noGrp="1"/>
          </p:cNvSpPr>
          <p:nvPr>
            <p:ph type="subTitle" idx="5"/>
          </p:nvPr>
        </p:nvSpPr>
        <p:spPr>
          <a:xfrm>
            <a:off x="6118545" y="2311587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1" name="Google Shape;491;p35"/>
          <p:cNvSpPr txBox="1">
            <a:spLocks noGrp="1"/>
          </p:cNvSpPr>
          <p:nvPr>
            <p:ph type="subTitle" idx="6"/>
          </p:nvPr>
        </p:nvSpPr>
        <p:spPr>
          <a:xfrm>
            <a:off x="6118545" y="3894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2" name="Google Shape;492;p35"/>
          <p:cNvSpPr txBox="1">
            <a:spLocks noGrp="1"/>
          </p:cNvSpPr>
          <p:nvPr>
            <p:ph type="title" idx="7"/>
          </p:nvPr>
        </p:nvSpPr>
        <p:spPr>
          <a:xfrm>
            <a:off x="1597950" y="1420975"/>
            <a:ext cx="549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3" name="Google Shape;493;p35"/>
          <p:cNvSpPr txBox="1">
            <a:spLocks noGrp="1"/>
          </p:cNvSpPr>
          <p:nvPr>
            <p:ph type="title" idx="8"/>
          </p:nvPr>
        </p:nvSpPr>
        <p:spPr>
          <a:xfrm>
            <a:off x="1597950" y="3006796"/>
            <a:ext cx="549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4" name="Google Shape;494;p35"/>
          <p:cNvSpPr txBox="1">
            <a:spLocks noGrp="1"/>
          </p:cNvSpPr>
          <p:nvPr>
            <p:ph type="title" idx="9"/>
          </p:nvPr>
        </p:nvSpPr>
        <p:spPr>
          <a:xfrm>
            <a:off x="4297669" y="1420983"/>
            <a:ext cx="548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5" name="Google Shape;495;p35"/>
          <p:cNvSpPr txBox="1">
            <a:spLocks noGrp="1"/>
          </p:cNvSpPr>
          <p:nvPr>
            <p:ph type="title" idx="13"/>
          </p:nvPr>
        </p:nvSpPr>
        <p:spPr>
          <a:xfrm>
            <a:off x="4297669" y="3006791"/>
            <a:ext cx="548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05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6" name="Google Shape;496;p35"/>
          <p:cNvSpPr txBox="1">
            <a:spLocks noGrp="1"/>
          </p:cNvSpPr>
          <p:nvPr>
            <p:ph type="title" idx="14"/>
          </p:nvPr>
        </p:nvSpPr>
        <p:spPr>
          <a:xfrm>
            <a:off x="6996945" y="1420983"/>
            <a:ext cx="548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7" name="Google Shape;497;p35"/>
          <p:cNvSpPr txBox="1">
            <a:spLocks noGrp="1"/>
          </p:cNvSpPr>
          <p:nvPr>
            <p:ph type="title" idx="15"/>
          </p:nvPr>
        </p:nvSpPr>
        <p:spPr>
          <a:xfrm>
            <a:off x="6996945" y="3006791"/>
            <a:ext cx="548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06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8" name="Google Shape;498;p35"/>
          <p:cNvSpPr txBox="1">
            <a:spLocks noGrp="1"/>
          </p:cNvSpPr>
          <p:nvPr>
            <p:ph type="subTitle" idx="16"/>
          </p:nvPr>
        </p:nvSpPr>
        <p:spPr>
          <a:xfrm>
            <a:off x="720000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درباره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9" name="Google Shape;499;p35"/>
          <p:cNvSpPr txBox="1">
            <a:spLocks noGrp="1"/>
          </p:cNvSpPr>
          <p:nvPr>
            <p:ph type="subTitle" idx="17"/>
          </p:nvPr>
        </p:nvSpPr>
        <p:spPr>
          <a:xfrm>
            <a:off x="3419269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تحلیل بازار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0" name="Google Shape;500;p35"/>
          <p:cNvSpPr txBox="1">
            <a:spLocks noGrp="1"/>
          </p:cNvSpPr>
          <p:nvPr>
            <p:ph type="subTitle" idx="18"/>
          </p:nvPr>
        </p:nvSpPr>
        <p:spPr>
          <a:xfrm>
            <a:off x="720000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طرح محتوا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1" name="Google Shape;501;p35"/>
          <p:cNvSpPr txBox="1">
            <a:spLocks noGrp="1"/>
          </p:cNvSpPr>
          <p:nvPr>
            <p:ph type="subTitle" idx="19"/>
          </p:nvPr>
        </p:nvSpPr>
        <p:spPr>
          <a:xfrm>
            <a:off x="3419269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بودجه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2" name="Google Shape;502;p35"/>
          <p:cNvSpPr txBox="1">
            <a:spLocks noGrp="1"/>
          </p:cNvSpPr>
          <p:nvPr>
            <p:ph type="subTitle" idx="20"/>
          </p:nvPr>
        </p:nvSpPr>
        <p:spPr>
          <a:xfrm>
            <a:off x="6118545" y="1925379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اهداف و استراتژی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3" name="Google Shape;503;p35"/>
          <p:cNvSpPr txBox="1">
            <a:spLocks noGrp="1"/>
          </p:cNvSpPr>
          <p:nvPr>
            <p:ph type="subTitle" idx="21"/>
          </p:nvPr>
        </p:nvSpPr>
        <p:spPr>
          <a:xfrm>
            <a:off x="6118545" y="3513371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 rtl="1"/>
            <a:r>
              <a:rPr lang="fa-IR" dirty="0">
                <a:cs typeface="B Nazanin" panose="00000400000000000000" pitchFamily="2" charset="-78"/>
              </a:rPr>
              <a:t>نمای کلی </a:t>
            </a:r>
            <a:r>
              <a:rPr lang="en-US" dirty="0">
                <a:cs typeface="B Nazanin" panose="00000400000000000000" pitchFamily="2" charset="-78"/>
              </a:rPr>
              <a:t>KPI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4" name="Google Shape;504;p35"/>
          <p:cNvSpPr/>
          <p:nvPr/>
        </p:nvSpPr>
        <p:spPr>
          <a:xfrm rot="7892708">
            <a:off x="-869771" y="4271430"/>
            <a:ext cx="2061971" cy="1494323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05" name="Google Shape;505;p35"/>
          <p:cNvSpPr/>
          <p:nvPr/>
        </p:nvSpPr>
        <p:spPr>
          <a:xfrm rot="10800000">
            <a:off x="65829" y="4382114"/>
            <a:ext cx="1199271" cy="1022065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06" name="Google Shape;506;p35"/>
          <p:cNvSpPr/>
          <p:nvPr/>
        </p:nvSpPr>
        <p:spPr>
          <a:xfrm rot="-899921" flipH="1">
            <a:off x="7833368" y="18668"/>
            <a:ext cx="1367480" cy="1173058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507" name="Google Shape;50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301809">
            <a:off x="7689564" y="-42840"/>
            <a:ext cx="1392260" cy="965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8" name="Google Shape;2268;p62"/>
          <p:cNvSpPr/>
          <p:nvPr/>
        </p:nvSpPr>
        <p:spPr>
          <a:xfrm rot="1799859">
            <a:off x="8211417" y="213427"/>
            <a:ext cx="989152" cy="1273986"/>
          </a:xfrm>
          <a:custGeom>
            <a:avLst/>
            <a:gdLst/>
            <a:ahLst/>
            <a:cxnLst/>
            <a:rect l="l" t="t" r="r" b="b"/>
            <a:pathLst>
              <a:path w="31911" h="76513" extrusionOk="0">
                <a:moveTo>
                  <a:pt x="24280" y="0"/>
                </a:moveTo>
                <a:cubicBezTo>
                  <a:pt x="23617" y="0"/>
                  <a:pt x="22884" y="147"/>
                  <a:pt x="22076" y="465"/>
                </a:cubicBezTo>
                <a:cubicBezTo>
                  <a:pt x="17272" y="2332"/>
                  <a:pt x="17311" y="11376"/>
                  <a:pt x="17272" y="15518"/>
                </a:cubicBezTo>
                <a:cubicBezTo>
                  <a:pt x="17233" y="21217"/>
                  <a:pt x="17602" y="26935"/>
                  <a:pt x="17077" y="32614"/>
                </a:cubicBezTo>
                <a:cubicBezTo>
                  <a:pt x="16552" y="38294"/>
                  <a:pt x="15074" y="44031"/>
                  <a:pt x="11729" y="48660"/>
                </a:cubicBezTo>
                <a:cubicBezTo>
                  <a:pt x="8870" y="52569"/>
                  <a:pt x="4766" y="55545"/>
                  <a:pt x="2432" y="59805"/>
                </a:cubicBezTo>
                <a:cubicBezTo>
                  <a:pt x="584" y="63150"/>
                  <a:pt x="1" y="67332"/>
                  <a:pt x="1498" y="70852"/>
                </a:cubicBezTo>
                <a:cubicBezTo>
                  <a:pt x="2874" y="74068"/>
                  <a:pt x="6186" y="76512"/>
                  <a:pt x="9656" y="76512"/>
                </a:cubicBezTo>
                <a:cubicBezTo>
                  <a:pt x="9963" y="76512"/>
                  <a:pt x="10272" y="76493"/>
                  <a:pt x="10581" y="76453"/>
                </a:cubicBezTo>
                <a:cubicBezTo>
                  <a:pt x="13868" y="76006"/>
                  <a:pt x="16494" y="73536"/>
                  <a:pt x="18400" y="70832"/>
                </a:cubicBezTo>
                <a:cubicBezTo>
                  <a:pt x="21239" y="66845"/>
                  <a:pt x="22951" y="62158"/>
                  <a:pt x="24390" y="57471"/>
                </a:cubicBezTo>
                <a:cubicBezTo>
                  <a:pt x="27755" y="46462"/>
                  <a:pt x="29700" y="35026"/>
                  <a:pt x="30186" y="23512"/>
                </a:cubicBezTo>
                <a:cubicBezTo>
                  <a:pt x="30365" y="19486"/>
                  <a:pt x="31911" y="0"/>
                  <a:pt x="2428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269" name="Google Shape;2269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799998">
            <a:off x="7383226" y="-77677"/>
            <a:ext cx="1673792" cy="1196583"/>
          </a:xfrm>
          <a:prstGeom prst="rect">
            <a:avLst/>
          </a:prstGeom>
          <a:noFill/>
          <a:ln>
            <a:noFill/>
          </a:ln>
        </p:spPr>
      </p:pic>
      <p:sp>
        <p:nvSpPr>
          <p:cNvPr id="2270" name="Google Shape;2270;p62"/>
          <p:cNvSpPr/>
          <p:nvPr/>
        </p:nvSpPr>
        <p:spPr>
          <a:xfrm rot="-5081097" flipH="1">
            <a:off x="-339747" y="3588518"/>
            <a:ext cx="2147347" cy="1928228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1" name="Google Shape;2271;p62"/>
          <p:cNvSpPr/>
          <p:nvPr/>
        </p:nvSpPr>
        <p:spPr>
          <a:xfrm rot="-5080938" flipH="1">
            <a:off x="-389770" y="3401288"/>
            <a:ext cx="934885" cy="962911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2" name="Google Shape;2272;p62"/>
          <p:cNvSpPr/>
          <p:nvPr/>
        </p:nvSpPr>
        <p:spPr>
          <a:xfrm>
            <a:off x="731029" y="1237675"/>
            <a:ext cx="4350900" cy="13599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3" name="Google Shape;2273;p62"/>
          <p:cNvSpPr/>
          <p:nvPr/>
        </p:nvSpPr>
        <p:spPr>
          <a:xfrm>
            <a:off x="5274679" y="1248053"/>
            <a:ext cx="3138300" cy="13599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4" name="Google Shape;2274;p62"/>
          <p:cNvSpPr/>
          <p:nvPr/>
        </p:nvSpPr>
        <p:spPr>
          <a:xfrm>
            <a:off x="5596995" y="1337073"/>
            <a:ext cx="654600" cy="654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10057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2275" name="Google Shape;2275;p62"/>
          <p:cNvSpPr txBox="1">
            <a:spLocks noGrp="1"/>
          </p:cNvSpPr>
          <p:nvPr>
            <p:ph type="title"/>
          </p:nvPr>
        </p:nvSpPr>
        <p:spPr>
          <a:xfrm>
            <a:off x="731025" y="6241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نمای کلی </a:t>
            </a:r>
            <a:r>
              <a:rPr lang="en-US" dirty="0">
                <a:cs typeface="B Nazanin" panose="00000400000000000000" pitchFamily="2" charset="-78"/>
              </a:rPr>
              <a:t>KPI </a:t>
            </a:r>
            <a:r>
              <a:rPr lang="fa-IR" dirty="0">
                <a:cs typeface="B Nazanin" panose="00000400000000000000" pitchFamily="2" charset="-78"/>
              </a:rPr>
              <a:t>(گزینه 2)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76" name="Google Shape;2276;p62"/>
          <p:cNvSpPr/>
          <p:nvPr/>
        </p:nvSpPr>
        <p:spPr>
          <a:xfrm>
            <a:off x="743054" y="2765689"/>
            <a:ext cx="7669800" cy="18858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7" name="Google Shape;2277;p62"/>
          <p:cNvSpPr txBox="1"/>
          <p:nvPr/>
        </p:nvSpPr>
        <p:spPr>
          <a:xfrm>
            <a:off x="731025" y="1215725"/>
            <a:ext cx="3784500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کشورهای برتر فالوورهای جدید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2278" name="Google Shape;2278;p62"/>
          <p:cNvSpPr txBox="1"/>
          <p:nvPr/>
        </p:nvSpPr>
        <p:spPr>
          <a:xfrm>
            <a:off x="731029" y="2658339"/>
            <a:ext cx="3784500" cy="5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رشد مخاطب</a:t>
            </a:r>
            <a:endParaRPr sz="2400" b="1" dirty="0">
              <a:solidFill>
                <a:schemeClr val="accent6"/>
              </a:solidFill>
              <a:latin typeface="Caveat"/>
              <a:ea typeface="Caveat"/>
              <a:cs typeface="B Nazanin" panose="00000400000000000000" pitchFamily="2" charset="-78"/>
              <a:sym typeface="Caveat"/>
            </a:endParaRPr>
          </a:p>
        </p:txBody>
      </p:sp>
      <p:sp>
        <p:nvSpPr>
          <p:cNvPr id="2279" name="Google Shape;2279;p62"/>
          <p:cNvSpPr txBox="1"/>
          <p:nvPr/>
        </p:nvSpPr>
        <p:spPr>
          <a:xfrm>
            <a:off x="811846" y="4285838"/>
            <a:ext cx="7510200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1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پیوند موجود در نمودار را دنبال کنید تا داده‌های آن را تغییر دهید و سپس پیوند جدید را در اینجا جای‌گذاری کنید. برای اطلاعات بیشتر اینجا را کلیک کنید</a:t>
            </a:r>
            <a:endParaRPr sz="1100" b="1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80" name="Google Shape;2280;p62"/>
          <p:cNvSpPr txBox="1"/>
          <p:nvPr/>
        </p:nvSpPr>
        <p:spPr>
          <a:xfrm>
            <a:off x="6273446" y="1353508"/>
            <a:ext cx="1843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589,541</a:t>
            </a:r>
            <a:endParaRPr sz="360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81" name="Google Shape;2281;p62"/>
          <p:cNvSpPr txBox="1"/>
          <p:nvPr/>
        </p:nvSpPr>
        <p:spPr>
          <a:xfrm>
            <a:off x="6273446" y="1746258"/>
            <a:ext cx="1926000" cy="2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1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افزایش فالوور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grpSp>
        <p:nvGrpSpPr>
          <p:cNvPr id="2282" name="Google Shape;2282;p62"/>
          <p:cNvGrpSpPr/>
          <p:nvPr/>
        </p:nvGrpSpPr>
        <p:grpSpPr>
          <a:xfrm>
            <a:off x="5740384" y="2164446"/>
            <a:ext cx="349457" cy="348542"/>
            <a:chOff x="3599700" y="1954475"/>
            <a:chExt cx="296175" cy="295400"/>
          </a:xfrm>
        </p:grpSpPr>
        <p:sp>
          <p:nvSpPr>
            <p:cNvPr id="2283" name="Google Shape;2283;p62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4" name="Google Shape;2284;p62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5" name="Google Shape;2285;p62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86" name="Google Shape;2286;p62"/>
          <p:cNvGrpSpPr/>
          <p:nvPr/>
        </p:nvGrpSpPr>
        <p:grpSpPr>
          <a:xfrm>
            <a:off x="5748649" y="1501178"/>
            <a:ext cx="351286" cy="326390"/>
            <a:chOff x="6524150" y="1938725"/>
            <a:chExt cx="297725" cy="276625"/>
          </a:xfrm>
        </p:grpSpPr>
        <p:sp>
          <p:nvSpPr>
            <p:cNvPr id="2287" name="Google Shape;2287;p62"/>
            <p:cNvSpPr/>
            <p:nvPr/>
          </p:nvSpPr>
          <p:spPr>
            <a:xfrm>
              <a:off x="6524150" y="2025375"/>
              <a:ext cx="297725" cy="189975"/>
            </a:xfrm>
            <a:custGeom>
              <a:avLst/>
              <a:gdLst/>
              <a:ahLst/>
              <a:cxnLst/>
              <a:rect l="l" t="t" r="r" b="b"/>
              <a:pathLst>
                <a:path w="11909" h="7599" extrusionOk="0">
                  <a:moveTo>
                    <a:pt x="9767" y="2079"/>
                  </a:moveTo>
                  <a:lnTo>
                    <a:pt x="9767" y="5198"/>
                  </a:lnTo>
                  <a:cubicBezTo>
                    <a:pt x="9735" y="5041"/>
                    <a:pt x="9672" y="4915"/>
                    <a:pt x="9546" y="4789"/>
                  </a:cubicBezTo>
                  <a:lnTo>
                    <a:pt x="7813" y="3056"/>
                  </a:lnTo>
                  <a:cubicBezTo>
                    <a:pt x="7624" y="2867"/>
                    <a:pt x="7341" y="2741"/>
                    <a:pt x="7057" y="2741"/>
                  </a:cubicBezTo>
                  <a:lnTo>
                    <a:pt x="6018" y="2741"/>
                  </a:lnTo>
                  <a:cubicBezTo>
                    <a:pt x="5923" y="2741"/>
                    <a:pt x="5797" y="2836"/>
                    <a:pt x="5734" y="2930"/>
                  </a:cubicBezTo>
                  <a:lnTo>
                    <a:pt x="5482" y="3403"/>
                  </a:lnTo>
                  <a:cubicBezTo>
                    <a:pt x="5293" y="3812"/>
                    <a:pt x="4883" y="4001"/>
                    <a:pt x="4505" y="4001"/>
                  </a:cubicBezTo>
                  <a:lnTo>
                    <a:pt x="5356" y="2269"/>
                  </a:lnTo>
                  <a:cubicBezTo>
                    <a:pt x="5419" y="2143"/>
                    <a:pt x="5576" y="2079"/>
                    <a:pt x="5671" y="2079"/>
                  </a:cubicBezTo>
                  <a:close/>
                  <a:moveTo>
                    <a:pt x="1418" y="2079"/>
                  </a:moveTo>
                  <a:lnTo>
                    <a:pt x="1418" y="5545"/>
                  </a:lnTo>
                  <a:lnTo>
                    <a:pt x="725" y="5545"/>
                  </a:lnTo>
                  <a:lnTo>
                    <a:pt x="725" y="2079"/>
                  </a:lnTo>
                  <a:close/>
                  <a:moveTo>
                    <a:pt x="11153" y="2079"/>
                  </a:moveTo>
                  <a:lnTo>
                    <a:pt x="11153" y="5545"/>
                  </a:lnTo>
                  <a:lnTo>
                    <a:pt x="10460" y="5545"/>
                  </a:lnTo>
                  <a:lnTo>
                    <a:pt x="10460" y="2079"/>
                  </a:lnTo>
                  <a:close/>
                  <a:moveTo>
                    <a:pt x="6931" y="630"/>
                  </a:moveTo>
                  <a:cubicBezTo>
                    <a:pt x="6774" y="1008"/>
                    <a:pt x="6427" y="1323"/>
                    <a:pt x="5955" y="1323"/>
                  </a:cubicBezTo>
                  <a:lnTo>
                    <a:pt x="5671" y="1323"/>
                  </a:lnTo>
                  <a:cubicBezTo>
                    <a:pt x="5293" y="1323"/>
                    <a:pt x="4946" y="1575"/>
                    <a:pt x="4726" y="1922"/>
                  </a:cubicBezTo>
                  <a:lnTo>
                    <a:pt x="3655" y="4064"/>
                  </a:lnTo>
                  <a:cubicBezTo>
                    <a:pt x="3623" y="4127"/>
                    <a:pt x="3623" y="4253"/>
                    <a:pt x="3655" y="4316"/>
                  </a:cubicBezTo>
                  <a:cubicBezTo>
                    <a:pt x="3718" y="4411"/>
                    <a:pt x="3781" y="4474"/>
                    <a:pt x="3875" y="4537"/>
                  </a:cubicBezTo>
                  <a:cubicBezTo>
                    <a:pt x="4088" y="4627"/>
                    <a:pt x="4310" y="4670"/>
                    <a:pt x="4532" y="4670"/>
                  </a:cubicBezTo>
                  <a:cubicBezTo>
                    <a:pt x="5165" y="4670"/>
                    <a:pt x="5785" y="4316"/>
                    <a:pt x="6112" y="3686"/>
                  </a:cubicBezTo>
                  <a:lnTo>
                    <a:pt x="6238" y="3434"/>
                  </a:lnTo>
                  <a:lnTo>
                    <a:pt x="7026" y="3434"/>
                  </a:lnTo>
                  <a:cubicBezTo>
                    <a:pt x="7089" y="3434"/>
                    <a:pt x="7215" y="3466"/>
                    <a:pt x="7246" y="3529"/>
                  </a:cubicBezTo>
                  <a:lnTo>
                    <a:pt x="8979" y="5261"/>
                  </a:lnTo>
                  <a:cubicBezTo>
                    <a:pt x="9137" y="5419"/>
                    <a:pt x="9137" y="5545"/>
                    <a:pt x="9105" y="5640"/>
                  </a:cubicBezTo>
                  <a:cubicBezTo>
                    <a:pt x="9105" y="5671"/>
                    <a:pt x="9042" y="5829"/>
                    <a:pt x="8885" y="5860"/>
                  </a:cubicBezTo>
                  <a:lnTo>
                    <a:pt x="5576" y="6805"/>
                  </a:lnTo>
                  <a:cubicBezTo>
                    <a:pt x="5543" y="6814"/>
                    <a:pt x="5507" y="6818"/>
                    <a:pt x="5470" y="6818"/>
                  </a:cubicBezTo>
                  <a:cubicBezTo>
                    <a:pt x="5371" y="6818"/>
                    <a:pt x="5268" y="6788"/>
                    <a:pt x="5198" y="6742"/>
                  </a:cubicBezTo>
                  <a:lnTo>
                    <a:pt x="4096" y="5640"/>
                  </a:lnTo>
                  <a:cubicBezTo>
                    <a:pt x="4033" y="5545"/>
                    <a:pt x="3938" y="5514"/>
                    <a:pt x="3875" y="5514"/>
                  </a:cubicBezTo>
                  <a:lnTo>
                    <a:pt x="2111" y="5514"/>
                  </a:lnTo>
                  <a:lnTo>
                    <a:pt x="2111" y="2048"/>
                  </a:lnTo>
                  <a:lnTo>
                    <a:pt x="2741" y="2048"/>
                  </a:lnTo>
                  <a:cubicBezTo>
                    <a:pt x="3119" y="2048"/>
                    <a:pt x="3466" y="1796"/>
                    <a:pt x="3686" y="1449"/>
                  </a:cubicBezTo>
                  <a:lnTo>
                    <a:pt x="4001" y="819"/>
                  </a:lnTo>
                  <a:cubicBezTo>
                    <a:pt x="4064" y="693"/>
                    <a:pt x="4190" y="630"/>
                    <a:pt x="4316" y="630"/>
                  </a:cubicBezTo>
                  <a:close/>
                  <a:moveTo>
                    <a:pt x="4316" y="0"/>
                  </a:moveTo>
                  <a:cubicBezTo>
                    <a:pt x="3907" y="0"/>
                    <a:pt x="3560" y="221"/>
                    <a:pt x="3371" y="599"/>
                  </a:cubicBezTo>
                  <a:lnTo>
                    <a:pt x="3056" y="1229"/>
                  </a:lnTo>
                  <a:cubicBezTo>
                    <a:pt x="2962" y="1323"/>
                    <a:pt x="2836" y="1418"/>
                    <a:pt x="2741" y="1418"/>
                  </a:cubicBezTo>
                  <a:lnTo>
                    <a:pt x="378" y="1418"/>
                  </a:lnTo>
                  <a:cubicBezTo>
                    <a:pt x="158" y="1418"/>
                    <a:pt x="0" y="1575"/>
                    <a:pt x="0" y="1764"/>
                  </a:cubicBezTo>
                  <a:lnTo>
                    <a:pt x="0" y="5955"/>
                  </a:lnTo>
                  <a:cubicBezTo>
                    <a:pt x="0" y="6144"/>
                    <a:pt x="158" y="6301"/>
                    <a:pt x="378" y="6301"/>
                  </a:cubicBezTo>
                  <a:lnTo>
                    <a:pt x="3718" y="6301"/>
                  </a:lnTo>
                  <a:lnTo>
                    <a:pt x="4694" y="7278"/>
                  </a:lnTo>
                  <a:cubicBezTo>
                    <a:pt x="4894" y="7477"/>
                    <a:pt x="5139" y="7598"/>
                    <a:pt x="5410" y="7598"/>
                  </a:cubicBezTo>
                  <a:cubicBezTo>
                    <a:pt x="5525" y="7598"/>
                    <a:pt x="5644" y="7577"/>
                    <a:pt x="5766" y="7530"/>
                  </a:cubicBezTo>
                  <a:lnTo>
                    <a:pt x="9074" y="6553"/>
                  </a:lnTo>
                  <a:cubicBezTo>
                    <a:pt x="9263" y="6522"/>
                    <a:pt x="9420" y="6396"/>
                    <a:pt x="9578" y="6238"/>
                  </a:cubicBezTo>
                  <a:lnTo>
                    <a:pt x="11562" y="6238"/>
                  </a:lnTo>
                  <a:cubicBezTo>
                    <a:pt x="11751" y="6238"/>
                    <a:pt x="11909" y="6081"/>
                    <a:pt x="11909" y="5892"/>
                  </a:cubicBezTo>
                  <a:lnTo>
                    <a:pt x="11909" y="1733"/>
                  </a:lnTo>
                  <a:cubicBezTo>
                    <a:pt x="11877" y="1544"/>
                    <a:pt x="11720" y="1386"/>
                    <a:pt x="11499" y="1386"/>
                  </a:cubicBezTo>
                  <a:lnTo>
                    <a:pt x="7341" y="1386"/>
                  </a:lnTo>
                  <a:cubicBezTo>
                    <a:pt x="7561" y="1103"/>
                    <a:pt x="7687" y="693"/>
                    <a:pt x="7687" y="347"/>
                  </a:cubicBezTo>
                  <a:cubicBezTo>
                    <a:pt x="7687" y="158"/>
                    <a:pt x="7530" y="0"/>
                    <a:pt x="7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8" name="Google Shape;2288;p62"/>
            <p:cNvSpPr/>
            <p:nvPr/>
          </p:nvSpPr>
          <p:spPr>
            <a:xfrm>
              <a:off x="6664325" y="1938725"/>
              <a:ext cx="17375" cy="43350"/>
            </a:xfrm>
            <a:custGeom>
              <a:avLst/>
              <a:gdLst/>
              <a:ahLst/>
              <a:cxnLst/>
              <a:rect l="l" t="t" r="r" b="b"/>
              <a:pathLst>
                <a:path w="695" h="1734" extrusionOk="0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lnTo>
                    <a:pt x="1" y="1355"/>
                  </a:lnTo>
                  <a:cubicBezTo>
                    <a:pt x="1" y="1576"/>
                    <a:pt x="159" y="1733"/>
                    <a:pt x="348" y="1733"/>
                  </a:cubicBezTo>
                  <a:cubicBezTo>
                    <a:pt x="537" y="1733"/>
                    <a:pt x="694" y="1576"/>
                    <a:pt x="694" y="1355"/>
                  </a:cubicBezTo>
                  <a:lnTo>
                    <a:pt x="694" y="347"/>
                  </a:lnTo>
                  <a:cubicBezTo>
                    <a:pt x="694" y="158"/>
                    <a:pt x="537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9" name="Google Shape;2289;p62"/>
            <p:cNvSpPr/>
            <p:nvPr/>
          </p:nvSpPr>
          <p:spPr>
            <a:xfrm>
              <a:off x="6594250" y="1972800"/>
              <a:ext cx="35450" cy="35275"/>
            </a:xfrm>
            <a:custGeom>
              <a:avLst/>
              <a:gdLst/>
              <a:ahLst/>
              <a:cxnLst/>
              <a:rect l="l" t="t" r="r" b="b"/>
              <a:pathLst>
                <a:path w="1418" h="1411" extrusionOk="0">
                  <a:moveTo>
                    <a:pt x="374" y="0"/>
                  </a:moveTo>
                  <a:cubicBezTo>
                    <a:pt x="291" y="0"/>
                    <a:pt x="205" y="40"/>
                    <a:pt x="126" y="118"/>
                  </a:cubicBezTo>
                  <a:cubicBezTo>
                    <a:pt x="0" y="244"/>
                    <a:pt x="0" y="496"/>
                    <a:pt x="126" y="591"/>
                  </a:cubicBezTo>
                  <a:lnTo>
                    <a:pt x="819" y="1316"/>
                  </a:lnTo>
                  <a:cubicBezTo>
                    <a:pt x="882" y="1379"/>
                    <a:pt x="969" y="1410"/>
                    <a:pt x="1055" y="1410"/>
                  </a:cubicBezTo>
                  <a:cubicBezTo>
                    <a:pt x="1142" y="1410"/>
                    <a:pt x="1229" y="1379"/>
                    <a:pt x="1292" y="1316"/>
                  </a:cubicBezTo>
                  <a:cubicBezTo>
                    <a:pt x="1418" y="1190"/>
                    <a:pt x="1418" y="969"/>
                    <a:pt x="1292" y="843"/>
                  </a:cubicBezTo>
                  <a:lnTo>
                    <a:pt x="599" y="118"/>
                  </a:lnTo>
                  <a:cubicBezTo>
                    <a:pt x="536" y="40"/>
                    <a:pt x="457" y="0"/>
                    <a:pt x="3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0" name="Google Shape;2290;p62"/>
            <p:cNvSpPr/>
            <p:nvPr/>
          </p:nvSpPr>
          <p:spPr>
            <a:xfrm>
              <a:off x="6715525" y="1972800"/>
              <a:ext cx="35475" cy="35275"/>
            </a:xfrm>
            <a:custGeom>
              <a:avLst/>
              <a:gdLst/>
              <a:ahLst/>
              <a:cxnLst/>
              <a:rect l="l" t="t" r="r" b="b"/>
              <a:pathLst>
                <a:path w="1419" h="1411" extrusionOk="0">
                  <a:moveTo>
                    <a:pt x="1056" y="0"/>
                  </a:moveTo>
                  <a:cubicBezTo>
                    <a:pt x="970" y="0"/>
                    <a:pt x="883" y="40"/>
                    <a:pt x="820" y="118"/>
                  </a:cubicBezTo>
                  <a:lnTo>
                    <a:pt x="127" y="843"/>
                  </a:lnTo>
                  <a:cubicBezTo>
                    <a:pt x="1" y="969"/>
                    <a:pt x="1" y="1190"/>
                    <a:pt x="127" y="1316"/>
                  </a:cubicBezTo>
                  <a:cubicBezTo>
                    <a:pt x="174" y="1379"/>
                    <a:pt x="261" y="1410"/>
                    <a:pt x="351" y="1410"/>
                  </a:cubicBezTo>
                  <a:cubicBezTo>
                    <a:pt x="442" y="1410"/>
                    <a:pt x="536" y="1379"/>
                    <a:pt x="599" y="1316"/>
                  </a:cubicBezTo>
                  <a:lnTo>
                    <a:pt x="1293" y="591"/>
                  </a:lnTo>
                  <a:cubicBezTo>
                    <a:pt x="1419" y="496"/>
                    <a:pt x="1419" y="244"/>
                    <a:pt x="1293" y="118"/>
                  </a:cubicBezTo>
                  <a:cubicBezTo>
                    <a:pt x="1230" y="40"/>
                    <a:pt x="1143" y="0"/>
                    <a:pt x="10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91" name="Google Shape;2291;p62"/>
          <p:cNvSpPr txBox="1"/>
          <p:nvPr/>
        </p:nvSpPr>
        <p:spPr>
          <a:xfrm>
            <a:off x="6273446" y="2127259"/>
            <a:ext cx="1843500" cy="4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1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فالوور جدید: 580000</a:t>
            </a:r>
          </a:p>
          <a:p>
            <a:pPr lvl="0" algn="r" rtl="1"/>
            <a:r>
              <a:rPr lang="fa-IR" sz="11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فالوورهای از دست رفته: 9541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92" name="Google Shape;2292;p62"/>
          <p:cNvSpPr txBox="1"/>
          <p:nvPr/>
        </p:nvSpPr>
        <p:spPr>
          <a:xfrm>
            <a:off x="1134709" y="1755431"/>
            <a:ext cx="2104200" cy="7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298450" algn="r" rtl="1">
              <a:lnSpc>
                <a:spcPct val="150000"/>
              </a:lnSpc>
              <a:buClr>
                <a:schemeClr val="dk1"/>
              </a:buClr>
              <a:buSzPts val="1100"/>
              <a:buFont typeface="Roboto"/>
              <a:buAutoNum type="arabicPeriod"/>
            </a:pPr>
            <a:r>
              <a:rPr lang="fa-IR" sz="11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آلمان</a:t>
            </a:r>
          </a:p>
          <a:p>
            <a:pPr marL="457200" lvl="0" indent="-298450" algn="r" rtl="1">
              <a:lnSpc>
                <a:spcPct val="150000"/>
              </a:lnSpc>
              <a:buClr>
                <a:schemeClr val="dk1"/>
              </a:buClr>
              <a:buSzPts val="1100"/>
              <a:buFont typeface="Roboto"/>
              <a:buAutoNum type="arabicPeriod"/>
            </a:pPr>
            <a:r>
              <a:rPr lang="fa-IR" sz="11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اسکاتلند</a:t>
            </a:r>
          </a:p>
          <a:p>
            <a:pPr marL="457200" lvl="0" indent="-298450" algn="r" rtl="1">
              <a:lnSpc>
                <a:spcPct val="150000"/>
              </a:lnSpc>
              <a:buClr>
                <a:schemeClr val="dk1"/>
              </a:buClr>
              <a:buSzPts val="1100"/>
              <a:buFont typeface="Roboto"/>
              <a:buAutoNum type="arabicPeriod"/>
            </a:pPr>
            <a:r>
              <a:rPr lang="fa-IR" sz="1100" b="1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مکزیک</a:t>
            </a:r>
            <a:endParaRPr sz="1100" b="1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93" name="Google Shape;2293;p62"/>
          <p:cNvSpPr/>
          <p:nvPr/>
        </p:nvSpPr>
        <p:spPr>
          <a:xfrm>
            <a:off x="3466628" y="1730583"/>
            <a:ext cx="1212300" cy="1956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58,415</a:t>
            </a:r>
            <a:endParaRPr sz="130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94" name="Google Shape;2294;p62"/>
          <p:cNvSpPr/>
          <p:nvPr/>
        </p:nvSpPr>
        <p:spPr>
          <a:xfrm>
            <a:off x="3466628" y="2007828"/>
            <a:ext cx="1212300" cy="1956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30,695</a:t>
            </a:r>
            <a:endParaRPr sz="130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295" name="Google Shape;2295;p62"/>
          <p:cNvSpPr/>
          <p:nvPr/>
        </p:nvSpPr>
        <p:spPr>
          <a:xfrm>
            <a:off x="3466628" y="2289666"/>
            <a:ext cx="1212300" cy="1956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8,145</a:t>
            </a:r>
            <a:endParaRPr sz="1300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2296" name="Google Shape;2296;p62"/>
          <p:cNvCxnSpPr/>
          <p:nvPr/>
        </p:nvCxnSpPr>
        <p:spPr>
          <a:xfrm>
            <a:off x="1134709" y="1827568"/>
            <a:ext cx="93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2297" name="Google Shape;2297;p62"/>
          <p:cNvCxnSpPr/>
          <p:nvPr/>
        </p:nvCxnSpPr>
        <p:spPr>
          <a:xfrm>
            <a:off x="1134709" y="2127259"/>
            <a:ext cx="93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2298" name="Google Shape;2298;p62"/>
          <p:cNvCxnSpPr/>
          <p:nvPr/>
        </p:nvCxnSpPr>
        <p:spPr>
          <a:xfrm>
            <a:off x="1134709" y="2387466"/>
            <a:ext cx="93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pic>
        <p:nvPicPr>
          <p:cNvPr id="2299" name="Google Shape;2299;p6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579" y="3108379"/>
            <a:ext cx="7368750" cy="117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" name="Google Shape;2304;p63"/>
          <p:cNvSpPr/>
          <p:nvPr/>
        </p:nvSpPr>
        <p:spPr>
          <a:xfrm rot="-3258081">
            <a:off x="5000540" y="2556196"/>
            <a:ext cx="3342741" cy="2465724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305" name="Google Shape;2305;p63"/>
          <p:cNvGrpSpPr/>
          <p:nvPr/>
        </p:nvGrpSpPr>
        <p:grpSpPr>
          <a:xfrm>
            <a:off x="4565580" y="1260432"/>
            <a:ext cx="3432984" cy="2496295"/>
            <a:chOff x="331763" y="414153"/>
            <a:chExt cx="6903246" cy="5019697"/>
          </a:xfrm>
        </p:grpSpPr>
        <p:sp>
          <p:nvSpPr>
            <p:cNvPr id="2306" name="Google Shape;2306;p63"/>
            <p:cNvSpPr/>
            <p:nvPr/>
          </p:nvSpPr>
          <p:spPr>
            <a:xfrm>
              <a:off x="2953125" y="4725150"/>
              <a:ext cx="1660725" cy="708700"/>
            </a:xfrm>
            <a:custGeom>
              <a:avLst/>
              <a:gdLst/>
              <a:ahLst/>
              <a:cxnLst/>
              <a:rect l="l" t="t" r="r" b="b"/>
              <a:pathLst>
                <a:path w="66429" h="28348" extrusionOk="0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7" name="Google Shape;2307;p63"/>
            <p:cNvSpPr/>
            <p:nvPr/>
          </p:nvSpPr>
          <p:spPr>
            <a:xfrm>
              <a:off x="331763" y="414153"/>
              <a:ext cx="6903246" cy="4353879"/>
            </a:xfrm>
            <a:custGeom>
              <a:avLst/>
              <a:gdLst/>
              <a:ahLst/>
              <a:cxnLst/>
              <a:rect l="l" t="t" r="r" b="b"/>
              <a:pathLst>
                <a:path w="248162" h="181204" extrusionOk="0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8" name="Google Shape;2308;p63"/>
            <p:cNvSpPr/>
            <p:nvPr/>
          </p:nvSpPr>
          <p:spPr>
            <a:xfrm>
              <a:off x="547300" y="600323"/>
              <a:ext cx="6472159" cy="3981525"/>
            </a:xfrm>
            <a:custGeom>
              <a:avLst/>
              <a:gdLst/>
              <a:ahLst/>
              <a:cxnLst/>
              <a:rect l="l" t="t" r="r" b="b"/>
              <a:pathLst>
                <a:path w="232665" h="165707" extrusionOk="0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9" name="Google Shape;2309;p63"/>
            <p:cNvSpPr/>
            <p:nvPr/>
          </p:nvSpPr>
          <p:spPr>
            <a:xfrm>
              <a:off x="2772650" y="5206975"/>
              <a:ext cx="2020025" cy="226875"/>
            </a:xfrm>
            <a:custGeom>
              <a:avLst/>
              <a:gdLst/>
              <a:ahLst/>
              <a:cxnLst/>
              <a:rect l="l" t="t" r="r" b="b"/>
              <a:pathLst>
                <a:path w="80801" h="9075" extrusionOk="0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2310" name="Google Shape;2310;p63"/>
          <p:cNvPicPr preferRelativeResize="0"/>
          <p:nvPr/>
        </p:nvPicPr>
        <p:blipFill rotWithShape="1">
          <a:blip r:embed="rId3">
            <a:alphaModFix/>
          </a:blip>
          <a:srcRect l="3891" r="3882"/>
          <a:stretch/>
        </p:blipFill>
        <p:spPr>
          <a:xfrm>
            <a:off x="4657478" y="1352658"/>
            <a:ext cx="3249110" cy="1981718"/>
          </a:xfrm>
          <a:prstGeom prst="rect">
            <a:avLst/>
          </a:prstGeom>
          <a:noFill/>
          <a:ln>
            <a:noFill/>
          </a:ln>
        </p:spPr>
      </p:pic>
      <p:sp>
        <p:nvSpPr>
          <p:cNvPr id="2311" name="Google Shape;2311;p63"/>
          <p:cNvSpPr txBox="1">
            <a:spLocks noGrp="1"/>
          </p:cNvSpPr>
          <p:nvPr>
            <p:ph type="title"/>
          </p:nvPr>
        </p:nvSpPr>
        <p:spPr>
          <a:xfrm>
            <a:off x="720000" y="1821450"/>
            <a:ext cx="3520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ماکت کامپیوتر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12" name="Google Shape;2312;p63"/>
          <p:cNvSpPr txBox="1">
            <a:spLocks noGrp="1"/>
          </p:cNvSpPr>
          <p:nvPr>
            <p:ph type="subTitle" idx="1"/>
          </p:nvPr>
        </p:nvSpPr>
        <p:spPr>
          <a:xfrm>
            <a:off x="720000" y="2317950"/>
            <a:ext cx="35205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13" name="Google Shape;2313;p63"/>
          <p:cNvSpPr/>
          <p:nvPr/>
        </p:nvSpPr>
        <p:spPr>
          <a:xfrm rot="-3600039" flipH="1">
            <a:off x="7513334" y="-768915"/>
            <a:ext cx="1453011" cy="1874127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314" name="Google Shape;2314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7721947" y="-3"/>
            <a:ext cx="1281125" cy="7995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15" name="Google Shape;2315;p63"/>
          <p:cNvGrpSpPr/>
          <p:nvPr/>
        </p:nvGrpSpPr>
        <p:grpSpPr>
          <a:xfrm>
            <a:off x="-529970" y="3334383"/>
            <a:ext cx="2183528" cy="2040610"/>
            <a:chOff x="2115379" y="2249519"/>
            <a:chExt cx="6140406" cy="5738499"/>
          </a:xfrm>
        </p:grpSpPr>
        <p:pic>
          <p:nvPicPr>
            <p:cNvPr id="2316" name="Google Shape;2316;p6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2660386" flipH="1">
              <a:off x="3086977" y="2968164"/>
              <a:ext cx="2130388" cy="36483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7" name="Google Shape;2317;p6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9600" flipH="1">
              <a:off x="5417441" y="2940048"/>
              <a:ext cx="2818028" cy="35435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8" name="Google Shape;2318;p6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39601" flipH="1">
              <a:off x="5406398" y="4435491"/>
              <a:ext cx="2227889" cy="2464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9" name="Google Shape;2319;p6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39600" flipH="1">
              <a:off x="3561447" y="4417380"/>
              <a:ext cx="2775968" cy="19242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0" name="Google Shape;2320;p63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39600" flipH="1">
              <a:off x="2776796" y="5008465"/>
              <a:ext cx="2471032" cy="176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1" name="Google Shape;2321;p63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 rot="39601" flipH="1">
              <a:off x="2691743" y="2280494"/>
              <a:ext cx="5410641" cy="56765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22" name="Google Shape;2322;p63"/>
          <p:cNvSpPr/>
          <p:nvPr/>
        </p:nvSpPr>
        <p:spPr>
          <a:xfrm>
            <a:off x="-1653687" y="-1153787"/>
            <a:ext cx="2695700" cy="3476975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323" name="Google Shape;2323;p63"/>
          <p:cNvGrpSpPr/>
          <p:nvPr/>
        </p:nvGrpSpPr>
        <p:grpSpPr>
          <a:xfrm rot="2700000">
            <a:off x="-1674" y="-571677"/>
            <a:ext cx="1580618" cy="2149004"/>
            <a:chOff x="-10405100" y="4420213"/>
            <a:chExt cx="1062925" cy="1445150"/>
          </a:xfrm>
        </p:grpSpPr>
        <p:sp>
          <p:nvSpPr>
            <p:cNvPr id="2324" name="Google Shape;2324;p63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5" name="Google Shape;2325;p63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6" name="Google Shape;2326;p63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7" name="Google Shape;2327;p63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8" name="Google Shape;2328;p63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9" name="Google Shape;2329;p63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0" name="Google Shape;2330;p63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1" name="Google Shape;2331;p63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2" name="Google Shape;2332;p63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3" name="Google Shape;2333;p63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4" name="Google Shape;2334;p63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5" name="Google Shape;2335;p63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6" name="Google Shape;2336;p63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7" name="Google Shape;2337;p63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8" name="Google Shape;2338;p63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9" name="Google Shape;2339;p63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0" name="Google Shape;2340;p63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1" name="Google Shape;2341;p63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2" name="Google Shape;2342;p63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3" name="Google Shape;2343;p63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4" name="Google Shape;2344;p63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5" name="Google Shape;2345;p63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6" name="Google Shape;2346;p63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7" name="Google Shape;2347;p63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8" name="Google Shape;2348;p63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9" name="Google Shape;2349;p63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0" name="Google Shape;2350;p63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1" name="Google Shape;2351;p63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2" name="Google Shape;2352;p63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3" name="Google Shape;2353;p63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4" name="Google Shape;2354;p63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5" name="Google Shape;2355;p63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6" name="Google Shape;2356;p63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7" name="Google Shape;2357;p63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8" name="Google Shape;2358;p63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9" name="Google Shape;2359;p63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0" name="Google Shape;2360;p63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1" name="Google Shape;2361;p63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2" name="Google Shape;2362;p63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3" name="Google Shape;2363;p63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4" name="Google Shape;2364;p63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5" name="Google Shape;2365;p63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6" name="Google Shape;2366;p63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7" name="Google Shape;2367;p63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8" name="Google Shape;2368;p63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9" name="Google Shape;2369;p63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0" name="Google Shape;2370;p63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1" name="Google Shape;2371;p63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2" name="Google Shape;2372;p63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3" name="Google Shape;2373;p63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4" name="Google Shape;2374;p63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5" name="Google Shape;2375;p63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6" name="Google Shape;2376;p63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7" name="Google Shape;2377;p63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8" name="Google Shape;2378;p63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79" name="Google Shape;2379;p63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0" name="Google Shape;2380;p63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1" name="Google Shape;2381;p63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2" name="Google Shape;2382;p63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3" name="Google Shape;2383;p63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4" name="Google Shape;2384;p63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5" name="Google Shape;2385;p63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6" name="Google Shape;2386;p63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7" name="Google Shape;2387;p63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8" name="Google Shape;2388;p63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9" name="Google Shape;2389;p63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0" name="Google Shape;2390;p63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1" name="Google Shape;2391;p63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2" name="Google Shape;2392;p63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3" name="Google Shape;2393;p63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8" name="Google Shape;2398;p6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این یک نقشه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399" name="Google Shape;2399;p64"/>
          <p:cNvGrpSpPr/>
          <p:nvPr/>
        </p:nvGrpSpPr>
        <p:grpSpPr>
          <a:xfrm>
            <a:off x="3287941" y="1496643"/>
            <a:ext cx="4919741" cy="2620545"/>
            <a:chOff x="233350" y="949250"/>
            <a:chExt cx="7137300" cy="3802300"/>
          </a:xfrm>
        </p:grpSpPr>
        <p:sp>
          <p:nvSpPr>
            <p:cNvPr id="2400" name="Google Shape;2400;p64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1" name="Google Shape;2401;p64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2" name="Google Shape;2402;p64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3" name="Google Shape;2403;p64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4" name="Google Shape;2404;p64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5" name="Google Shape;2405;p64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6" name="Google Shape;2406;p64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7" name="Google Shape;2407;p64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8" name="Google Shape;2408;p64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9" name="Google Shape;2409;p64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0" name="Google Shape;2410;p64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1" name="Google Shape;2411;p64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2" name="Google Shape;2412;p64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3" name="Google Shape;2413;p64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4" name="Google Shape;2414;p64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5" name="Google Shape;2415;p64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6" name="Google Shape;2416;p64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7" name="Google Shape;2417;p64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8" name="Google Shape;2418;p64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9" name="Google Shape;2419;p64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0" name="Google Shape;2420;p64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1" name="Google Shape;2421;p64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2" name="Google Shape;2422;p64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3" name="Google Shape;2423;p64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4" name="Google Shape;2424;p64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5" name="Google Shape;2425;p64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6" name="Google Shape;2426;p64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7" name="Google Shape;2427;p64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8" name="Google Shape;2428;p64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9" name="Google Shape;2429;p64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0" name="Google Shape;2430;p64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1" name="Google Shape;2431;p64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2" name="Google Shape;2432;p64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3" name="Google Shape;2433;p64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4" name="Google Shape;2434;p64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5" name="Google Shape;2435;p64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6" name="Google Shape;2436;p64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7" name="Google Shape;2437;p64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8" name="Google Shape;2438;p64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9" name="Google Shape;2439;p64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0" name="Google Shape;2440;p64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1" name="Google Shape;2441;p64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2" name="Google Shape;2442;p64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3" name="Google Shape;2443;p64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4" name="Google Shape;2444;p64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5" name="Google Shape;2445;p64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6" name="Google Shape;2446;p64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7" name="Google Shape;2447;p64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8" name="Google Shape;2448;p64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9" name="Google Shape;2449;p64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0" name="Google Shape;2450;p64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451" name="Google Shape;2451;p64"/>
          <p:cNvSpPr/>
          <p:nvPr/>
        </p:nvSpPr>
        <p:spPr>
          <a:xfrm flipH="1">
            <a:off x="3825049" y="179920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52" name="Google Shape;2452;p64"/>
          <p:cNvSpPr/>
          <p:nvPr/>
        </p:nvSpPr>
        <p:spPr>
          <a:xfrm flipH="1">
            <a:off x="5813099" y="261018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53" name="Google Shape;2453;p64"/>
          <p:cNvSpPr/>
          <p:nvPr/>
        </p:nvSpPr>
        <p:spPr>
          <a:xfrm flipH="1">
            <a:off x="7666749" y="2801214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54" name="Google Shape;2454;p64"/>
          <p:cNvSpPr txBox="1"/>
          <p:nvPr/>
        </p:nvSpPr>
        <p:spPr>
          <a:xfrm flipH="1">
            <a:off x="683635" y="1577676"/>
            <a:ext cx="21432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b="1" dirty="0">
                <a:solidFill>
                  <a:schemeClr val="accent5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</a:t>
            </a:r>
            <a:endParaRPr sz="25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2455" name="Google Shape;2455;p64"/>
          <p:cNvSpPr txBox="1"/>
          <p:nvPr/>
        </p:nvSpPr>
        <p:spPr>
          <a:xfrm flipH="1">
            <a:off x="683635" y="3441452"/>
            <a:ext cx="21432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5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</a:t>
            </a:r>
            <a:endParaRPr lang="fa-IR" sz="25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2456" name="Google Shape;2456;p64"/>
          <p:cNvSpPr txBox="1"/>
          <p:nvPr/>
        </p:nvSpPr>
        <p:spPr>
          <a:xfrm flipH="1">
            <a:off x="683649" y="2509564"/>
            <a:ext cx="21432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5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</a:t>
            </a:r>
            <a:endParaRPr lang="fa-IR" sz="25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2457" name="Google Shape;2457;p64"/>
          <p:cNvSpPr txBox="1"/>
          <p:nvPr/>
        </p:nvSpPr>
        <p:spPr>
          <a:xfrm flipH="1">
            <a:off x="683637" y="1744870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sz="13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458" name="Google Shape;2458;p64"/>
          <p:cNvSpPr txBox="1"/>
          <p:nvPr/>
        </p:nvSpPr>
        <p:spPr>
          <a:xfrm flipH="1">
            <a:off x="683637" y="3608650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sz="13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459" name="Google Shape;2459;p64"/>
          <p:cNvSpPr txBox="1"/>
          <p:nvPr/>
        </p:nvSpPr>
        <p:spPr>
          <a:xfrm flipH="1">
            <a:off x="683651" y="2676760"/>
            <a:ext cx="21432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300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sz="1300"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460" name="Google Shape;2460;p64"/>
          <p:cNvSpPr/>
          <p:nvPr/>
        </p:nvSpPr>
        <p:spPr>
          <a:xfrm>
            <a:off x="2922833" y="1552214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61" name="Google Shape;2461;p64"/>
          <p:cNvSpPr/>
          <p:nvPr/>
        </p:nvSpPr>
        <p:spPr>
          <a:xfrm>
            <a:off x="2922833" y="2488002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62" name="Google Shape;2462;p64"/>
          <p:cNvSpPr/>
          <p:nvPr/>
        </p:nvSpPr>
        <p:spPr>
          <a:xfrm>
            <a:off x="2922833" y="3423789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63" name="Google Shape;2463;p64"/>
          <p:cNvSpPr/>
          <p:nvPr/>
        </p:nvSpPr>
        <p:spPr>
          <a:xfrm rot="7844291">
            <a:off x="4208311" y="4619635"/>
            <a:ext cx="1404122" cy="1260842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64" name="Google Shape;2464;p64"/>
          <p:cNvSpPr/>
          <p:nvPr/>
        </p:nvSpPr>
        <p:spPr>
          <a:xfrm rot="9123840">
            <a:off x="4473483" y="4455786"/>
            <a:ext cx="1349615" cy="1390074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465" name="Google Shape;246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3511886">
            <a:off x="4706619" y="3913323"/>
            <a:ext cx="1218213" cy="2086245"/>
          </a:xfrm>
          <a:prstGeom prst="rect">
            <a:avLst/>
          </a:prstGeom>
          <a:noFill/>
          <a:ln>
            <a:noFill/>
          </a:ln>
        </p:spPr>
      </p:pic>
      <p:sp>
        <p:nvSpPr>
          <p:cNvPr id="2466" name="Google Shape;2466;p64"/>
          <p:cNvSpPr/>
          <p:nvPr/>
        </p:nvSpPr>
        <p:spPr>
          <a:xfrm>
            <a:off x="287989" y="-181535"/>
            <a:ext cx="1009664" cy="1300338"/>
          </a:xfrm>
          <a:custGeom>
            <a:avLst/>
            <a:gdLst/>
            <a:ahLst/>
            <a:cxnLst/>
            <a:rect l="l" t="t" r="r" b="b"/>
            <a:pathLst>
              <a:path w="31911" h="76513" extrusionOk="0">
                <a:moveTo>
                  <a:pt x="24280" y="0"/>
                </a:moveTo>
                <a:cubicBezTo>
                  <a:pt x="23617" y="0"/>
                  <a:pt x="22884" y="147"/>
                  <a:pt x="22076" y="465"/>
                </a:cubicBezTo>
                <a:cubicBezTo>
                  <a:pt x="17272" y="2332"/>
                  <a:pt x="17311" y="11376"/>
                  <a:pt x="17272" y="15518"/>
                </a:cubicBezTo>
                <a:cubicBezTo>
                  <a:pt x="17233" y="21217"/>
                  <a:pt x="17602" y="26935"/>
                  <a:pt x="17077" y="32614"/>
                </a:cubicBezTo>
                <a:cubicBezTo>
                  <a:pt x="16552" y="38294"/>
                  <a:pt x="15074" y="44031"/>
                  <a:pt x="11729" y="48660"/>
                </a:cubicBezTo>
                <a:cubicBezTo>
                  <a:pt x="8870" y="52569"/>
                  <a:pt x="4766" y="55545"/>
                  <a:pt x="2432" y="59805"/>
                </a:cubicBezTo>
                <a:cubicBezTo>
                  <a:pt x="584" y="63150"/>
                  <a:pt x="1" y="67332"/>
                  <a:pt x="1498" y="70852"/>
                </a:cubicBezTo>
                <a:cubicBezTo>
                  <a:pt x="2874" y="74068"/>
                  <a:pt x="6186" y="76512"/>
                  <a:pt x="9656" y="76512"/>
                </a:cubicBezTo>
                <a:cubicBezTo>
                  <a:pt x="9963" y="76512"/>
                  <a:pt x="10272" y="76493"/>
                  <a:pt x="10581" y="76453"/>
                </a:cubicBezTo>
                <a:cubicBezTo>
                  <a:pt x="13868" y="76006"/>
                  <a:pt x="16494" y="73536"/>
                  <a:pt x="18400" y="70832"/>
                </a:cubicBezTo>
                <a:cubicBezTo>
                  <a:pt x="21239" y="66845"/>
                  <a:pt x="22951" y="62158"/>
                  <a:pt x="24390" y="57471"/>
                </a:cubicBezTo>
                <a:cubicBezTo>
                  <a:pt x="27755" y="46462"/>
                  <a:pt x="29700" y="35026"/>
                  <a:pt x="30186" y="23512"/>
                </a:cubicBezTo>
                <a:cubicBezTo>
                  <a:pt x="30365" y="19486"/>
                  <a:pt x="31911" y="0"/>
                  <a:pt x="2428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467" name="Google Shape;2467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000009">
            <a:off x="-373453" y="-142034"/>
            <a:ext cx="1708432" cy="1221343"/>
          </a:xfrm>
          <a:prstGeom prst="rect">
            <a:avLst/>
          </a:prstGeom>
          <a:noFill/>
          <a:ln>
            <a:noFill/>
          </a:ln>
        </p:spPr>
      </p:pic>
      <p:sp>
        <p:nvSpPr>
          <p:cNvPr id="2468" name="Google Shape;2468;p64"/>
          <p:cNvSpPr/>
          <p:nvPr/>
        </p:nvSpPr>
        <p:spPr>
          <a:xfrm rot="6603160">
            <a:off x="8240675" y="-684817"/>
            <a:ext cx="1346734" cy="1737048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469" name="Google Shape;2469;p64"/>
          <p:cNvGrpSpPr/>
          <p:nvPr/>
        </p:nvGrpSpPr>
        <p:grpSpPr>
          <a:xfrm rot="8100000">
            <a:off x="7837215" y="-758451"/>
            <a:ext cx="1329433" cy="1807493"/>
            <a:chOff x="-10405100" y="4420213"/>
            <a:chExt cx="1062925" cy="1445150"/>
          </a:xfrm>
        </p:grpSpPr>
        <p:sp>
          <p:nvSpPr>
            <p:cNvPr id="2470" name="Google Shape;2470;p64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1" name="Google Shape;2471;p64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2" name="Google Shape;2472;p64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3" name="Google Shape;2473;p64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4" name="Google Shape;2474;p64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5" name="Google Shape;2475;p64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6" name="Google Shape;2476;p64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7" name="Google Shape;2477;p64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8" name="Google Shape;2478;p64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9" name="Google Shape;2479;p64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0" name="Google Shape;2480;p64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1" name="Google Shape;2481;p64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2" name="Google Shape;2482;p64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3" name="Google Shape;2483;p64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4" name="Google Shape;2484;p64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5" name="Google Shape;2485;p64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6" name="Google Shape;2486;p64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7" name="Google Shape;2487;p64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8" name="Google Shape;2488;p64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9" name="Google Shape;2489;p64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0" name="Google Shape;2490;p64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1" name="Google Shape;2491;p64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2" name="Google Shape;2492;p64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3" name="Google Shape;2493;p64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4" name="Google Shape;2494;p64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5" name="Google Shape;2495;p64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6" name="Google Shape;2496;p64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7" name="Google Shape;2497;p64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8" name="Google Shape;2498;p64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9" name="Google Shape;2499;p64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0" name="Google Shape;2500;p64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1" name="Google Shape;2501;p64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2" name="Google Shape;2502;p64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3" name="Google Shape;2503;p64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4" name="Google Shape;2504;p64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5" name="Google Shape;2505;p64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6" name="Google Shape;2506;p64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7" name="Google Shape;2507;p64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8" name="Google Shape;2508;p64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9" name="Google Shape;2509;p64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0" name="Google Shape;2510;p64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1" name="Google Shape;2511;p64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2" name="Google Shape;2512;p64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3" name="Google Shape;2513;p64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4" name="Google Shape;2514;p64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5" name="Google Shape;2515;p64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6" name="Google Shape;2516;p64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7" name="Google Shape;2517;p64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8" name="Google Shape;2518;p64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9" name="Google Shape;2519;p64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0" name="Google Shape;2520;p64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1" name="Google Shape;2521;p64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2" name="Google Shape;2522;p64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3" name="Google Shape;2523;p64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4" name="Google Shape;2524;p64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5" name="Google Shape;2525;p64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6" name="Google Shape;2526;p64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7" name="Google Shape;2527;p64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8" name="Google Shape;2528;p64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29" name="Google Shape;2529;p64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0" name="Google Shape;2530;p64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1" name="Google Shape;2531;p64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2" name="Google Shape;2532;p64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3" name="Google Shape;2533;p64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4" name="Google Shape;2534;p64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5" name="Google Shape;2535;p64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6" name="Google Shape;2536;p64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7" name="Google Shape;2537;p64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8" name="Google Shape;2538;p64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39" name="Google Shape;2539;p64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4" name="Google Shape;2544;p65"/>
          <p:cNvSpPr/>
          <p:nvPr/>
        </p:nvSpPr>
        <p:spPr>
          <a:xfrm rot="2170401">
            <a:off x="5738494" y="1391036"/>
            <a:ext cx="2110066" cy="1529107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45" name="Google Shape;2545;p65"/>
          <p:cNvSpPr/>
          <p:nvPr/>
        </p:nvSpPr>
        <p:spPr>
          <a:xfrm flipH="1">
            <a:off x="1156702" y="1327568"/>
            <a:ext cx="1938442" cy="1656028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546" name="Google Shape;2546;p65"/>
          <p:cNvPicPr preferRelativeResize="0"/>
          <p:nvPr/>
        </p:nvPicPr>
        <p:blipFill rotWithShape="1">
          <a:blip r:embed="rId3">
            <a:alphaModFix/>
          </a:blip>
          <a:srcRect l="33909" t="20962" r="31576" b="27253"/>
          <a:stretch/>
        </p:blipFill>
        <p:spPr>
          <a:xfrm>
            <a:off x="6151807" y="1375650"/>
            <a:ext cx="1608000" cy="1608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547" name="Google Shape;2547;p65"/>
          <p:cNvPicPr preferRelativeResize="0"/>
          <p:nvPr/>
        </p:nvPicPr>
        <p:blipFill rotWithShape="1">
          <a:blip r:embed="rId4">
            <a:alphaModFix/>
          </a:blip>
          <a:srcRect l="8613" t="7471" r="45906" b="24292"/>
          <a:stretch/>
        </p:blipFill>
        <p:spPr>
          <a:xfrm>
            <a:off x="1384182" y="1375600"/>
            <a:ext cx="1608000" cy="1608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548" name="Google Shape;2548;p6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تیم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49" name="Google Shape;2549;p65"/>
          <p:cNvSpPr txBox="1">
            <a:spLocks noGrp="1"/>
          </p:cNvSpPr>
          <p:nvPr>
            <p:ph type="subTitle" idx="1"/>
          </p:nvPr>
        </p:nvSpPr>
        <p:spPr>
          <a:xfrm>
            <a:off x="5691757" y="3586025"/>
            <a:ext cx="2528100" cy="6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50" name="Google Shape;2550;p65"/>
          <p:cNvSpPr txBox="1">
            <a:spLocks noGrp="1"/>
          </p:cNvSpPr>
          <p:nvPr>
            <p:ph type="subTitle" idx="2"/>
          </p:nvPr>
        </p:nvSpPr>
        <p:spPr>
          <a:xfrm>
            <a:off x="924143" y="3585925"/>
            <a:ext cx="2528100" cy="6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51" name="Google Shape;2551;p65"/>
          <p:cNvSpPr txBox="1">
            <a:spLocks noGrp="1"/>
          </p:cNvSpPr>
          <p:nvPr>
            <p:ph type="subTitle" idx="3"/>
          </p:nvPr>
        </p:nvSpPr>
        <p:spPr>
          <a:xfrm>
            <a:off x="5691757" y="3341575"/>
            <a:ext cx="2528100" cy="3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کلی هریس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52" name="Google Shape;2552;p65"/>
          <p:cNvSpPr txBox="1">
            <a:spLocks noGrp="1"/>
          </p:cNvSpPr>
          <p:nvPr>
            <p:ph type="subTitle" idx="4"/>
          </p:nvPr>
        </p:nvSpPr>
        <p:spPr>
          <a:xfrm>
            <a:off x="924143" y="3341475"/>
            <a:ext cx="2528100" cy="3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تپه صوفیه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53" name="Google Shape;2553;p65"/>
          <p:cNvSpPr/>
          <p:nvPr/>
        </p:nvSpPr>
        <p:spPr>
          <a:xfrm rot="9894827">
            <a:off x="7893970" y="2879080"/>
            <a:ext cx="2751092" cy="2941102"/>
          </a:xfrm>
          <a:custGeom>
            <a:avLst/>
            <a:gdLst/>
            <a:ahLst/>
            <a:cxnLst/>
            <a:rect l="l" t="t" r="r" b="b"/>
            <a:pathLst>
              <a:path w="78362" h="83780" extrusionOk="0">
                <a:moveTo>
                  <a:pt x="31566" y="13723"/>
                </a:moveTo>
                <a:cubicBezTo>
                  <a:pt x="31683" y="13723"/>
                  <a:pt x="31800" y="13723"/>
                  <a:pt x="31917" y="13762"/>
                </a:cubicBezTo>
                <a:cubicBezTo>
                  <a:pt x="34270" y="15474"/>
                  <a:pt x="34795" y="17457"/>
                  <a:pt x="35437" y="19752"/>
                </a:cubicBezTo>
                <a:cubicBezTo>
                  <a:pt x="35981" y="21775"/>
                  <a:pt x="36623" y="24109"/>
                  <a:pt x="38665" y="26735"/>
                </a:cubicBezTo>
                <a:cubicBezTo>
                  <a:pt x="36896" y="27629"/>
                  <a:pt x="35009" y="28232"/>
                  <a:pt x="33083" y="28407"/>
                </a:cubicBezTo>
                <a:cubicBezTo>
                  <a:pt x="31119" y="28155"/>
                  <a:pt x="29602" y="27065"/>
                  <a:pt x="28668" y="25276"/>
                </a:cubicBezTo>
                <a:cubicBezTo>
                  <a:pt x="27346" y="22728"/>
                  <a:pt x="27443" y="18994"/>
                  <a:pt x="28921" y="16193"/>
                </a:cubicBezTo>
                <a:cubicBezTo>
                  <a:pt x="29427" y="15007"/>
                  <a:pt x="30419" y="13723"/>
                  <a:pt x="31566" y="13723"/>
                </a:cubicBezTo>
                <a:close/>
                <a:moveTo>
                  <a:pt x="69470" y="19397"/>
                </a:moveTo>
                <a:cubicBezTo>
                  <a:pt x="71446" y="19397"/>
                  <a:pt x="73566" y="19986"/>
                  <a:pt x="75522" y="21736"/>
                </a:cubicBezTo>
                <a:cubicBezTo>
                  <a:pt x="77934" y="25704"/>
                  <a:pt x="73558" y="29963"/>
                  <a:pt x="72157" y="31169"/>
                </a:cubicBezTo>
                <a:cubicBezTo>
                  <a:pt x="67762" y="35740"/>
                  <a:pt x="63269" y="38035"/>
                  <a:pt x="58640" y="38035"/>
                </a:cubicBezTo>
                <a:cubicBezTo>
                  <a:pt x="56462" y="38035"/>
                  <a:pt x="54244" y="37510"/>
                  <a:pt x="51988" y="36498"/>
                </a:cubicBezTo>
                <a:cubicBezTo>
                  <a:pt x="51988" y="36265"/>
                  <a:pt x="51988" y="36032"/>
                  <a:pt x="51988" y="35779"/>
                </a:cubicBezTo>
                <a:cubicBezTo>
                  <a:pt x="52766" y="29730"/>
                  <a:pt x="58815" y="22592"/>
                  <a:pt x="65214" y="20219"/>
                </a:cubicBezTo>
                <a:cubicBezTo>
                  <a:pt x="66441" y="19764"/>
                  <a:pt x="67910" y="19397"/>
                  <a:pt x="69470" y="19397"/>
                </a:cubicBezTo>
                <a:close/>
                <a:moveTo>
                  <a:pt x="39093" y="322"/>
                </a:moveTo>
                <a:cubicBezTo>
                  <a:pt x="42886" y="322"/>
                  <a:pt x="46212" y="1878"/>
                  <a:pt x="48351" y="4699"/>
                </a:cubicBezTo>
                <a:cubicBezTo>
                  <a:pt x="50880" y="8083"/>
                  <a:pt x="51094" y="12673"/>
                  <a:pt x="48915" y="16952"/>
                </a:cubicBezTo>
                <a:cubicBezTo>
                  <a:pt x="46893" y="20491"/>
                  <a:pt x="43275" y="24342"/>
                  <a:pt x="38977" y="26579"/>
                </a:cubicBezTo>
                <a:cubicBezTo>
                  <a:pt x="36915" y="23992"/>
                  <a:pt x="36293" y="21678"/>
                  <a:pt x="35748" y="19655"/>
                </a:cubicBezTo>
                <a:cubicBezTo>
                  <a:pt x="35106" y="17302"/>
                  <a:pt x="34542" y="15260"/>
                  <a:pt x="32072" y="13470"/>
                </a:cubicBezTo>
                <a:lnTo>
                  <a:pt x="32014" y="13451"/>
                </a:lnTo>
                <a:cubicBezTo>
                  <a:pt x="31854" y="13412"/>
                  <a:pt x="31697" y="13393"/>
                  <a:pt x="31544" y="13393"/>
                </a:cubicBezTo>
                <a:cubicBezTo>
                  <a:pt x="30245" y="13393"/>
                  <a:pt x="29204" y="14717"/>
                  <a:pt x="28630" y="16057"/>
                </a:cubicBezTo>
                <a:cubicBezTo>
                  <a:pt x="27113" y="18936"/>
                  <a:pt x="27015" y="22787"/>
                  <a:pt x="28396" y="25432"/>
                </a:cubicBezTo>
                <a:cubicBezTo>
                  <a:pt x="29369" y="27318"/>
                  <a:pt x="30964" y="28466"/>
                  <a:pt x="33045" y="28738"/>
                </a:cubicBezTo>
                <a:lnTo>
                  <a:pt x="33083" y="28738"/>
                </a:lnTo>
                <a:cubicBezTo>
                  <a:pt x="34990" y="28563"/>
                  <a:pt x="36954" y="27960"/>
                  <a:pt x="38879" y="26988"/>
                </a:cubicBezTo>
                <a:cubicBezTo>
                  <a:pt x="40260" y="28699"/>
                  <a:pt x="42264" y="30527"/>
                  <a:pt x="45220" y="32453"/>
                </a:cubicBezTo>
                <a:cubicBezTo>
                  <a:pt x="47398" y="34301"/>
                  <a:pt x="49538" y="35720"/>
                  <a:pt x="51658" y="36693"/>
                </a:cubicBezTo>
                <a:cubicBezTo>
                  <a:pt x="51774" y="41341"/>
                  <a:pt x="53564" y="45601"/>
                  <a:pt x="55275" y="49743"/>
                </a:cubicBezTo>
                <a:cubicBezTo>
                  <a:pt x="57862" y="55987"/>
                  <a:pt x="60546" y="62424"/>
                  <a:pt x="57920" y="70593"/>
                </a:cubicBezTo>
                <a:cubicBezTo>
                  <a:pt x="56364" y="76019"/>
                  <a:pt x="52883" y="80104"/>
                  <a:pt x="48098" y="82107"/>
                </a:cubicBezTo>
                <a:cubicBezTo>
                  <a:pt x="45945" y="83007"/>
                  <a:pt x="43629" y="83452"/>
                  <a:pt x="41261" y="83452"/>
                </a:cubicBezTo>
                <a:cubicBezTo>
                  <a:pt x="37898" y="83452"/>
                  <a:pt x="34431" y="82554"/>
                  <a:pt x="31177" y="80784"/>
                </a:cubicBezTo>
                <a:cubicBezTo>
                  <a:pt x="16843" y="75008"/>
                  <a:pt x="6049" y="62949"/>
                  <a:pt x="2956" y="49296"/>
                </a:cubicBezTo>
                <a:cubicBezTo>
                  <a:pt x="350" y="37665"/>
                  <a:pt x="3618" y="26132"/>
                  <a:pt x="12195" y="16816"/>
                </a:cubicBezTo>
                <a:cubicBezTo>
                  <a:pt x="19955" y="7130"/>
                  <a:pt x="28085" y="1664"/>
                  <a:pt x="36351" y="595"/>
                </a:cubicBezTo>
                <a:cubicBezTo>
                  <a:pt x="37285" y="420"/>
                  <a:pt x="38199" y="322"/>
                  <a:pt x="39093" y="322"/>
                </a:cubicBezTo>
                <a:close/>
                <a:moveTo>
                  <a:pt x="39100" y="0"/>
                </a:moveTo>
                <a:cubicBezTo>
                  <a:pt x="38192" y="0"/>
                  <a:pt x="37259" y="87"/>
                  <a:pt x="36312" y="264"/>
                </a:cubicBezTo>
                <a:cubicBezTo>
                  <a:pt x="27949" y="1353"/>
                  <a:pt x="19761" y="6857"/>
                  <a:pt x="11942" y="16602"/>
                </a:cubicBezTo>
                <a:cubicBezTo>
                  <a:pt x="3307" y="25996"/>
                  <a:pt x="0" y="37626"/>
                  <a:pt x="2645" y="49374"/>
                </a:cubicBezTo>
                <a:cubicBezTo>
                  <a:pt x="5757" y="63124"/>
                  <a:pt x="16629" y="75261"/>
                  <a:pt x="31041" y="81076"/>
                </a:cubicBezTo>
                <a:cubicBezTo>
                  <a:pt x="34328" y="82866"/>
                  <a:pt x="37849" y="83780"/>
                  <a:pt x="41252" y="83780"/>
                </a:cubicBezTo>
                <a:cubicBezTo>
                  <a:pt x="43664" y="83780"/>
                  <a:pt x="46017" y="83332"/>
                  <a:pt x="48215" y="82399"/>
                </a:cubicBezTo>
                <a:cubicBezTo>
                  <a:pt x="53097" y="80357"/>
                  <a:pt x="56656" y="76194"/>
                  <a:pt x="58232" y="70690"/>
                </a:cubicBezTo>
                <a:cubicBezTo>
                  <a:pt x="60896" y="62424"/>
                  <a:pt x="58193" y="55909"/>
                  <a:pt x="55567" y="49607"/>
                </a:cubicBezTo>
                <a:cubicBezTo>
                  <a:pt x="53797" y="45367"/>
                  <a:pt x="52124" y="41341"/>
                  <a:pt x="51988" y="36829"/>
                </a:cubicBezTo>
                <a:lnTo>
                  <a:pt x="51988" y="36829"/>
                </a:lnTo>
                <a:cubicBezTo>
                  <a:pt x="54239" y="37809"/>
                  <a:pt x="56439" y="38315"/>
                  <a:pt x="58603" y="38315"/>
                </a:cubicBezTo>
                <a:cubicBezTo>
                  <a:pt x="58758" y="38315"/>
                  <a:pt x="58913" y="38312"/>
                  <a:pt x="59068" y="38307"/>
                </a:cubicBezTo>
                <a:cubicBezTo>
                  <a:pt x="63619" y="38190"/>
                  <a:pt x="68092" y="35856"/>
                  <a:pt x="72391" y="31422"/>
                </a:cubicBezTo>
                <a:cubicBezTo>
                  <a:pt x="73830" y="30158"/>
                  <a:pt x="78362" y="25743"/>
                  <a:pt x="75775" y="21561"/>
                </a:cubicBezTo>
                <a:lnTo>
                  <a:pt x="75755" y="21522"/>
                </a:lnTo>
                <a:cubicBezTo>
                  <a:pt x="73721" y="19685"/>
                  <a:pt x="71514" y="19065"/>
                  <a:pt x="69463" y="19065"/>
                </a:cubicBezTo>
                <a:cubicBezTo>
                  <a:pt x="67868" y="19065"/>
                  <a:pt x="66368" y="19440"/>
                  <a:pt x="65117" y="19908"/>
                </a:cubicBezTo>
                <a:cubicBezTo>
                  <a:pt x="58601" y="22320"/>
                  <a:pt x="52455" y="29574"/>
                  <a:pt x="51658" y="35759"/>
                </a:cubicBezTo>
                <a:cubicBezTo>
                  <a:pt x="51658" y="35954"/>
                  <a:pt x="51658" y="36148"/>
                  <a:pt x="51658" y="36343"/>
                </a:cubicBezTo>
                <a:cubicBezTo>
                  <a:pt x="49615" y="35390"/>
                  <a:pt x="47534" y="34009"/>
                  <a:pt x="45414" y="32200"/>
                </a:cubicBezTo>
                <a:cubicBezTo>
                  <a:pt x="42516" y="30294"/>
                  <a:pt x="40552" y="28505"/>
                  <a:pt x="39191" y="26851"/>
                </a:cubicBezTo>
                <a:cubicBezTo>
                  <a:pt x="40280" y="26268"/>
                  <a:pt x="41369" y="25587"/>
                  <a:pt x="42419" y="24770"/>
                </a:cubicBezTo>
                <a:cubicBezTo>
                  <a:pt x="45162" y="22709"/>
                  <a:pt x="47554" y="19986"/>
                  <a:pt x="49207" y="17107"/>
                </a:cubicBezTo>
                <a:cubicBezTo>
                  <a:pt x="51444" y="12712"/>
                  <a:pt x="51210" y="7986"/>
                  <a:pt x="48604" y="4504"/>
                </a:cubicBezTo>
                <a:cubicBezTo>
                  <a:pt x="46413" y="1588"/>
                  <a:pt x="42983" y="0"/>
                  <a:pt x="39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54" name="Google Shape;2554;p65"/>
          <p:cNvSpPr/>
          <p:nvPr/>
        </p:nvSpPr>
        <p:spPr>
          <a:xfrm rot="7892770">
            <a:off x="3788660" y="2220260"/>
            <a:ext cx="2041083" cy="1479186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55" name="Google Shape;2555;p65"/>
          <p:cNvSpPr/>
          <p:nvPr/>
        </p:nvSpPr>
        <p:spPr>
          <a:xfrm rot="10800000">
            <a:off x="3616776" y="2740091"/>
            <a:ext cx="1553336" cy="1323795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556" name="Google Shape;2556;p65"/>
          <p:cNvGrpSpPr/>
          <p:nvPr/>
        </p:nvGrpSpPr>
        <p:grpSpPr>
          <a:xfrm rot="-5400000">
            <a:off x="8047092" y="-500970"/>
            <a:ext cx="1391263" cy="1891557"/>
            <a:chOff x="-10405100" y="4420213"/>
            <a:chExt cx="1062925" cy="1445150"/>
          </a:xfrm>
        </p:grpSpPr>
        <p:sp>
          <p:nvSpPr>
            <p:cNvPr id="2557" name="Google Shape;2557;p65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58" name="Google Shape;2558;p65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59" name="Google Shape;2559;p65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0" name="Google Shape;2560;p65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1" name="Google Shape;2561;p65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2" name="Google Shape;2562;p65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3" name="Google Shape;2563;p65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4" name="Google Shape;2564;p65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5" name="Google Shape;2565;p65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6" name="Google Shape;2566;p65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7" name="Google Shape;2567;p65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8" name="Google Shape;2568;p65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69" name="Google Shape;2569;p65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0" name="Google Shape;2570;p65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1" name="Google Shape;2571;p65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2" name="Google Shape;2572;p65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3" name="Google Shape;2573;p65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4" name="Google Shape;2574;p65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5" name="Google Shape;2575;p65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6" name="Google Shape;2576;p65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7" name="Google Shape;2577;p65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8" name="Google Shape;2578;p65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9" name="Google Shape;2579;p65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0" name="Google Shape;2580;p65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1" name="Google Shape;2581;p65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2" name="Google Shape;2582;p65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3" name="Google Shape;2583;p65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4" name="Google Shape;2584;p65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5" name="Google Shape;2585;p65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6" name="Google Shape;2586;p65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7" name="Google Shape;2587;p65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8" name="Google Shape;2588;p65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89" name="Google Shape;2589;p65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0" name="Google Shape;2590;p65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1" name="Google Shape;2591;p65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2" name="Google Shape;2592;p65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3" name="Google Shape;2593;p65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4" name="Google Shape;2594;p65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5" name="Google Shape;2595;p65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6" name="Google Shape;2596;p65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7" name="Google Shape;2597;p65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8" name="Google Shape;2598;p65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9" name="Google Shape;2599;p65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0" name="Google Shape;2600;p65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1" name="Google Shape;2601;p65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2" name="Google Shape;2602;p65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3" name="Google Shape;2603;p65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4" name="Google Shape;2604;p65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5" name="Google Shape;2605;p65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6" name="Google Shape;2606;p65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7" name="Google Shape;2607;p65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8" name="Google Shape;2608;p65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09" name="Google Shape;2609;p65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0" name="Google Shape;2610;p65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1" name="Google Shape;2611;p65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2" name="Google Shape;2612;p65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3" name="Google Shape;2613;p65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4" name="Google Shape;2614;p65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5" name="Google Shape;2615;p65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6" name="Google Shape;2616;p65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7" name="Google Shape;2617;p65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8" name="Google Shape;2618;p65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19" name="Google Shape;2619;p65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0" name="Google Shape;2620;p65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1" name="Google Shape;2621;p65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2" name="Google Shape;2622;p65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3" name="Google Shape;2623;p65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4" name="Google Shape;2624;p65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5" name="Google Shape;2625;p65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26" name="Google Shape;2626;p65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627" name="Google Shape;2627;p65"/>
          <p:cNvSpPr/>
          <p:nvPr/>
        </p:nvSpPr>
        <p:spPr>
          <a:xfrm rot="8560418">
            <a:off x="-668545" y="-1492051"/>
            <a:ext cx="2074126" cy="2440744"/>
          </a:xfrm>
          <a:custGeom>
            <a:avLst/>
            <a:gdLst/>
            <a:ahLst/>
            <a:cxnLst/>
            <a:rect l="l" t="t" r="r" b="b"/>
            <a:pathLst>
              <a:path w="103277" h="121532" extrusionOk="0">
                <a:moveTo>
                  <a:pt x="76884" y="25276"/>
                </a:moveTo>
                <a:cubicBezTo>
                  <a:pt x="77137" y="25276"/>
                  <a:pt x="77409" y="25276"/>
                  <a:pt x="77682" y="25296"/>
                </a:cubicBezTo>
                <a:cubicBezTo>
                  <a:pt x="82952" y="25588"/>
                  <a:pt x="88729" y="28836"/>
                  <a:pt x="92346" y="33387"/>
                </a:cubicBezTo>
                <a:cubicBezTo>
                  <a:pt x="91491" y="34106"/>
                  <a:pt x="90577" y="34787"/>
                  <a:pt x="89604" y="35468"/>
                </a:cubicBezTo>
                <a:cubicBezTo>
                  <a:pt x="84314" y="39241"/>
                  <a:pt x="79549" y="41167"/>
                  <a:pt x="75056" y="41361"/>
                </a:cubicBezTo>
                <a:cubicBezTo>
                  <a:pt x="74663" y="41410"/>
                  <a:pt x="74275" y="41433"/>
                  <a:pt x="73892" y="41433"/>
                </a:cubicBezTo>
                <a:cubicBezTo>
                  <a:pt x="71054" y="41433"/>
                  <a:pt x="68550" y="40123"/>
                  <a:pt x="67179" y="37860"/>
                </a:cubicBezTo>
                <a:cubicBezTo>
                  <a:pt x="65662" y="35390"/>
                  <a:pt x="65856" y="32317"/>
                  <a:pt x="67665" y="29653"/>
                </a:cubicBezTo>
                <a:cubicBezTo>
                  <a:pt x="69980" y="26774"/>
                  <a:pt x="73150" y="25276"/>
                  <a:pt x="76884" y="25276"/>
                </a:cubicBezTo>
                <a:close/>
                <a:moveTo>
                  <a:pt x="71764" y="319"/>
                </a:moveTo>
                <a:cubicBezTo>
                  <a:pt x="73859" y="319"/>
                  <a:pt x="75944" y="649"/>
                  <a:pt x="77993" y="1315"/>
                </a:cubicBezTo>
                <a:lnTo>
                  <a:pt x="78012" y="1334"/>
                </a:lnTo>
                <a:lnTo>
                  <a:pt x="78051" y="1334"/>
                </a:lnTo>
                <a:cubicBezTo>
                  <a:pt x="78558" y="1315"/>
                  <a:pt x="79059" y="1306"/>
                  <a:pt x="79555" y="1306"/>
                </a:cubicBezTo>
                <a:cubicBezTo>
                  <a:pt x="90282" y="1306"/>
                  <a:pt x="98331" y="5696"/>
                  <a:pt x="100729" y="12965"/>
                </a:cubicBezTo>
                <a:cubicBezTo>
                  <a:pt x="102927" y="19597"/>
                  <a:pt x="99815" y="27124"/>
                  <a:pt x="92599" y="33192"/>
                </a:cubicBezTo>
                <a:cubicBezTo>
                  <a:pt x="88943" y="28563"/>
                  <a:pt x="83069" y="25276"/>
                  <a:pt x="77701" y="24965"/>
                </a:cubicBezTo>
                <a:cubicBezTo>
                  <a:pt x="77427" y="24950"/>
                  <a:pt x="77157" y="24942"/>
                  <a:pt x="76888" y="24942"/>
                </a:cubicBezTo>
                <a:cubicBezTo>
                  <a:pt x="73058" y="24942"/>
                  <a:pt x="69792" y="26495"/>
                  <a:pt x="67393" y="29458"/>
                </a:cubicBezTo>
                <a:cubicBezTo>
                  <a:pt x="65506" y="32239"/>
                  <a:pt x="65331" y="35448"/>
                  <a:pt x="66907" y="38035"/>
                </a:cubicBezTo>
                <a:cubicBezTo>
                  <a:pt x="68335" y="40394"/>
                  <a:pt x="70968" y="41762"/>
                  <a:pt x="73914" y="41762"/>
                </a:cubicBezTo>
                <a:cubicBezTo>
                  <a:pt x="74297" y="41762"/>
                  <a:pt x="74684" y="41739"/>
                  <a:pt x="75075" y="41692"/>
                </a:cubicBezTo>
                <a:cubicBezTo>
                  <a:pt x="79627" y="41478"/>
                  <a:pt x="84450" y="39533"/>
                  <a:pt x="89779" y="35721"/>
                </a:cubicBezTo>
                <a:cubicBezTo>
                  <a:pt x="90752" y="35059"/>
                  <a:pt x="91685" y="34359"/>
                  <a:pt x="92541" y="33659"/>
                </a:cubicBezTo>
                <a:cubicBezTo>
                  <a:pt x="92891" y="34087"/>
                  <a:pt x="93202" y="34534"/>
                  <a:pt x="93494" y="35001"/>
                </a:cubicBezTo>
                <a:cubicBezTo>
                  <a:pt x="97637" y="40350"/>
                  <a:pt x="99193" y="47001"/>
                  <a:pt x="97889" y="53711"/>
                </a:cubicBezTo>
                <a:cubicBezTo>
                  <a:pt x="96431" y="61141"/>
                  <a:pt x="91530" y="67929"/>
                  <a:pt x="84761" y="71838"/>
                </a:cubicBezTo>
                <a:cubicBezTo>
                  <a:pt x="78537" y="75923"/>
                  <a:pt x="71302" y="78334"/>
                  <a:pt x="64300" y="80688"/>
                </a:cubicBezTo>
                <a:cubicBezTo>
                  <a:pt x="56365" y="83333"/>
                  <a:pt x="48157" y="86095"/>
                  <a:pt x="41350" y="91249"/>
                </a:cubicBezTo>
                <a:cubicBezTo>
                  <a:pt x="37207" y="93913"/>
                  <a:pt x="33259" y="98853"/>
                  <a:pt x="29078" y="104105"/>
                </a:cubicBezTo>
                <a:cubicBezTo>
                  <a:pt x="22346" y="112523"/>
                  <a:pt x="15424" y="121196"/>
                  <a:pt x="7006" y="121196"/>
                </a:cubicBezTo>
                <a:cubicBezTo>
                  <a:pt x="6108" y="121196"/>
                  <a:pt x="5193" y="121097"/>
                  <a:pt x="4260" y="120889"/>
                </a:cubicBezTo>
                <a:cubicBezTo>
                  <a:pt x="2802" y="120189"/>
                  <a:pt x="1712" y="118886"/>
                  <a:pt x="1129" y="117136"/>
                </a:cubicBezTo>
                <a:cubicBezTo>
                  <a:pt x="351" y="114821"/>
                  <a:pt x="565" y="112001"/>
                  <a:pt x="1693" y="109764"/>
                </a:cubicBezTo>
                <a:cubicBezTo>
                  <a:pt x="3560" y="106069"/>
                  <a:pt x="7100" y="103580"/>
                  <a:pt x="10523" y="101168"/>
                </a:cubicBezTo>
                <a:lnTo>
                  <a:pt x="10912" y="100896"/>
                </a:lnTo>
                <a:cubicBezTo>
                  <a:pt x="30653" y="87262"/>
                  <a:pt x="41039" y="73005"/>
                  <a:pt x="42712" y="57348"/>
                </a:cubicBezTo>
                <a:cubicBezTo>
                  <a:pt x="43159" y="53031"/>
                  <a:pt x="42867" y="48616"/>
                  <a:pt x="42576" y="44356"/>
                </a:cubicBezTo>
                <a:cubicBezTo>
                  <a:pt x="42284" y="39922"/>
                  <a:pt x="41973" y="35351"/>
                  <a:pt x="42498" y="30897"/>
                </a:cubicBezTo>
                <a:cubicBezTo>
                  <a:pt x="43665" y="20803"/>
                  <a:pt x="50530" y="9853"/>
                  <a:pt x="59205" y="4291"/>
                </a:cubicBezTo>
                <a:cubicBezTo>
                  <a:pt x="63296" y="1654"/>
                  <a:pt x="67551" y="319"/>
                  <a:pt x="71764" y="319"/>
                </a:cubicBezTo>
                <a:close/>
                <a:moveTo>
                  <a:pt x="71754" y="0"/>
                </a:moveTo>
                <a:cubicBezTo>
                  <a:pt x="67481" y="0"/>
                  <a:pt x="63164" y="1353"/>
                  <a:pt x="59030" y="4018"/>
                </a:cubicBezTo>
                <a:cubicBezTo>
                  <a:pt x="50277" y="9639"/>
                  <a:pt x="43353" y="20667"/>
                  <a:pt x="42187" y="30858"/>
                </a:cubicBezTo>
                <a:cubicBezTo>
                  <a:pt x="41642" y="35332"/>
                  <a:pt x="41953" y="39941"/>
                  <a:pt x="42245" y="44376"/>
                </a:cubicBezTo>
                <a:cubicBezTo>
                  <a:pt x="42537" y="48616"/>
                  <a:pt x="42828" y="53011"/>
                  <a:pt x="42381" y="57310"/>
                </a:cubicBezTo>
                <a:cubicBezTo>
                  <a:pt x="40728" y="72869"/>
                  <a:pt x="30381" y="87048"/>
                  <a:pt x="10717" y="100643"/>
                </a:cubicBezTo>
                <a:lnTo>
                  <a:pt x="10328" y="100915"/>
                </a:lnTo>
                <a:cubicBezTo>
                  <a:pt x="6886" y="103346"/>
                  <a:pt x="3307" y="105855"/>
                  <a:pt x="1401" y="109609"/>
                </a:cubicBezTo>
                <a:cubicBezTo>
                  <a:pt x="234" y="111923"/>
                  <a:pt x="1" y="114860"/>
                  <a:pt x="818" y="117252"/>
                </a:cubicBezTo>
                <a:cubicBezTo>
                  <a:pt x="1440" y="119081"/>
                  <a:pt x="2588" y="120442"/>
                  <a:pt x="4144" y="121201"/>
                </a:cubicBezTo>
                <a:lnTo>
                  <a:pt x="4182" y="121201"/>
                </a:lnTo>
                <a:cubicBezTo>
                  <a:pt x="5135" y="121415"/>
                  <a:pt x="6089" y="121531"/>
                  <a:pt x="7003" y="121531"/>
                </a:cubicBezTo>
                <a:cubicBezTo>
                  <a:pt x="15580" y="121531"/>
                  <a:pt x="22562" y="112779"/>
                  <a:pt x="29330" y="104299"/>
                </a:cubicBezTo>
                <a:cubicBezTo>
                  <a:pt x="33493" y="99087"/>
                  <a:pt x="37421" y="94166"/>
                  <a:pt x="41545" y="91521"/>
                </a:cubicBezTo>
                <a:cubicBezTo>
                  <a:pt x="48313" y="86386"/>
                  <a:pt x="56482" y="83644"/>
                  <a:pt x="64398" y="80999"/>
                </a:cubicBezTo>
                <a:cubicBezTo>
                  <a:pt x="71419" y="78645"/>
                  <a:pt x="78674" y="76214"/>
                  <a:pt x="84936" y="72130"/>
                </a:cubicBezTo>
                <a:cubicBezTo>
                  <a:pt x="91763" y="68162"/>
                  <a:pt x="96723" y="61297"/>
                  <a:pt x="98201" y="53770"/>
                </a:cubicBezTo>
                <a:cubicBezTo>
                  <a:pt x="99523" y="46982"/>
                  <a:pt x="97948" y="40233"/>
                  <a:pt x="93766" y="34807"/>
                </a:cubicBezTo>
                <a:cubicBezTo>
                  <a:pt x="93455" y="34340"/>
                  <a:pt x="93144" y="33893"/>
                  <a:pt x="92794" y="33445"/>
                </a:cubicBezTo>
                <a:cubicBezTo>
                  <a:pt x="100126" y="27280"/>
                  <a:pt x="103277" y="19636"/>
                  <a:pt x="101040" y="12868"/>
                </a:cubicBezTo>
                <a:cubicBezTo>
                  <a:pt x="98603" y="5462"/>
                  <a:pt x="90433" y="976"/>
                  <a:pt x="79546" y="976"/>
                </a:cubicBezTo>
                <a:cubicBezTo>
                  <a:pt x="79053" y="976"/>
                  <a:pt x="78555" y="985"/>
                  <a:pt x="78051" y="1004"/>
                </a:cubicBezTo>
                <a:cubicBezTo>
                  <a:pt x="75981" y="333"/>
                  <a:pt x="73873" y="0"/>
                  <a:pt x="71754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628" name="Google Shape;2628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">
            <a:off x="3960315" y="1490830"/>
            <a:ext cx="1223375" cy="2095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9" name="Google Shape;2629;p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63374" y="2845412"/>
            <a:ext cx="1891625" cy="111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4" name="Google Shape;2634;p66"/>
          <p:cNvSpPr/>
          <p:nvPr/>
        </p:nvSpPr>
        <p:spPr>
          <a:xfrm rot="2170376">
            <a:off x="7313696" y="-730343"/>
            <a:ext cx="2612705" cy="1893372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635" name="Google Shape;2635;p66"/>
          <p:cNvSpPr txBox="1">
            <a:spLocks noGrp="1"/>
          </p:cNvSpPr>
          <p:nvPr>
            <p:ph type="title"/>
          </p:nvPr>
        </p:nvSpPr>
        <p:spPr>
          <a:xfrm>
            <a:off x="82062" y="-10612"/>
            <a:ext cx="7995138" cy="8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4800" dirty="0">
                <a:solidFill>
                  <a:schemeClr val="accent6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sz="48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636" name="Google Shape;2636;p66"/>
          <p:cNvSpPr txBox="1">
            <a:spLocks noGrp="1"/>
          </p:cNvSpPr>
          <p:nvPr>
            <p:ph type="subTitle" idx="1"/>
          </p:nvPr>
        </p:nvSpPr>
        <p:spPr>
          <a:xfrm>
            <a:off x="2341961" y="1238250"/>
            <a:ext cx="4448100" cy="10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آیا هیچ سوالی دارید؟</a:t>
            </a:r>
          </a:p>
          <a:p>
            <a:pPr marL="0" lvl="0" indent="0"/>
            <a:r>
              <a:rPr lang="en-US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youremail@freepik.com</a:t>
            </a:r>
          </a:p>
          <a:p>
            <a:pPr marL="0" lvl="0" indent="0"/>
            <a:r>
              <a:rPr lang="en-US" sz="26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+34 654 321 432</a:t>
            </a:r>
          </a:p>
        </p:txBody>
      </p:sp>
      <p:grpSp>
        <p:nvGrpSpPr>
          <p:cNvPr id="2637" name="Google Shape;2637;p66"/>
          <p:cNvGrpSpPr/>
          <p:nvPr/>
        </p:nvGrpSpPr>
        <p:grpSpPr>
          <a:xfrm>
            <a:off x="1291839" y="2295300"/>
            <a:ext cx="552900" cy="552900"/>
            <a:chOff x="3485375" y="2972522"/>
            <a:chExt cx="552900" cy="552900"/>
          </a:xfrm>
        </p:grpSpPr>
        <p:sp>
          <p:nvSpPr>
            <p:cNvPr id="2638" name="Google Shape;2638;p66"/>
            <p:cNvSpPr/>
            <p:nvPr/>
          </p:nvSpPr>
          <p:spPr>
            <a:xfrm>
              <a:off x="3485375" y="2972522"/>
              <a:ext cx="552900" cy="55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39" name="Google Shape;2639;p66"/>
            <p:cNvGrpSpPr/>
            <p:nvPr/>
          </p:nvGrpSpPr>
          <p:grpSpPr>
            <a:xfrm>
              <a:off x="3623819" y="3110977"/>
              <a:ext cx="276012" cy="275991"/>
              <a:chOff x="3368074" y="3882537"/>
              <a:chExt cx="215298" cy="215298"/>
            </a:xfrm>
          </p:grpSpPr>
          <p:sp>
            <p:nvSpPr>
              <p:cNvPr id="2640" name="Google Shape;2640;p66"/>
              <p:cNvSpPr/>
              <p:nvPr/>
            </p:nvSpPr>
            <p:spPr>
              <a:xfrm>
                <a:off x="3368074" y="3882537"/>
                <a:ext cx="215298" cy="215298"/>
              </a:xfrm>
              <a:custGeom>
                <a:avLst/>
                <a:gdLst/>
                <a:ahLst/>
                <a:cxnLst/>
                <a:rect l="l" t="t" r="r" b="b"/>
                <a:pathLst>
                  <a:path w="6764" h="6764" extrusionOk="0">
                    <a:moveTo>
                      <a:pt x="5335" y="346"/>
                    </a:moveTo>
                    <a:cubicBezTo>
                      <a:pt x="5930" y="346"/>
                      <a:pt x="6418" y="834"/>
                      <a:pt x="6418" y="1429"/>
                    </a:cubicBezTo>
                    <a:lnTo>
                      <a:pt x="6418" y="5335"/>
                    </a:lnTo>
                    <a:cubicBezTo>
                      <a:pt x="6418" y="5930"/>
                      <a:pt x="5930" y="6418"/>
                      <a:pt x="5335" y="6418"/>
                    </a:cubicBezTo>
                    <a:lnTo>
                      <a:pt x="1429" y="6418"/>
                    </a:lnTo>
                    <a:cubicBezTo>
                      <a:pt x="834" y="6418"/>
                      <a:pt x="346" y="5930"/>
                      <a:pt x="346" y="5335"/>
                    </a:cubicBezTo>
                    <a:lnTo>
                      <a:pt x="346" y="1429"/>
                    </a:lnTo>
                    <a:cubicBezTo>
                      <a:pt x="346" y="834"/>
                      <a:pt x="834" y="346"/>
                      <a:pt x="1429" y="346"/>
                    </a:cubicBezTo>
                    <a:close/>
                    <a:moveTo>
                      <a:pt x="1429" y="1"/>
                    </a:moveTo>
                    <a:cubicBezTo>
                      <a:pt x="644" y="1"/>
                      <a:pt x="1" y="644"/>
                      <a:pt x="1" y="1429"/>
                    </a:cubicBezTo>
                    <a:lnTo>
                      <a:pt x="1" y="5335"/>
                    </a:lnTo>
                    <a:cubicBezTo>
                      <a:pt x="1" y="6120"/>
                      <a:pt x="644" y="6763"/>
                      <a:pt x="1429" y="6763"/>
                    </a:cubicBezTo>
                    <a:lnTo>
                      <a:pt x="5335" y="6763"/>
                    </a:lnTo>
                    <a:cubicBezTo>
                      <a:pt x="6121" y="6763"/>
                      <a:pt x="6763" y="6120"/>
                      <a:pt x="6763" y="5335"/>
                    </a:cubicBezTo>
                    <a:lnTo>
                      <a:pt x="6763" y="1429"/>
                    </a:lnTo>
                    <a:cubicBezTo>
                      <a:pt x="6763" y="644"/>
                      <a:pt x="6121" y="1"/>
                      <a:pt x="5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41" name="Google Shape;2641;p66"/>
              <p:cNvSpPr/>
              <p:nvPr/>
            </p:nvSpPr>
            <p:spPr>
              <a:xfrm>
                <a:off x="3418143" y="3933656"/>
                <a:ext cx="114811" cy="112742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3542" extrusionOk="0">
                    <a:moveTo>
                      <a:pt x="1822" y="0"/>
                    </a:moveTo>
                    <a:cubicBezTo>
                      <a:pt x="812" y="0"/>
                      <a:pt x="1" y="851"/>
                      <a:pt x="59" y="1859"/>
                    </a:cubicBezTo>
                    <a:cubicBezTo>
                      <a:pt x="95" y="2776"/>
                      <a:pt x="833" y="3502"/>
                      <a:pt x="1726" y="3538"/>
                    </a:cubicBezTo>
                    <a:cubicBezTo>
                      <a:pt x="1764" y="3541"/>
                      <a:pt x="1802" y="3542"/>
                      <a:pt x="1840" y="3542"/>
                    </a:cubicBezTo>
                    <a:cubicBezTo>
                      <a:pt x="2178" y="3542"/>
                      <a:pt x="2494" y="3447"/>
                      <a:pt x="2762" y="3276"/>
                    </a:cubicBezTo>
                    <a:cubicBezTo>
                      <a:pt x="2857" y="3217"/>
                      <a:pt x="2869" y="3086"/>
                      <a:pt x="2797" y="3014"/>
                    </a:cubicBezTo>
                    <a:cubicBezTo>
                      <a:pt x="2761" y="2978"/>
                      <a:pt x="2711" y="2964"/>
                      <a:pt x="2664" y="2964"/>
                    </a:cubicBezTo>
                    <a:cubicBezTo>
                      <a:pt x="2634" y="2964"/>
                      <a:pt x="2606" y="2969"/>
                      <a:pt x="2583" y="2979"/>
                    </a:cubicBezTo>
                    <a:cubicBezTo>
                      <a:pt x="2380" y="3096"/>
                      <a:pt x="2149" y="3185"/>
                      <a:pt x="1897" y="3185"/>
                    </a:cubicBezTo>
                    <a:cubicBezTo>
                      <a:pt x="1868" y="3185"/>
                      <a:pt x="1839" y="3183"/>
                      <a:pt x="1809" y="3181"/>
                    </a:cubicBezTo>
                    <a:cubicBezTo>
                      <a:pt x="1023" y="3169"/>
                      <a:pt x="380" y="2514"/>
                      <a:pt x="392" y="1716"/>
                    </a:cubicBezTo>
                    <a:cubicBezTo>
                      <a:pt x="426" y="948"/>
                      <a:pt x="1028" y="330"/>
                      <a:pt x="1792" y="330"/>
                    </a:cubicBezTo>
                    <a:cubicBezTo>
                      <a:pt x="1833" y="330"/>
                      <a:pt x="1874" y="332"/>
                      <a:pt x="1916" y="335"/>
                    </a:cubicBezTo>
                    <a:cubicBezTo>
                      <a:pt x="2619" y="371"/>
                      <a:pt x="3190" y="943"/>
                      <a:pt x="3250" y="1633"/>
                    </a:cubicBezTo>
                    <a:cubicBezTo>
                      <a:pt x="3285" y="1919"/>
                      <a:pt x="3214" y="2193"/>
                      <a:pt x="3095" y="2431"/>
                    </a:cubicBezTo>
                    <a:cubicBezTo>
                      <a:pt x="3059" y="2490"/>
                      <a:pt x="3059" y="2574"/>
                      <a:pt x="3119" y="2633"/>
                    </a:cubicBezTo>
                    <a:cubicBezTo>
                      <a:pt x="3149" y="2663"/>
                      <a:pt x="3191" y="2678"/>
                      <a:pt x="3234" y="2678"/>
                    </a:cubicBezTo>
                    <a:cubicBezTo>
                      <a:pt x="3295" y="2678"/>
                      <a:pt x="3358" y="2648"/>
                      <a:pt x="3393" y="2586"/>
                    </a:cubicBezTo>
                    <a:cubicBezTo>
                      <a:pt x="3536" y="2324"/>
                      <a:pt x="3607" y="2014"/>
                      <a:pt x="3583" y="1669"/>
                    </a:cubicBezTo>
                    <a:cubicBezTo>
                      <a:pt x="3536" y="764"/>
                      <a:pt x="2797" y="50"/>
                      <a:pt x="1904" y="2"/>
                    </a:cubicBezTo>
                    <a:cubicBezTo>
                      <a:pt x="1877" y="1"/>
                      <a:pt x="1849" y="0"/>
                      <a:pt x="1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42" name="Google Shape;2642;p66"/>
              <p:cNvSpPr/>
              <p:nvPr/>
            </p:nvSpPr>
            <p:spPr>
              <a:xfrm>
                <a:off x="3519298" y="3910197"/>
                <a:ext cx="29570" cy="29220"/>
              </a:xfrm>
              <a:custGeom>
                <a:avLst/>
                <a:gdLst/>
                <a:ahLst/>
                <a:cxnLst/>
                <a:rect l="l" t="t" r="r" b="b"/>
                <a:pathLst>
                  <a:path w="929" h="918" extrusionOk="0">
                    <a:moveTo>
                      <a:pt x="465" y="1"/>
                    </a:moveTo>
                    <a:cubicBezTo>
                      <a:pt x="203" y="1"/>
                      <a:pt x="0" y="203"/>
                      <a:pt x="0" y="453"/>
                    </a:cubicBezTo>
                    <a:cubicBezTo>
                      <a:pt x="0" y="715"/>
                      <a:pt x="203" y="918"/>
                      <a:pt x="465" y="918"/>
                    </a:cubicBezTo>
                    <a:cubicBezTo>
                      <a:pt x="715" y="918"/>
                      <a:pt x="929" y="715"/>
                      <a:pt x="929" y="453"/>
                    </a:cubicBezTo>
                    <a:cubicBezTo>
                      <a:pt x="929" y="203"/>
                      <a:pt x="715" y="1"/>
                      <a:pt x="4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43" name="Google Shape;2643;p66"/>
          <p:cNvGrpSpPr/>
          <p:nvPr/>
        </p:nvGrpSpPr>
        <p:grpSpPr>
          <a:xfrm>
            <a:off x="1291839" y="3628800"/>
            <a:ext cx="552900" cy="552900"/>
            <a:chOff x="4510489" y="2972522"/>
            <a:chExt cx="552900" cy="552900"/>
          </a:xfrm>
        </p:grpSpPr>
        <p:sp>
          <p:nvSpPr>
            <p:cNvPr id="2644" name="Google Shape;2644;p66"/>
            <p:cNvSpPr/>
            <p:nvPr/>
          </p:nvSpPr>
          <p:spPr>
            <a:xfrm>
              <a:off x="4510489" y="2972522"/>
              <a:ext cx="552900" cy="55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45" name="Google Shape;2645;p66"/>
            <p:cNvGrpSpPr/>
            <p:nvPr/>
          </p:nvGrpSpPr>
          <p:grpSpPr>
            <a:xfrm>
              <a:off x="4653544" y="3129685"/>
              <a:ext cx="266790" cy="238574"/>
              <a:chOff x="3824739" y="3890112"/>
              <a:chExt cx="208105" cy="186110"/>
            </a:xfrm>
          </p:grpSpPr>
          <p:sp>
            <p:nvSpPr>
              <p:cNvPr id="2646" name="Google Shape;2646;p66"/>
              <p:cNvSpPr/>
              <p:nvPr/>
            </p:nvSpPr>
            <p:spPr>
              <a:xfrm>
                <a:off x="3831933" y="3955682"/>
                <a:ext cx="47809" cy="120540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3787" extrusionOk="0">
                    <a:moveTo>
                      <a:pt x="1168" y="346"/>
                    </a:moveTo>
                    <a:lnTo>
                      <a:pt x="1168" y="3430"/>
                    </a:lnTo>
                    <a:lnTo>
                      <a:pt x="358" y="3430"/>
                    </a:lnTo>
                    <a:lnTo>
                      <a:pt x="358" y="346"/>
                    </a:lnTo>
                    <a:close/>
                    <a:moveTo>
                      <a:pt x="180" y="1"/>
                    </a:moveTo>
                    <a:cubicBezTo>
                      <a:pt x="96" y="1"/>
                      <a:pt x="1" y="72"/>
                      <a:pt x="1" y="179"/>
                    </a:cubicBezTo>
                    <a:lnTo>
                      <a:pt x="1" y="3608"/>
                    </a:lnTo>
                    <a:cubicBezTo>
                      <a:pt x="1" y="3703"/>
                      <a:pt x="72" y="3787"/>
                      <a:pt x="180" y="3787"/>
                    </a:cubicBezTo>
                    <a:lnTo>
                      <a:pt x="1323" y="3787"/>
                    </a:lnTo>
                    <a:cubicBezTo>
                      <a:pt x="1418" y="3787"/>
                      <a:pt x="1501" y="3715"/>
                      <a:pt x="1501" y="3608"/>
                    </a:cubicBezTo>
                    <a:lnTo>
                      <a:pt x="1501" y="179"/>
                    </a:lnTo>
                    <a:cubicBezTo>
                      <a:pt x="1501" y="72"/>
                      <a:pt x="1430" y="1"/>
                      <a:pt x="13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47" name="Google Shape;2647;p66"/>
              <p:cNvSpPr/>
              <p:nvPr/>
            </p:nvSpPr>
            <p:spPr>
              <a:xfrm>
                <a:off x="3824739" y="3890112"/>
                <a:ext cx="55002" cy="55002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1728" extrusionOk="0">
                    <a:moveTo>
                      <a:pt x="870" y="334"/>
                    </a:moveTo>
                    <a:cubicBezTo>
                      <a:pt x="1156" y="334"/>
                      <a:pt x="1394" y="572"/>
                      <a:pt x="1394" y="846"/>
                    </a:cubicBezTo>
                    <a:cubicBezTo>
                      <a:pt x="1394" y="1132"/>
                      <a:pt x="1156" y="1370"/>
                      <a:pt x="870" y="1370"/>
                    </a:cubicBezTo>
                    <a:cubicBezTo>
                      <a:pt x="584" y="1370"/>
                      <a:pt x="346" y="1132"/>
                      <a:pt x="346" y="846"/>
                    </a:cubicBezTo>
                    <a:cubicBezTo>
                      <a:pt x="346" y="572"/>
                      <a:pt x="584" y="334"/>
                      <a:pt x="870" y="334"/>
                    </a:cubicBezTo>
                    <a:close/>
                    <a:moveTo>
                      <a:pt x="870" y="1"/>
                    </a:moveTo>
                    <a:cubicBezTo>
                      <a:pt x="394" y="1"/>
                      <a:pt x="1" y="394"/>
                      <a:pt x="1" y="870"/>
                    </a:cubicBezTo>
                    <a:cubicBezTo>
                      <a:pt x="1" y="1346"/>
                      <a:pt x="394" y="1727"/>
                      <a:pt x="870" y="1727"/>
                    </a:cubicBezTo>
                    <a:cubicBezTo>
                      <a:pt x="1346" y="1727"/>
                      <a:pt x="1727" y="1334"/>
                      <a:pt x="1727" y="870"/>
                    </a:cubicBezTo>
                    <a:cubicBezTo>
                      <a:pt x="1727" y="394"/>
                      <a:pt x="1346" y="1"/>
                      <a:pt x="8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48" name="Google Shape;2648;p66"/>
              <p:cNvSpPr/>
              <p:nvPr/>
            </p:nvSpPr>
            <p:spPr>
              <a:xfrm>
                <a:off x="3904696" y="3955682"/>
                <a:ext cx="128148" cy="120540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3787" extrusionOk="0">
                    <a:moveTo>
                      <a:pt x="191" y="1"/>
                    </a:moveTo>
                    <a:cubicBezTo>
                      <a:pt x="96" y="1"/>
                      <a:pt x="1" y="72"/>
                      <a:pt x="1" y="179"/>
                    </a:cubicBezTo>
                    <a:lnTo>
                      <a:pt x="1" y="3608"/>
                    </a:lnTo>
                    <a:cubicBezTo>
                      <a:pt x="1" y="3703"/>
                      <a:pt x="84" y="3787"/>
                      <a:pt x="191" y="3787"/>
                    </a:cubicBezTo>
                    <a:lnTo>
                      <a:pt x="1334" y="3787"/>
                    </a:lnTo>
                    <a:cubicBezTo>
                      <a:pt x="1418" y="3787"/>
                      <a:pt x="1513" y="3715"/>
                      <a:pt x="1513" y="3608"/>
                    </a:cubicBezTo>
                    <a:lnTo>
                      <a:pt x="1513" y="2382"/>
                    </a:lnTo>
                    <a:cubicBezTo>
                      <a:pt x="1513" y="1977"/>
                      <a:pt x="1596" y="1501"/>
                      <a:pt x="2037" y="1501"/>
                    </a:cubicBezTo>
                    <a:cubicBezTo>
                      <a:pt x="2347" y="1501"/>
                      <a:pt x="2477" y="1763"/>
                      <a:pt x="2525" y="2060"/>
                    </a:cubicBezTo>
                    <a:cubicBezTo>
                      <a:pt x="2537" y="2156"/>
                      <a:pt x="2608" y="2215"/>
                      <a:pt x="2692" y="2215"/>
                    </a:cubicBezTo>
                    <a:cubicBezTo>
                      <a:pt x="2787" y="2215"/>
                      <a:pt x="2870" y="2120"/>
                      <a:pt x="2847" y="2025"/>
                    </a:cubicBezTo>
                    <a:cubicBezTo>
                      <a:pt x="2763" y="1465"/>
                      <a:pt x="2477" y="1155"/>
                      <a:pt x="2013" y="1155"/>
                    </a:cubicBezTo>
                    <a:cubicBezTo>
                      <a:pt x="1465" y="1155"/>
                      <a:pt x="1156" y="1608"/>
                      <a:pt x="1156" y="2382"/>
                    </a:cubicBezTo>
                    <a:lnTo>
                      <a:pt x="1156" y="3430"/>
                    </a:lnTo>
                    <a:lnTo>
                      <a:pt x="346" y="3430"/>
                    </a:lnTo>
                    <a:lnTo>
                      <a:pt x="346" y="358"/>
                    </a:lnTo>
                    <a:lnTo>
                      <a:pt x="918" y="358"/>
                    </a:lnTo>
                    <a:lnTo>
                      <a:pt x="918" y="572"/>
                    </a:lnTo>
                    <a:cubicBezTo>
                      <a:pt x="918" y="632"/>
                      <a:pt x="930" y="679"/>
                      <a:pt x="977" y="715"/>
                    </a:cubicBezTo>
                    <a:cubicBezTo>
                      <a:pt x="1007" y="733"/>
                      <a:pt x="1043" y="742"/>
                      <a:pt x="1078" y="742"/>
                    </a:cubicBezTo>
                    <a:cubicBezTo>
                      <a:pt x="1114" y="742"/>
                      <a:pt x="1150" y="733"/>
                      <a:pt x="1180" y="715"/>
                    </a:cubicBezTo>
                    <a:cubicBezTo>
                      <a:pt x="1477" y="477"/>
                      <a:pt x="1835" y="358"/>
                      <a:pt x="2227" y="358"/>
                    </a:cubicBezTo>
                    <a:cubicBezTo>
                      <a:pt x="3204" y="358"/>
                      <a:pt x="3656" y="1191"/>
                      <a:pt x="3656" y="2001"/>
                    </a:cubicBezTo>
                    <a:lnTo>
                      <a:pt x="3656" y="3430"/>
                    </a:lnTo>
                    <a:lnTo>
                      <a:pt x="2847" y="3430"/>
                    </a:lnTo>
                    <a:lnTo>
                      <a:pt x="2847" y="2870"/>
                    </a:lnTo>
                    <a:cubicBezTo>
                      <a:pt x="2847" y="2775"/>
                      <a:pt x="2775" y="2703"/>
                      <a:pt x="2692" y="2703"/>
                    </a:cubicBezTo>
                    <a:cubicBezTo>
                      <a:pt x="2597" y="2703"/>
                      <a:pt x="2525" y="2775"/>
                      <a:pt x="2525" y="2870"/>
                    </a:cubicBezTo>
                    <a:lnTo>
                      <a:pt x="2525" y="3596"/>
                    </a:lnTo>
                    <a:cubicBezTo>
                      <a:pt x="2525" y="3691"/>
                      <a:pt x="2597" y="3775"/>
                      <a:pt x="2704" y="3775"/>
                    </a:cubicBezTo>
                    <a:lnTo>
                      <a:pt x="3847" y="3775"/>
                    </a:lnTo>
                    <a:cubicBezTo>
                      <a:pt x="3942" y="3775"/>
                      <a:pt x="4025" y="3703"/>
                      <a:pt x="4025" y="3596"/>
                    </a:cubicBezTo>
                    <a:lnTo>
                      <a:pt x="4025" y="1989"/>
                    </a:lnTo>
                    <a:cubicBezTo>
                      <a:pt x="4025" y="810"/>
                      <a:pt x="3299" y="1"/>
                      <a:pt x="2239" y="1"/>
                    </a:cubicBezTo>
                    <a:cubicBezTo>
                      <a:pt x="1894" y="1"/>
                      <a:pt x="1573" y="84"/>
                      <a:pt x="1275" y="251"/>
                    </a:cubicBezTo>
                    <a:lnTo>
                      <a:pt x="1275" y="179"/>
                    </a:lnTo>
                    <a:cubicBezTo>
                      <a:pt x="1275" y="84"/>
                      <a:pt x="1204" y="1"/>
                      <a:pt x="109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49" name="Google Shape;2649;p66"/>
          <p:cNvGrpSpPr/>
          <p:nvPr/>
        </p:nvGrpSpPr>
        <p:grpSpPr>
          <a:xfrm>
            <a:off x="1291839" y="961800"/>
            <a:ext cx="552900" cy="552900"/>
            <a:chOff x="5490954" y="2972522"/>
            <a:chExt cx="552900" cy="552900"/>
          </a:xfrm>
        </p:grpSpPr>
        <p:sp>
          <p:nvSpPr>
            <p:cNvPr id="2650" name="Google Shape;2650;p66"/>
            <p:cNvSpPr/>
            <p:nvPr/>
          </p:nvSpPr>
          <p:spPr>
            <a:xfrm>
              <a:off x="5490954" y="2972522"/>
              <a:ext cx="552900" cy="55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51" name="Google Shape;2651;p66"/>
            <p:cNvSpPr/>
            <p:nvPr/>
          </p:nvSpPr>
          <p:spPr>
            <a:xfrm>
              <a:off x="5621648" y="3129924"/>
              <a:ext cx="291511" cy="238097"/>
            </a:xfrm>
            <a:custGeom>
              <a:avLst/>
              <a:gdLst/>
              <a:ahLst/>
              <a:cxnLst/>
              <a:rect l="l" t="t" r="r" b="b"/>
              <a:pathLst>
                <a:path w="7144" h="5835" extrusionOk="0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652" name="Google Shape;2652;p66"/>
          <p:cNvSpPr txBox="1"/>
          <p:nvPr/>
        </p:nvSpPr>
        <p:spPr>
          <a:xfrm>
            <a:off x="2496150" y="4659250"/>
            <a:ext cx="4151700" cy="2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sz="1200" dirty="0">
                <a:solidFill>
                  <a:schemeClr val="lt2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لطفاً این اسلاید را برای ذکر منبع نگه دارید</a:t>
            </a:r>
            <a:endParaRPr sz="1200" dirty="0">
              <a:solidFill>
                <a:schemeClr val="lt2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2653" name="Google Shape;2653;p66"/>
          <p:cNvSpPr/>
          <p:nvPr/>
        </p:nvSpPr>
        <p:spPr>
          <a:xfrm rot="-3799327">
            <a:off x="7370553" y="-338658"/>
            <a:ext cx="2226317" cy="1909789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654" name="Google Shape;2654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777652" y="3011326"/>
            <a:ext cx="1412121" cy="241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5" name="Google Shape;2655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" flipH="1">
            <a:off x="7497089" y="3701601"/>
            <a:ext cx="1103235" cy="154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6" name="Google Shape;2656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3869477" y="2727655"/>
            <a:ext cx="1405046" cy="97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7" name="Google Shape;2657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3913850" y="2610476"/>
            <a:ext cx="1316299" cy="138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658" name="Google Shape;2658;p66"/>
          <p:cNvSpPr/>
          <p:nvPr/>
        </p:nvSpPr>
        <p:spPr>
          <a:xfrm rot="-1800044">
            <a:off x="-474114" y="3865892"/>
            <a:ext cx="1005528" cy="1658639"/>
          </a:xfrm>
          <a:custGeom>
            <a:avLst/>
            <a:gdLst/>
            <a:ahLst/>
            <a:cxnLst/>
            <a:rect l="l" t="t" r="r" b="b"/>
            <a:pathLst>
              <a:path w="40222" h="66347" extrusionOk="0">
                <a:moveTo>
                  <a:pt x="15424" y="6676"/>
                </a:moveTo>
                <a:cubicBezTo>
                  <a:pt x="20733" y="7123"/>
                  <a:pt x="26412" y="10721"/>
                  <a:pt x="28766" y="15020"/>
                </a:cubicBezTo>
                <a:cubicBezTo>
                  <a:pt x="30147" y="17528"/>
                  <a:pt x="30497" y="20174"/>
                  <a:pt x="29738" y="22274"/>
                </a:cubicBezTo>
                <a:cubicBezTo>
                  <a:pt x="29060" y="24206"/>
                  <a:pt x="27053" y="25932"/>
                  <a:pt x="24901" y="25932"/>
                </a:cubicBezTo>
                <a:cubicBezTo>
                  <a:pt x="24583" y="25932"/>
                  <a:pt x="24263" y="25894"/>
                  <a:pt x="23942" y="25814"/>
                </a:cubicBezTo>
                <a:cubicBezTo>
                  <a:pt x="22775" y="25503"/>
                  <a:pt x="21784" y="24705"/>
                  <a:pt x="20947" y="23947"/>
                </a:cubicBezTo>
                <a:cubicBezTo>
                  <a:pt x="16843" y="20193"/>
                  <a:pt x="14509" y="15506"/>
                  <a:pt x="14509" y="11091"/>
                </a:cubicBezTo>
                <a:cubicBezTo>
                  <a:pt x="14509" y="9554"/>
                  <a:pt x="14840" y="8057"/>
                  <a:pt x="15424" y="6676"/>
                </a:cubicBezTo>
                <a:close/>
                <a:moveTo>
                  <a:pt x="24122" y="330"/>
                </a:moveTo>
                <a:cubicBezTo>
                  <a:pt x="26650" y="330"/>
                  <a:pt x="29438" y="1378"/>
                  <a:pt x="32617" y="3486"/>
                </a:cubicBezTo>
                <a:cubicBezTo>
                  <a:pt x="34717" y="4867"/>
                  <a:pt x="37285" y="6831"/>
                  <a:pt x="38510" y="9690"/>
                </a:cubicBezTo>
                <a:cubicBezTo>
                  <a:pt x="39891" y="12841"/>
                  <a:pt x="39346" y="16459"/>
                  <a:pt x="38743" y="19279"/>
                </a:cubicBezTo>
                <a:cubicBezTo>
                  <a:pt x="37382" y="25464"/>
                  <a:pt x="34951" y="31279"/>
                  <a:pt x="31508" y="36589"/>
                </a:cubicBezTo>
                <a:cubicBezTo>
                  <a:pt x="30516" y="38106"/>
                  <a:pt x="29408" y="39623"/>
                  <a:pt x="28357" y="41082"/>
                </a:cubicBezTo>
                <a:cubicBezTo>
                  <a:pt x="27443" y="42346"/>
                  <a:pt x="26510" y="43610"/>
                  <a:pt x="25634" y="44933"/>
                </a:cubicBezTo>
                <a:cubicBezTo>
                  <a:pt x="24895" y="43785"/>
                  <a:pt x="24059" y="42696"/>
                  <a:pt x="23126" y="41704"/>
                </a:cubicBezTo>
                <a:cubicBezTo>
                  <a:pt x="19839" y="38184"/>
                  <a:pt x="15560" y="35772"/>
                  <a:pt x="11417" y="33438"/>
                </a:cubicBezTo>
                <a:cubicBezTo>
                  <a:pt x="9297" y="32252"/>
                  <a:pt x="7099" y="31026"/>
                  <a:pt x="5057" y="29665"/>
                </a:cubicBezTo>
                <a:cubicBezTo>
                  <a:pt x="3832" y="28829"/>
                  <a:pt x="2568" y="27876"/>
                  <a:pt x="1731" y="26611"/>
                </a:cubicBezTo>
                <a:cubicBezTo>
                  <a:pt x="584" y="24900"/>
                  <a:pt x="350" y="22488"/>
                  <a:pt x="1051" y="19668"/>
                </a:cubicBezTo>
                <a:cubicBezTo>
                  <a:pt x="2256" y="14883"/>
                  <a:pt x="5991" y="9652"/>
                  <a:pt x="9530" y="7765"/>
                </a:cubicBezTo>
                <a:cubicBezTo>
                  <a:pt x="10988" y="6985"/>
                  <a:pt x="12624" y="6634"/>
                  <a:pt x="14321" y="6634"/>
                </a:cubicBezTo>
                <a:cubicBezTo>
                  <a:pt x="14570" y="6634"/>
                  <a:pt x="14821" y="6641"/>
                  <a:pt x="15073" y="6656"/>
                </a:cubicBezTo>
                <a:cubicBezTo>
                  <a:pt x="14509" y="8037"/>
                  <a:pt x="14179" y="9554"/>
                  <a:pt x="14179" y="11091"/>
                </a:cubicBezTo>
                <a:cubicBezTo>
                  <a:pt x="14179" y="15603"/>
                  <a:pt x="16571" y="20368"/>
                  <a:pt x="20733" y="24180"/>
                </a:cubicBezTo>
                <a:cubicBezTo>
                  <a:pt x="21589" y="24958"/>
                  <a:pt x="22620" y="25814"/>
                  <a:pt x="23865" y="26125"/>
                </a:cubicBezTo>
                <a:cubicBezTo>
                  <a:pt x="24216" y="26215"/>
                  <a:pt x="24568" y="26257"/>
                  <a:pt x="24916" y="26257"/>
                </a:cubicBezTo>
                <a:cubicBezTo>
                  <a:pt x="27205" y="26257"/>
                  <a:pt x="29323" y="24434"/>
                  <a:pt x="30050" y="22391"/>
                </a:cubicBezTo>
                <a:cubicBezTo>
                  <a:pt x="30827" y="20193"/>
                  <a:pt x="30458" y="17451"/>
                  <a:pt x="29058" y="14864"/>
                </a:cubicBezTo>
                <a:cubicBezTo>
                  <a:pt x="26665" y="10507"/>
                  <a:pt x="20947" y="6870"/>
                  <a:pt x="15540" y="6384"/>
                </a:cubicBezTo>
                <a:cubicBezTo>
                  <a:pt x="16960" y="3272"/>
                  <a:pt x="19683" y="899"/>
                  <a:pt x="22775" y="433"/>
                </a:cubicBezTo>
                <a:cubicBezTo>
                  <a:pt x="23216" y="364"/>
                  <a:pt x="23665" y="330"/>
                  <a:pt x="24122" y="330"/>
                </a:cubicBezTo>
                <a:close/>
                <a:moveTo>
                  <a:pt x="25615" y="45536"/>
                </a:moveTo>
                <a:cubicBezTo>
                  <a:pt x="28474" y="50242"/>
                  <a:pt x="29661" y="56019"/>
                  <a:pt x="28766" y="61445"/>
                </a:cubicBezTo>
                <a:cubicBezTo>
                  <a:pt x="28392" y="63691"/>
                  <a:pt x="27099" y="66027"/>
                  <a:pt x="25148" y="66027"/>
                </a:cubicBezTo>
                <a:cubicBezTo>
                  <a:pt x="25071" y="66027"/>
                  <a:pt x="24993" y="66023"/>
                  <a:pt x="24915" y="66016"/>
                </a:cubicBezTo>
                <a:cubicBezTo>
                  <a:pt x="23184" y="65860"/>
                  <a:pt x="22231" y="63915"/>
                  <a:pt x="21900" y="63079"/>
                </a:cubicBezTo>
                <a:cubicBezTo>
                  <a:pt x="19780" y="57672"/>
                  <a:pt x="22036" y="51934"/>
                  <a:pt x="23553" y="48998"/>
                </a:cubicBezTo>
                <a:cubicBezTo>
                  <a:pt x="24176" y="47811"/>
                  <a:pt x="24876" y="46664"/>
                  <a:pt x="25615" y="45536"/>
                </a:cubicBezTo>
                <a:close/>
                <a:moveTo>
                  <a:pt x="24101" y="0"/>
                </a:moveTo>
                <a:cubicBezTo>
                  <a:pt x="23638" y="0"/>
                  <a:pt x="23183" y="34"/>
                  <a:pt x="22737" y="102"/>
                </a:cubicBezTo>
                <a:cubicBezTo>
                  <a:pt x="19489" y="588"/>
                  <a:pt x="16649" y="3097"/>
                  <a:pt x="15210" y="6345"/>
                </a:cubicBezTo>
                <a:cubicBezTo>
                  <a:pt x="14915" y="6326"/>
                  <a:pt x="14621" y="6316"/>
                  <a:pt x="14329" y="6316"/>
                </a:cubicBezTo>
                <a:cubicBezTo>
                  <a:pt x="12576" y="6316"/>
                  <a:pt x="10878" y="6673"/>
                  <a:pt x="9394" y="7473"/>
                </a:cubicBezTo>
                <a:cubicBezTo>
                  <a:pt x="5757" y="9418"/>
                  <a:pt x="1965" y="14728"/>
                  <a:pt x="739" y="19590"/>
                </a:cubicBezTo>
                <a:cubicBezTo>
                  <a:pt x="0" y="22508"/>
                  <a:pt x="253" y="24997"/>
                  <a:pt x="1459" y="26806"/>
                </a:cubicBezTo>
                <a:cubicBezTo>
                  <a:pt x="2334" y="28109"/>
                  <a:pt x="3618" y="29081"/>
                  <a:pt x="4882" y="29918"/>
                </a:cubicBezTo>
                <a:cubicBezTo>
                  <a:pt x="6924" y="31299"/>
                  <a:pt x="9122" y="32543"/>
                  <a:pt x="11261" y="33730"/>
                </a:cubicBezTo>
                <a:cubicBezTo>
                  <a:pt x="15385" y="36044"/>
                  <a:pt x="19644" y="38437"/>
                  <a:pt x="22892" y="41918"/>
                </a:cubicBezTo>
                <a:cubicBezTo>
                  <a:pt x="23845" y="42929"/>
                  <a:pt x="24681" y="44057"/>
                  <a:pt x="25421" y="45224"/>
                </a:cubicBezTo>
                <a:cubicBezTo>
                  <a:pt x="24662" y="46391"/>
                  <a:pt x="23923" y="47597"/>
                  <a:pt x="23281" y="48842"/>
                </a:cubicBezTo>
                <a:cubicBezTo>
                  <a:pt x="21725" y="51837"/>
                  <a:pt x="19430" y="57672"/>
                  <a:pt x="21608" y="63196"/>
                </a:cubicBezTo>
                <a:cubicBezTo>
                  <a:pt x="21939" y="64090"/>
                  <a:pt x="22970" y="66171"/>
                  <a:pt x="24895" y="66346"/>
                </a:cubicBezTo>
                <a:lnTo>
                  <a:pt x="25148" y="66346"/>
                </a:lnTo>
                <a:cubicBezTo>
                  <a:pt x="27288" y="66346"/>
                  <a:pt x="28688" y="63876"/>
                  <a:pt x="29077" y="61503"/>
                </a:cubicBezTo>
                <a:cubicBezTo>
                  <a:pt x="30011" y="55941"/>
                  <a:pt x="28766" y="50028"/>
                  <a:pt x="25810" y="45224"/>
                </a:cubicBezTo>
                <a:cubicBezTo>
                  <a:pt x="26724" y="43882"/>
                  <a:pt x="27677" y="42560"/>
                  <a:pt x="28610" y="41276"/>
                </a:cubicBezTo>
                <a:cubicBezTo>
                  <a:pt x="29680" y="39817"/>
                  <a:pt x="30769" y="38300"/>
                  <a:pt x="31780" y="36764"/>
                </a:cubicBezTo>
                <a:cubicBezTo>
                  <a:pt x="35242" y="31415"/>
                  <a:pt x="37693" y="25561"/>
                  <a:pt x="39055" y="19357"/>
                </a:cubicBezTo>
                <a:cubicBezTo>
                  <a:pt x="39677" y="16498"/>
                  <a:pt x="40222" y="12783"/>
                  <a:pt x="38821" y="9554"/>
                </a:cubicBezTo>
                <a:cubicBezTo>
                  <a:pt x="37538" y="6637"/>
                  <a:pt x="34931" y="4634"/>
                  <a:pt x="32792" y="3214"/>
                </a:cubicBezTo>
                <a:cubicBezTo>
                  <a:pt x="29556" y="1068"/>
                  <a:pt x="26699" y="0"/>
                  <a:pt x="24101" y="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659" name="Google Shape;2659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247028" y="3278652"/>
            <a:ext cx="1538875" cy="19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" name="Google Shape;2664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بسته آیکون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2665" name="Google Shape;2665;p67"/>
          <p:cNvGrpSpPr/>
          <p:nvPr/>
        </p:nvGrpSpPr>
        <p:grpSpPr>
          <a:xfrm>
            <a:off x="4052888" y="4192413"/>
            <a:ext cx="297630" cy="401837"/>
            <a:chOff x="7858275" y="10855642"/>
            <a:chExt cx="739270" cy="998104"/>
          </a:xfrm>
        </p:grpSpPr>
        <p:sp>
          <p:nvSpPr>
            <p:cNvPr id="2666" name="Google Shape;2666;p67"/>
            <p:cNvSpPr/>
            <p:nvPr/>
          </p:nvSpPr>
          <p:spPr>
            <a:xfrm>
              <a:off x="7905972" y="10855642"/>
              <a:ext cx="691573" cy="998104"/>
            </a:xfrm>
            <a:custGeom>
              <a:avLst/>
              <a:gdLst/>
              <a:ahLst/>
              <a:cxnLst/>
              <a:rect l="l" t="t" r="r" b="b"/>
              <a:pathLst>
                <a:path w="10773" h="15548" extrusionOk="0">
                  <a:moveTo>
                    <a:pt x="9711" y="1751"/>
                  </a:moveTo>
                  <a:cubicBezTo>
                    <a:pt x="9923" y="1751"/>
                    <a:pt x="10189" y="1857"/>
                    <a:pt x="10348" y="2016"/>
                  </a:cubicBezTo>
                  <a:cubicBezTo>
                    <a:pt x="10189" y="2123"/>
                    <a:pt x="9923" y="2229"/>
                    <a:pt x="9711" y="2229"/>
                  </a:cubicBezTo>
                  <a:cubicBezTo>
                    <a:pt x="9446" y="2229"/>
                    <a:pt x="9234" y="2123"/>
                    <a:pt x="9021" y="2016"/>
                  </a:cubicBezTo>
                  <a:cubicBezTo>
                    <a:pt x="9234" y="1857"/>
                    <a:pt x="9446" y="1751"/>
                    <a:pt x="9711" y="1751"/>
                  </a:cubicBezTo>
                  <a:close/>
                  <a:moveTo>
                    <a:pt x="7907" y="0"/>
                  </a:moveTo>
                  <a:cubicBezTo>
                    <a:pt x="7111" y="371"/>
                    <a:pt x="6580" y="849"/>
                    <a:pt x="6209" y="1274"/>
                  </a:cubicBezTo>
                  <a:lnTo>
                    <a:pt x="6156" y="849"/>
                  </a:lnTo>
                  <a:cubicBezTo>
                    <a:pt x="6156" y="796"/>
                    <a:pt x="6103" y="743"/>
                    <a:pt x="5997" y="743"/>
                  </a:cubicBezTo>
                  <a:cubicBezTo>
                    <a:pt x="5944" y="743"/>
                    <a:pt x="5891" y="796"/>
                    <a:pt x="5891" y="902"/>
                  </a:cubicBezTo>
                  <a:lnTo>
                    <a:pt x="5944" y="1645"/>
                  </a:lnTo>
                  <a:cubicBezTo>
                    <a:pt x="5891" y="1751"/>
                    <a:pt x="5837" y="1804"/>
                    <a:pt x="5784" y="1857"/>
                  </a:cubicBezTo>
                  <a:cubicBezTo>
                    <a:pt x="5572" y="2282"/>
                    <a:pt x="5466" y="2600"/>
                    <a:pt x="5466" y="2812"/>
                  </a:cubicBezTo>
                  <a:cubicBezTo>
                    <a:pt x="4511" y="3237"/>
                    <a:pt x="3662" y="3874"/>
                    <a:pt x="2972" y="4617"/>
                  </a:cubicBezTo>
                  <a:cubicBezTo>
                    <a:pt x="3025" y="4033"/>
                    <a:pt x="3237" y="3237"/>
                    <a:pt x="3556" y="2494"/>
                  </a:cubicBezTo>
                  <a:lnTo>
                    <a:pt x="4139" y="2388"/>
                  </a:lnTo>
                  <a:cubicBezTo>
                    <a:pt x="4192" y="2388"/>
                    <a:pt x="4246" y="2335"/>
                    <a:pt x="4246" y="2229"/>
                  </a:cubicBezTo>
                  <a:cubicBezTo>
                    <a:pt x="4246" y="2176"/>
                    <a:pt x="4139" y="2123"/>
                    <a:pt x="4086" y="2123"/>
                  </a:cubicBezTo>
                  <a:lnTo>
                    <a:pt x="3715" y="2176"/>
                  </a:lnTo>
                  <a:cubicBezTo>
                    <a:pt x="3874" y="2016"/>
                    <a:pt x="3980" y="1804"/>
                    <a:pt x="4139" y="1645"/>
                  </a:cubicBezTo>
                  <a:cubicBezTo>
                    <a:pt x="4246" y="1592"/>
                    <a:pt x="4246" y="1433"/>
                    <a:pt x="4139" y="1327"/>
                  </a:cubicBezTo>
                  <a:cubicBezTo>
                    <a:pt x="4086" y="1300"/>
                    <a:pt x="4033" y="1287"/>
                    <a:pt x="3980" y="1287"/>
                  </a:cubicBezTo>
                  <a:cubicBezTo>
                    <a:pt x="3927" y="1287"/>
                    <a:pt x="3874" y="1300"/>
                    <a:pt x="3821" y="1327"/>
                  </a:cubicBezTo>
                  <a:cubicBezTo>
                    <a:pt x="3290" y="1857"/>
                    <a:pt x="2919" y="2706"/>
                    <a:pt x="2654" y="3821"/>
                  </a:cubicBezTo>
                  <a:cubicBezTo>
                    <a:pt x="2548" y="4457"/>
                    <a:pt x="2494" y="5041"/>
                    <a:pt x="2494" y="5200"/>
                  </a:cubicBezTo>
                  <a:cubicBezTo>
                    <a:pt x="2388" y="5306"/>
                    <a:pt x="2335" y="5412"/>
                    <a:pt x="2282" y="5466"/>
                  </a:cubicBezTo>
                  <a:cubicBezTo>
                    <a:pt x="1592" y="6527"/>
                    <a:pt x="1115" y="7641"/>
                    <a:pt x="849" y="8702"/>
                  </a:cubicBezTo>
                  <a:cubicBezTo>
                    <a:pt x="849" y="8649"/>
                    <a:pt x="796" y="8543"/>
                    <a:pt x="743" y="8490"/>
                  </a:cubicBezTo>
                  <a:cubicBezTo>
                    <a:pt x="531" y="7960"/>
                    <a:pt x="478" y="7588"/>
                    <a:pt x="531" y="7270"/>
                  </a:cubicBezTo>
                  <a:cubicBezTo>
                    <a:pt x="531" y="7217"/>
                    <a:pt x="478" y="7111"/>
                    <a:pt x="425" y="7111"/>
                  </a:cubicBezTo>
                  <a:cubicBezTo>
                    <a:pt x="319" y="7111"/>
                    <a:pt x="266" y="7164"/>
                    <a:pt x="213" y="7217"/>
                  </a:cubicBezTo>
                  <a:cubicBezTo>
                    <a:pt x="107" y="7906"/>
                    <a:pt x="584" y="8809"/>
                    <a:pt x="796" y="9180"/>
                  </a:cubicBezTo>
                  <a:cubicBezTo>
                    <a:pt x="584" y="10188"/>
                    <a:pt x="478" y="11143"/>
                    <a:pt x="478" y="11939"/>
                  </a:cubicBezTo>
                  <a:cubicBezTo>
                    <a:pt x="478" y="12788"/>
                    <a:pt x="531" y="13478"/>
                    <a:pt x="584" y="14062"/>
                  </a:cubicBezTo>
                  <a:cubicBezTo>
                    <a:pt x="478" y="14168"/>
                    <a:pt x="372" y="14221"/>
                    <a:pt x="319" y="14380"/>
                  </a:cubicBezTo>
                  <a:cubicBezTo>
                    <a:pt x="0" y="14805"/>
                    <a:pt x="107" y="15335"/>
                    <a:pt x="107" y="15335"/>
                  </a:cubicBezTo>
                  <a:cubicBezTo>
                    <a:pt x="107" y="15441"/>
                    <a:pt x="160" y="15441"/>
                    <a:pt x="213" y="15441"/>
                  </a:cubicBezTo>
                  <a:lnTo>
                    <a:pt x="266" y="15441"/>
                  </a:lnTo>
                  <a:cubicBezTo>
                    <a:pt x="372" y="15441"/>
                    <a:pt x="372" y="15388"/>
                    <a:pt x="372" y="15282"/>
                  </a:cubicBezTo>
                  <a:cubicBezTo>
                    <a:pt x="372" y="15282"/>
                    <a:pt x="319" y="14858"/>
                    <a:pt x="531" y="14539"/>
                  </a:cubicBezTo>
                  <a:lnTo>
                    <a:pt x="637" y="14433"/>
                  </a:lnTo>
                  <a:cubicBezTo>
                    <a:pt x="743" y="14964"/>
                    <a:pt x="796" y="15335"/>
                    <a:pt x="796" y="15388"/>
                  </a:cubicBezTo>
                  <a:cubicBezTo>
                    <a:pt x="849" y="15495"/>
                    <a:pt x="903" y="15548"/>
                    <a:pt x="1009" y="15548"/>
                  </a:cubicBezTo>
                  <a:lnTo>
                    <a:pt x="1062" y="15548"/>
                  </a:lnTo>
                  <a:cubicBezTo>
                    <a:pt x="1168" y="15495"/>
                    <a:pt x="1274" y="15388"/>
                    <a:pt x="1221" y="15282"/>
                  </a:cubicBezTo>
                  <a:cubicBezTo>
                    <a:pt x="1221" y="15282"/>
                    <a:pt x="1115" y="14858"/>
                    <a:pt x="1062" y="14168"/>
                  </a:cubicBezTo>
                  <a:cubicBezTo>
                    <a:pt x="1168" y="14115"/>
                    <a:pt x="1274" y="14115"/>
                    <a:pt x="1433" y="14115"/>
                  </a:cubicBezTo>
                  <a:cubicBezTo>
                    <a:pt x="1486" y="14062"/>
                    <a:pt x="1539" y="14009"/>
                    <a:pt x="1539" y="13903"/>
                  </a:cubicBezTo>
                  <a:cubicBezTo>
                    <a:pt x="1539" y="13850"/>
                    <a:pt x="1486" y="13797"/>
                    <a:pt x="1380" y="13797"/>
                  </a:cubicBezTo>
                  <a:cubicBezTo>
                    <a:pt x="1274" y="13797"/>
                    <a:pt x="1115" y="13850"/>
                    <a:pt x="1009" y="13903"/>
                  </a:cubicBezTo>
                  <a:cubicBezTo>
                    <a:pt x="956" y="13372"/>
                    <a:pt x="903" y="12682"/>
                    <a:pt x="903" y="11992"/>
                  </a:cubicBezTo>
                  <a:cubicBezTo>
                    <a:pt x="903" y="11674"/>
                    <a:pt x="956" y="11356"/>
                    <a:pt x="956" y="11037"/>
                  </a:cubicBezTo>
                  <a:cubicBezTo>
                    <a:pt x="1062" y="10878"/>
                    <a:pt x="1433" y="10454"/>
                    <a:pt x="2176" y="10082"/>
                  </a:cubicBezTo>
                  <a:cubicBezTo>
                    <a:pt x="3290" y="9551"/>
                    <a:pt x="4617" y="9392"/>
                    <a:pt x="5837" y="9392"/>
                  </a:cubicBezTo>
                  <a:lnTo>
                    <a:pt x="6315" y="10241"/>
                  </a:lnTo>
                  <a:cubicBezTo>
                    <a:pt x="6368" y="10294"/>
                    <a:pt x="6421" y="10294"/>
                    <a:pt x="6474" y="10294"/>
                  </a:cubicBezTo>
                  <a:lnTo>
                    <a:pt x="6527" y="10294"/>
                  </a:lnTo>
                  <a:cubicBezTo>
                    <a:pt x="6580" y="10241"/>
                    <a:pt x="6633" y="10135"/>
                    <a:pt x="6580" y="10082"/>
                  </a:cubicBezTo>
                  <a:lnTo>
                    <a:pt x="6156" y="9392"/>
                  </a:lnTo>
                  <a:cubicBezTo>
                    <a:pt x="6527" y="9392"/>
                    <a:pt x="6952" y="9445"/>
                    <a:pt x="7270" y="9445"/>
                  </a:cubicBezTo>
                  <a:cubicBezTo>
                    <a:pt x="7376" y="9445"/>
                    <a:pt x="7482" y="9392"/>
                    <a:pt x="7482" y="9233"/>
                  </a:cubicBezTo>
                  <a:cubicBezTo>
                    <a:pt x="7536" y="9127"/>
                    <a:pt x="7429" y="9021"/>
                    <a:pt x="7323" y="9021"/>
                  </a:cubicBezTo>
                  <a:cubicBezTo>
                    <a:pt x="6830" y="8979"/>
                    <a:pt x="6371" y="8960"/>
                    <a:pt x="5944" y="8960"/>
                  </a:cubicBezTo>
                  <a:cubicBezTo>
                    <a:pt x="3113" y="8960"/>
                    <a:pt x="1700" y="9794"/>
                    <a:pt x="1009" y="10347"/>
                  </a:cubicBezTo>
                  <a:cubicBezTo>
                    <a:pt x="1168" y="9392"/>
                    <a:pt x="1380" y="8331"/>
                    <a:pt x="1805" y="7376"/>
                  </a:cubicBezTo>
                  <a:cubicBezTo>
                    <a:pt x="2122" y="7195"/>
                    <a:pt x="3675" y="6396"/>
                    <a:pt x="5244" y="6396"/>
                  </a:cubicBezTo>
                  <a:cubicBezTo>
                    <a:pt x="5514" y="6396"/>
                    <a:pt x="5785" y="6419"/>
                    <a:pt x="6050" y="6474"/>
                  </a:cubicBezTo>
                  <a:cubicBezTo>
                    <a:pt x="6069" y="6483"/>
                    <a:pt x="6090" y="6488"/>
                    <a:pt x="6112" y="6488"/>
                  </a:cubicBezTo>
                  <a:cubicBezTo>
                    <a:pt x="6209" y="6488"/>
                    <a:pt x="6315" y="6401"/>
                    <a:pt x="6315" y="6315"/>
                  </a:cubicBezTo>
                  <a:cubicBezTo>
                    <a:pt x="6368" y="6208"/>
                    <a:pt x="6262" y="6102"/>
                    <a:pt x="6156" y="6049"/>
                  </a:cubicBezTo>
                  <a:cubicBezTo>
                    <a:pt x="5893" y="6012"/>
                    <a:pt x="5657" y="5974"/>
                    <a:pt x="5410" y="5974"/>
                  </a:cubicBezTo>
                  <a:cubicBezTo>
                    <a:pt x="5308" y="5974"/>
                    <a:pt x="5203" y="5981"/>
                    <a:pt x="5095" y="5996"/>
                  </a:cubicBezTo>
                  <a:lnTo>
                    <a:pt x="5678" y="5359"/>
                  </a:lnTo>
                  <a:cubicBezTo>
                    <a:pt x="5731" y="5306"/>
                    <a:pt x="5731" y="5200"/>
                    <a:pt x="5678" y="5147"/>
                  </a:cubicBezTo>
                  <a:cubicBezTo>
                    <a:pt x="5652" y="5121"/>
                    <a:pt x="5612" y="5107"/>
                    <a:pt x="5572" y="5107"/>
                  </a:cubicBezTo>
                  <a:cubicBezTo>
                    <a:pt x="5532" y="5107"/>
                    <a:pt x="5493" y="5121"/>
                    <a:pt x="5466" y="5147"/>
                  </a:cubicBezTo>
                  <a:lnTo>
                    <a:pt x="4670" y="5996"/>
                  </a:lnTo>
                  <a:cubicBezTo>
                    <a:pt x="3609" y="6102"/>
                    <a:pt x="2654" y="6474"/>
                    <a:pt x="2070" y="6739"/>
                  </a:cubicBezTo>
                  <a:cubicBezTo>
                    <a:pt x="2229" y="6421"/>
                    <a:pt x="2441" y="6049"/>
                    <a:pt x="2654" y="5731"/>
                  </a:cubicBezTo>
                  <a:cubicBezTo>
                    <a:pt x="3768" y="4139"/>
                    <a:pt x="5413" y="3025"/>
                    <a:pt x="7642" y="2494"/>
                  </a:cubicBezTo>
                  <a:lnTo>
                    <a:pt x="8385" y="3184"/>
                  </a:lnTo>
                  <a:cubicBezTo>
                    <a:pt x="8438" y="3237"/>
                    <a:pt x="8491" y="3290"/>
                    <a:pt x="8544" y="3290"/>
                  </a:cubicBezTo>
                  <a:cubicBezTo>
                    <a:pt x="8597" y="3290"/>
                    <a:pt x="8650" y="3237"/>
                    <a:pt x="8703" y="3184"/>
                  </a:cubicBezTo>
                  <a:cubicBezTo>
                    <a:pt x="8809" y="3131"/>
                    <a:pt x="8809" y="2972"/>
                    <a:pt x="8703" y="2865"/>
                  </a:cubicBezTo>
                  <a:lnTo>
                    <a:pt x="8119" y="2388"/>
                  </a:lnTo>
                  <a:cubicBezTo>
                    <a:pt x="8385" y="2335"/>
                    <a:pt x="8650" y="2282"/>
                    <a:pt x="8915" y="2229"/>
                  </a:cubicBezTo>
                  <a:cubicBezTo>
                    <a:pt x="9127" y="2441"/>
                    <a:pt x="9393" y="2494"/>
                    <a:pt x="9711" y="2494"/>
                  </a:cubicBezTo>
                  <a:cubicBezTo>
                    <a:pt x="10083" y="2494"/>
                    <a:pt x="10454" y="2388"/>
                    <a:pt x="10666" y="2123"/>
                  </a:cubicBezTo>
                  <a:cubicBezTo>
                    <a:pt x="10772" y="2069"/>
                    <a:pt x="10772" y="1963"/>
                    <a:pt x="10666" y="1910"/>
                  </a:cubicBezTo>
                  <a:cubicBezTo>
                    <a:pt x="10401" y="1645"/>
                    <a:pt x="10083" y="1486"/>
                    <a:pt x="9711" y="1486"/>
                  </a:cubicBezTo>
                  <a:cubicBezTo>
                    <a:pt x="9393" y="1486"/>
                    <a:pt x="9074" y="1592"/>
                    <a:pt x="8809" y="1804"/>
                  </a:cubicBezTo>
                  <a:cubicBezTo>
                    <a:pt x="7695" y="1963"/>
                    <a:pt x="6687" y="2229"/>
                    <a:pt x="5784" y="2653"/>
                  </a:cubicBezTo>
                  <a:cubicBezTo>
                    <a:pt x="5837" y="2441"/>
                    <a:pt x="5944" y="2229"/>
                    <a:pt x="6050" y="2016"/>
                  </a:cubicBezTo>
                  <a:cubicBezTo>
                    <a:pt x="6262" y="1645"/>
                    <a:pt x="6580" y="1274"/>
                    <a:pt x="7058" y="849"/>
                  </a:cubicBezTo>
                  <a:lnTo>
                    <a:pt x="7854" y="902"/>
                  </a:lnTo>
                  <a:cubicBezTo>
                    <a:pt x="7960" y="902"/>
                    <a:pt x="8013" y="849"/>
                    <a:pt x="8013" y="796"/>
                  </a:cubicBezTo>
                  <a:cubicBezTo>
                    <a:pt x="8013" y="690"/>
                    <a:pt x="7960" y="637"/>
                    <a:pt x="7907" y="637"/>
                  </a:cubicBezTo>
                  <a:lnTo>
                    <a:pt x="7429" y="584"/>
                  </a:lnTo>
                  <a:cubicBezTo>
                    <a:pt x="7589" y="478"/>
                    <a:pt x="7801" y="371"/>
                    <a:pt x="8013" y="265"/>
                  </a:cubicBezTo>
                  <a:cubicBezTo>
                    <a:pt x="8119" y="265"/>
                    <a:pt x="8119" y="159"/>
                    <a:pt x="8119" y="106"/>
                  </a:cubicBezTo>
                  <a:cubicBezTo>
                    <a:pt x="8066" y="0"/>
                    <a:pt x="7960" y="0"/>
                    <a:pt x="79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67"/>
            <p:cNvSpPr/>
            <p:nvPr/>
          </p:nvSpPr>
          <p:spPr>
            <a:xfrm>
              <a:off x="8335180" y="11145161"/>
              <a:ext cx="132884" cy="64773"/>
            </a:xfrm>
            <a:custGeom>
              <a:avLst/>
              <a:gdLst/>
              <a:ahLst/>
              <a:cxnLst/>
              <a:rect l="l" t="t" r="r" b="b"/>
              <a:pathLst>
                <a:path w="2070" h="1009" extrusionOk="0">
                  <a:moveTo>
                    <a:pt x="1009" y="266"/>
                  </a:moveTo>
                  <a:cubicBezTo>
                    <a:pt x="1274" y="266"/>
                    <a:pt x="1486" y="372"/>
                    <a:pt x="1699" y="478"/>
                  </a:cubicBezTo>
                  <a:cubicBezTo>
                    <a:pt x="1486" y="637"/>
                    <a:pt x="1274" y="743"/>
                    <a:pt x="1009" y="743"/>
                  </a:cubicBezTo>
                  <a:cubicBezTo>
                    <a:pt x="796" y="743"/>
                    <a:pt x="531" y="637"/>
                    <a:pt x="372" y="478"/>
                  </a:cubicBezTo>
                  <a:cubicBezTo>
                    <a:pt x="531" y="372"/>
                    <a:pt x="796" y="266"/>
                    <a:pt x="1009" y="266"/>
                  </a:cubicBezTo>
                  <a:close/>
                  <a:moveTo>
                    <a:pt x="1009" y="0"/>
                  </a:moveTo>
                  <a:cubicBezTo>
                    <a:pt x="637" y="0"/>
                    <a:pt x="319" y="160"/>
                    <a:pt x="54" y="372"/>
                  </a:cubicBezTo>
                  <a:cubicBezTo>
                    <a:pt x="1" y="478"/>
                    <a:pt x="1" y="531"/>
                    <a:pt x="54" y="584"/>
                  </a:cubicBezTo>
                  <a:cubicBezTo>
                    <a:pt x="319" y="849"/>
                    <a:pt x="637" y="1009"/>
                    <a:pt x="1009" y="1009"/>
                  </a:cubicBezTo>
                  <a:cubicBezTo>
                    <a:pt x="1380" y="1009"/>
                    <a:pt x="1752" y="849"/>
                    <a:pt x="2017" y="584"/>
                  </a:cubicBezTo>
                  <a:cubicBezTo>
                    <a:pt x="2070" y="531"/>
                    <a:pt x="2070" y="478"/>
                    <a:pt x="2017" y="372"/>
                  </a:cubicBezTo>
                  <a:cubicBezTo>
                    <a:pt x="1752" y="107"/>
                    <a:pt x="1380" y="0"/>
                    <a:pt x="10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67"/>
            <p:cNvSpPr/>
            <p:nvPr/>
          </p:nvSpPr>
          <p:spPr>
            <a:xfrm>
              <a:off x="8004768" y="11764258"/>
              <a:ext cx="85187" cy="82683"/>
            </a:xfrm>
            <a:custGeom>
              <a:avLst/>
              <a:gdLst/>
              <a:ahLst/>
              <a:cxnLst/>
              <a:rect l="l" t="t" r="r" b="b"/>
              <a:pathLst>
                <a:path w="1327" h="1288" extrusionOk="0">
                  <a:moveTo>
                    <a:pt x="1008" y="0"/>
                  </a:moveTo>
                  <a:cubicBezTo>
                    <a:pt x="774" y="0"/>
                    <a:pt x="599" y="95"/>
                    <a:pt x="425" y="226"/>
                  </a:cubicBezTo>
                  <a:cubicBezTo>
                    <a:pt x="53" y="545"/>
                    <a:pt x="0" y="1128"/>
                    <a:pt x="0" y="1181"/>
                  </a:cubicBezTo>
                  <a:cubicBezTo>
                    <a:pt x="0" y="1234"/>
                    <a:pt x="53" y="1287"/>
                    <a:pt x="106" y="1287"/>
                  </a:cubicBezTo>
                  <a:lnTo>
                    <a:pt x="159" y="1287"/>
                  </a:lnTo>
                  <a:cubicBezTo>
                    <a:pt x="213" y="1287"/>
                    <a:pt x="266" y="1234"/>
                    <a:pt x="266" y="1181"/>
                  </a:cubicBezTo>
                  <a:cubicBezTo>
                    <a:pt x="266" y="1181"/>
                    <a:pt x="319" y="704"/>
                    <a:pt x="637" y="438"/>
                  </a:cubicBezTo>
                  <a:cubicBezTo>
                    <a:pt x="743" y="332"/>
                    <a:pt x="902" y="279"/>
                    <a:pt x="1168" y="279"/>
                  </a:cubicBezTo>
                  <a:cubicBezTo>
                    <a:pt x="1221" y="279"/>
                    <a:pt x="1274" y="226"/>
                    <a:pt x="1327" y="173"/>
                  </a:cubicBezTo>
                  <a:cubicBezTo>
                    <a:pt x="1327" y="67"/>
                    <a:pt x="1274" y="14"/>
                    <a:pt x="1168" y="14"/>
                  </a:cubicBezTo>
                  <a:cubicBezTo>
                    <a:pt x="1111" y="5"/>
                    <a:pt x="1058" y="0"/>
                    <a:pt x="10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67"/>
            <p:cNvSpPr/>
            <p:nvPr/>
          </p:nvSpPr>
          <p:spPr>
            <a:xfrm>
              <a:off x="8035389" y="11793659"/>
              <a:ext cx="136350" cy="53282"/>
            </a:xfrm>
            <a:custGeom>
              <a:avLst/>
              <a:gdLst/>
              <a:ahLst/>
              <a:cxnLst/>
              <a:rect l="l" t="t" r="r" b="b"/>
              <a:pathLst>
                <a:path w="2124" h="830" extrusionOk="0">
                  <a:moveTo>
                    <a:pt x="1402" y="0"/>
                  </a:moveTo>
                  <a:cubicBezTo>
                    <a:pt x="774" y="0"/>
                    <a:pt x="369" y="143"/>
                    <a:pt x="160" y="352"/>
                  </a:cubicBezTo>
                  <a:cubicBezTo>
                    <a:pt x="1" y="564"/>
                    <a:pt x="54" y="723"/>
                    <a:pt x="54" y="723"/>
                  </a:cubicBezTo>
                  <a:cubicBezTo>
                    <a:pt x="107" y="829"/>
                    <a:pt x="160" y="829"/>
                    <a:pt x="213" y="829"/>
                  </a:cubicBezTo>
                  <a:lnTo>
                    <a:pt x="266" y="829"/>
                  </a:lnTo>
                  <a:cubicBezTo>
                    <a:pt x="319" y="829"/>
                    <a:pt x="372" y="723"/>
                    <a:pt x="372" y="670"/>
                  </a:cubicBezTo>
                  <a:cubicBezTo>
                    <a:pt x="372" y="670"/>
                    <a:pt x="372" y="617"/>
                    <a:pt x="425" y="564"/>
                  </a:cubicBezTo>
                  <a:cubicBezTo>
                    <a:pt x="585" y="325"/>
                    <a:pt x="1162" y="296"/>
                    <a:pt x="1597" y="296"/>
                  </a:cubicBezTo>
                  <a:cubicBezTo>
                    <a:pt x="1742" y="296"/>
                    <a:pt x="1871" y="299"/>
                    <a:pt x="1964" y="299"/>
                  </a:cubicBezTo>
                  <a:cubicBezTo>
                    <a:pt x="2017" y="299"/>
                    <a:pt x="2123" y="246"/>
                    <a:pt x="2123" y="193"/>
                  </a:cubicBezTo>
                  <a:cubicBezTo>
                    <a:pt x="2123" y="87"/>
                    <a:pt x="2070" y="34"/>
                    <a:pt x="1964" y="34"/>
                  </a:cubicBezTo>
                  <a:cubicBezTo>
                    <a:pt x="1760" y="11"/>
                    <a:pt x="1573" y="0"/>
                    <a:pt x="14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67"/>
            <p:cNvSpPr/>
            <p:nvPr/>
          </p:nvSpPr>
          <p:spPr>
            <a:xfrm>
              <a:off x="7858275" y="11756875"/>
              <a:ext cx="57968" cy="93468"/>
            </a:xfrm>
            <a:custGeom>
              <a:avLst/>
              <a:gdLst/>
              <a:ahLst/>
              <a:cxnLst/>
              <a:rect l="l" t="t" r="r" b="b"/>
              <a:pathLst>
                <a:path w="903" h="1456" extrusionOk="0">
                  <a:moveTo>
                    <a:pt x="695" y="1"/>
                  </a:moveTo>
                  <a:cubicBezTo>
                    <a:pt x="673" y="1"/>
                    <a:pt x="653" y="7"/>
                    <a:pt x="637" y="23"/>
                  </a:cubicBezTo>
                  <a:cubicBezTo>
                    <a:pt x="1" y="553"/>
                    <a:pt x="213" y="1296"/>
                    <a:pt x="213" y="1349"/>
                  </a:cubicBezTo>
                  <a:cubicBezTo>
                    <a:pt x="213" y="1402"/>
                    <a:pt x="266" y="1456"/>
                    <a:pt x="372" y="1456"/>
                  </a:cubicBezTo>
                  <a:cubicBezTo>
                    <a:pt x="478" y="1402"/>
                    <a:pt x="531" y="1349"/>
                    <a:pt x="478" y="1243"/>
                  </a:cubicBezTo>
                  <a:cubicBezTo>
                    <a:pt x="478" y="1243"/>
                    <a:pt x="372" y="660"/>
                    <a:pt x="796" y="288"/>
                  </a:cubicBezTo>
                  <a:cubicBezTo>
                    <a:pt x="850" y="235"/>
                    <a:pt x="903" y="129"/>
                    <a:pt x="850" y="76"/>
                  </a:cubicBezTo>
                  <a:cubicBezTo>
                    <a:pt x="812" y="38"/>
                    <a:pt x="748" y="1"/>
                    <a:pt x="6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1" name="Google Shape;2671;p67"/>
          <p:cNvSpPr/>
          <p:nvPr/>
        </p:nvSpPr>
        <p:spPr>
          <a:xfrm>
            <a:off x="7567475" y="4166563"/>
            <a:ext cx="312694" cy="445344"/>
          </a:xfrm>
          <a:custGeom>
            <a:avLst/>
            <a:gdLst/>
            <a:ahLst/>
            <a:cxnLst/>
            <a:rect l="l" t="t" r="r" b="b"/>
            <a:pathLst>
              <a:path w="12100" h="17233" extrusionOk="0">
                <a:moveTo>
                  <a:pt x="6209" y="730"/>
                </a:moveTo>
                <a:cubicBezTo>
                  <a:pt x="6528" y="1261"/>
                  <a:pt x="6846" y="1950"/>
                  <a:pt x="6846" y="1950"/>
                </a:cubicBezTo>
                <a:cubicBezTo>
                  <a:pt x="6846" y="2003"/>
                  <a:pt x="6899" y="2056"/>
                  <a:pt x="7005" y="2110"/>
                </a:cubicBezTo>
                <a:cubicBezTo>
                  <a:pt x="7058" y="2110"/>
                  <a:pt x="7111" y="2110"/>
                  <a:pt x="7164" y="2056"/>
                </a:cubicBezTo>
                <a:lnTo>
                  <a:pt x="7164" y="2056"/>
                </a:lnTo>
                <a:cubicBezTo>
                  <a:pt x="6846" y="2587"/>
                  <a:pt x="6474" y="3012"/>
                  <a:pt x="6209" y="3277"/>
                </a:cubicBezTo>
                <a:lnTo>
                  <a:pt x="6209" y="730"/>
                </a:lnTo>
                <a:close/>
                <a:moveTo>
                  <a:pt x="5891" y="730"/>
                </a:moveTo>
                <a:lnTo>
                  <a:pt x="5891" y="3755"/>
                </a:lnTo>
                <a:cubicBezTo>
                  <a:pt x="5254" y="3330"/>
                  <a:pt x="4936" y="2481"/>
                  <a:pt x="4776" y="1897"/>
                </a:cubicBezTo>
                <a:lnTo>
                  <a:pt x="4776" y="1897"/>
                </a:lnTo>
                <a:cubicBezTo>
                  <a:pt x="4883" y="2003"/>
                  <a:pt x="4936" y="2056"/>
                  <a:pt x="4936" y="2056"/>
                </a:cubicBezTo>
                <a:cubicBezTo>
                  <a:pt x="4989" y="2110"/>
                  <a:pt x="5042" y="2110"/>
                  <a:pt x="5148" y="2110"/>
                </a:cubicBezTo>
                <a:cubicBezTo>
                  <a:pt x="5201" y="2056"/>
                  <a:pt x="5254" y="2003"/>
                  <a:pt x="5307" y="1950"/>
                </a:cubicBezTo>
                <a:cubicBezTo>
                  <a:pt x="5307" y="1950"/>
                  <a:pt x="5572" y="1261"/>
                  <a:pt x="5891" y="730"/>
                </a:cubicBezTo>
                <a:close/>
                <a:moveTo>
                  <a:pt x="7589" y="1897"/>
                </a:moveTo>
                <a:cubicBezTo>
                  <a:pt x="7695" y="2322"/>
                  <a:pt x="7801" y="2852"/>
                  <a:pt x="7854" y="3118"/>
                </a:cubicBezTo>
                <a:cubicBezTo>
                  <a:pt x="7854" y="3224"/>
                  <a:pt x="7960" y="3277"/>
                  <a:pt x="8066" y="3277"/>
                </a:cubicBezTo>
                <a:lnTo>
                  <a:pt x="8173" y="3277"/>
                </a:lnTo>
                <a:cubicBezTo>
                  <a:pt x="8226" y="3224"/>
                  <a:pt x="8438" y="3118"/>
                  <a:pt x="8650" y="3065"/>
                </a:cubicBezTo>
                <a:lnTo>
                  <a:pt x="8650" y="3065"/>
                </a:lnTo>
                <a:cubicBezTo>
                  <a:pt x="8491" y="3277"/>
                  <a:pt x="8279" y="3542"/>
                  <a:pt x="8066" y="3967"/>
                </a:cubicBezTo>
                <a:cubicBezTo>
                  <a:pt x="7536" y="5081"/>
                  <a:pt x="6581" y="5506"/>
                  <a:pt x="6209" y="5612"/>
                </a:cubicBezTo>
                <a:lnTo>
                  <a:pt x="6209" y="3648"/>
                </a:lnTo>
                <a:cubicBezTo>
                  <a:pt x="6421" y="3489"/>
                  <a:pt x="7164" y="2852"/>
                  <a:pt x="7589" y="1897"/>
                </a:cubicBezTo>
                <a:close/>
                <a:moveTo>
                  <a:pt x="4511" y="2056"/>
                </a:moveTo>
                <a:cubicBezTo>
                  <a:pt x="4564" y="2216"/>
                  <a:pt x="4617" y="2375"/>
                  <a:pt x="4670" y="2534"/>
                </a:cubicBezTo>
                <a:cubicBezTo>
                  <a:pt x="4989" y="3277"/>
                  <a:pt x="5413" y="3808"/>
                  <a:pt x="5944" y="4073"/>
                </a:cubicBezTo>
                <a:lnTo>
                  <a:pt x="5944" y="6779"/>
                </a:lnTo>
                <a:cubicBezTo>
                  <a:pt x="5625" y="6514"/>
                  <a:pt x="4989" y="5983"/>
                  <a:pt x="4617" y="4922"/>
                </a:cubicBezTo>
                <a:cubicBezTo>
                  <a:pt x="4299" y="4126"/>
                  <a:pt x="3821" y="3489"/>
                  <a:pt x="3503" y="3065"/>
                </a:cubicBezTo>
                <a:lnTo>
                  <a:pt x="3503" y="3065"/>
                </a:lnTo>
                <a:cubicBezTo>
                  <a:pt x="3715" y="3171"/>
                  <a:pt x="3874" y="3224"/>
                  <a:pt x="3980" y="3277"/>
                </a:cubicBezTo>
                <a:cubicBezTo>
                  <a:pt x="4087" y="3277"/>
                  <a:pt x="4193" y="3277"/>
                  <a:pt x="4246" y="3224"/>
                </a:cubicBezTo>
                <a:cubicBezTo>
                  <a:pt x="4246" y="3171"/>
                  <a:pt x="4299" y="3118"/>
                  <a:pt x="4299" y="3118"/>
                </a:cubicBezTo>
                <a:cubicBezTo>
                  <a:pt x="4352" y="2905"/>
                  <a:pt x="4405" y="2428"/>
                  <a:pt x="4511" y="2056"/>
                </a:cubicBezTo>
                <a:close/>
                <a:moveTo>
                  <a:pt x="8915" y="3171"/>
                </a:moveTo>
                <a:cubicBezTo>
                  <a:pt x="8862" y="3808"/>
                  <a:pt x="8968" y="4550"/>
                  <a:pt x="8968" y="4550"/>
                </a:cubicBezTo>
                <a:cubicBezTo>
                  <a:pt x="8968" y="4604"/>
                  <a:pt x="9022" y="4710"/>
                  <a:pt x="9075" y="4710"/>
                </a:cubicBezTo>
                <a:cubicBezTo>
                  <a:pt x="9128" y="4763"/>
                  <a:pt x="9181" y="4763"/>
                  <a:pt x="9234" y="4763"/>
                </a:cubicBezTo>
                <a:cubicBezTo>
                  <a:pt x="9234" y="4763"/>
                  <a:pt x="9605" y="4657"/>
                  <a:pt x="9924" y="4550"/>
                </a:cubicBezTo>
                <a:lnTo>
                  <a:pt x="9924" y="4550"/>
                </a:lnTo>
                <a:cubicBezTo>
                  <a:pt x="8809" y="6089"/>
                  <a:pt x="6899" y="7787"/>
                  <a:pt x="6209" y="8318"/>
                </a:cubicBezTo>
                <a:lnTo>
                  <a:pt x="6209" y="5930"/>
                </a:lnTo>
                <a:cubicBezTo>
                  <a:pt x="6581" y="5824"/>
                  <a:pt x="7695" y="5399"/>
                  <a:pt x="8332" y="4126"/>
                </a:cubicBezTo>
                <a:cubicBezTo>
                  <a:pt x="8597" y="3648"/>
                  <a:pt x="8756" y="3330"/>
                  <a:pt x="8915" y="3171"/>
                </a:cubicBezTo>
                <a:close/>
                <a:moveTo>
                  <a:pt x="3185" y="3171"/>
                </a:moveTo>
                <a:lnTo>
                  <a:pt x="3185" y="3171"/>
                </a:lnTo>
                <a:cubicBezTo>
                  <a:pt x="3503" y="3542"/>
                  <a:pt x="4034" y="4179"/>
                  <a:pt x="4352" y="5028"/>
                </a:cubicBezTo>
                <a:cubicBezTo>
                  <a:pt x="4829" y="6355"/>
                  <a:pt x="5679" y="6938"/>
                  <a:pt x="5944" y="7098"/>
                </a:cubicBezTo>
                <a:lnTo>
                  <a:pt x="5944" y="9008"/>
                </a:lnTo>
                <a:cubicBezTo>
                  <a:pt x="4140" y="7893"/>
                  <a:pt x="2654" y="5453"/>
                  <a:pt x="2123" y="4550"/>
                </a:cubicBezTo>
                <a:lnTo>
                  <a:pt x="2123" y="4550"/>
                </a:lnTo>
                <a:cubicBezTo>
                  <a:pt x="2495" y="4657"/>
                  <a:pt x="2866" y="4763"/>
                  <a:pt x="2866" y="4763"/>
                </a:cubicBezTo>
                <a:cubicBezTo>
                  <a:pt x="2919" y="4763"/>
                  <a:pt x="3025" y="4763"/>
                  <a:pt x="3078" y="4710"/>
                </a:cubicBezTo>
                <a:cubicBezTo>
                  <a:pt x="3131" y="4710"/>
                  <a:pt x="3131" y="4657"/>
                  <a:pt x="3185" y="4550"/>
                </a:cubicBezTo>
                <a:cubicBezTo>
                  <a:pt x="3185" y="4550"/>
                  <a:pt x="3291" y="3808"/>
                  <a:pt x="3185" y="3171"/>
                </a:cubicBezTo>
                <a:close/>
                <a:moveTo>
                  <a:pt x="10189" y="4763"/>
                </a:moveTo>
                <a:cubicBezTo>
                  <a:pt x="10189" y="5559"/>
                  <a:pt x="10030" y="6620"/>
                  <a:pt x="9658" y="7363"/>
                </a:cubicBezTo>
                <a:cubicBezTo>
                  <a:pt x="9605" y="7469"/>
                  <a:pt x="9605" y="7522"/>
                  <a:pt x="9658" y="7575"/>
                </a:cubicBezTo>
                <a:cubicBezTo>
                  <a:pt x="9697" y="7653"/>
                  <a:pt x="9764" y="7702"/>
                  <a:pt x="9839" y="7702"/>
                </a:cubicBezTo>
                <a:cubicBezTo>
                  <a:pt x="9867" y="7702"/>
                  <a:pt x="9895" y="7695"/>
                  <a:pt x="9924" y="7681"/>
                </a:cubicBezTo>
                <a:cubicBezTo>
                  <a:pt x="10242" y="7522"/>
                  <a:pt x="10667" y="7469"/>
                  <a:pt x="11091" y="7469"/>
                </a:cubicBezTo>
                <a:lnTo>
                  <a:pt x="11250" y="7469"/>
                </a:lnTo>
                <a:cubicBezTo>
                  <a:pt x="9022" y="8583"/>
                  <a:pt x="7748" y="9857"/>
                  <a:pt x="7005" y="10812"/>
                </a:cubicBezTo>
                <a:cubicBezTo>
                  <a:pt x="6634" y="11290"/>
                  <a:pt x="6368" y="11714"/>
                  <a:pt x="6209" y="12032"/>
                </a:cubicBezTo>
                <a:lnTo>
                  <a:pt x="6209" y="8742"/>
                </a:lnTo>
                <a:cubicBezTo>
                  <a:pt x="6581" y="8424"/>
                  <a:pt x="8862" y="6514"/>
                  <a:pt x="10189" y="4763"/>
                </a:cubicBezTo>
                <a:close/>
                <a:moveTo>
                  <a:pt x="1964" y="4869"/>
                </a:moveTo>
                <a:lnTo>
                  <a:pt x="1964" y="4869"/>
                </a:lnTo>
                <a:cubicBezTo>
                  <a:pt x="2176" y="5240"/>
                  <a:pt x="2495" y="5771"/>
                  <a:pt x="2919" y="6355"/>
                </a:cubicBezTo>
                <a:cubicBezTo>
                  <a:pt x="3927" y="7787"/>
                  <a:pt x="4936" y="8796"/>
                  <a:pt x="5891" y="9379"/>
                </a:cubicBezTo>
                <a:lnTo>
                  <a:pt x="5891" y="12775"/>
                </a:lnTo>
                <a:cubicBezTo>
                  <a:pt x="5360" y="11502"/>
                  <a:pt x="4458" y="10441"/>
                  <a:pt x="3609" y="9485"/>
                </a:cubicBezTo>
                <a:cubicBezTo>
                  <a:pt x="2813" y="8636"/>
                  <a:pt x="1540" y="7893"/>
                  <a:pt x="850" y="7469"/>
                </a:cubicBezTo>
                <a:lnTo>
                  <a:pt x="1009" y="7469"/>
                </a:lnTo>
                <a:cubicBezTo>
                  <a:pt x="1486" y="7469"/>
                  <a:pt x="1858" y="7575"/>
                  <a:pt x="2176" y="7681"/>
                </a:cubicBezTo>
                <a:cubicBezTo>
                  <a:pt x="2205" y="7695"/>
                  <a:pt x="2237" y="7702"/>
                  <a:pt x="2270" y="7702"/>
                </a:cubicBezTo>
                <a:cubicBezTo>
                  <a:pt x="2360" y="7702"/>
                  <a:pt x="2456" y="7653"/>
                  <a:pt x="2495" y="7575"/>
                </a:cubicBezTo>
                <a:cubicBezTo>
                  <a:pt x="2495" y="7522"/>
                  <a:pt x="2495" y="7469"/>
                  <a:pt x="2495" y="7416"/>
                </a:cubicBezTo>
                <a:cubicBezTo>
                  <a:pt x="2123" y="6673"/>
                  <a:pt x="1964" y="5665"/>
                  <a:pt x="1964" y="4869"/>
                </a:cubicBezTo>
                <a:close/>
                <a:moveTo>
                  <a:pt x="744" y="7734"/>
                </a:moveTo>
                <a:cubicBezTo>
                  <a:pt x="1433" y="8159"/>
                  <a:pt x="2654" y="8902"/>
                  <a:pt x="3397" y="9698"/>
                </a:cubicBezTo>
                <a:cubicBezTo>
                  <a:pt x="4405" y="10759"/>
                  <a:pt x="5466" y="12085"/>
                  <a:pt x="5944" y="13624"/>
                </a:cubicBezTo>
                <a:lnTo>
                  <a:pt x="5944" y="14208"/>
                </a:lnTo>
                <a:cubicBezTo>
                  <a:pt x="5519" y="13359"/>
                  <a:pt x="4776" y="12616"/>
                  <a:pt x="3821" y="12245"/>
                </a:cubicBezTo>
                <a:cubicBezTo>
                  <a:pt x="2548" y="11767"/>
                  <a:pt x="1593" y="10653"/>
                  <a:pt x="1221" y="9326"/>
                </a:cubicBezTo>
                <a:cubicBezTo>
                  <a:pt x="1062" y="8689"/>
                  <a:pt x="903" y="8159"/>
                  <a:pt x="744" y="7734"/>
                </a:cubicBezTo>
                <a:close/>
                <a:moveTo>
                  <a:pt x="11409" y="7734"/>
                </a:moveTo>
                <a:lnTo>
                  <a:pt x="11409" y="7734"/>
                </a:lnTo>
                <a:cubicBezTo>
                  <a:pt x="11250" y="8106"/>
                  <a:pt x="11038" y="8636"/>
                  <a:pt x="10879" y="9326"/>
                </a:cubicBezTo>
                <a:cubicBezTo>
                  <a:pt x="10560" y="10653"/>
                  <a:pt x="9605" y="11767"/>
                  <a:pt x="8332" y="12245"/>
                </a:cubicBezTo>
                <a:cubicBezTo>
                  <a:pt x="7377" y="12616"/>
                  <a:pt x="6634" y="13359"/>
                  <a:pt x="6209" y="14208"/>
                </a:cubicBezTo>
                <a:lnTo>
                  <a:pt x="6209" y="12722"/>
                </a:lnTo>
                <a:cubicBezTo>
                  <a:pt x="6262" y="12616"/>
                  <a:pt x="6528" y="11926"/>
                  <a:pt x="7270" y="10971"/>
                </a:cubicBezTo>
                <a:cubicBezTo>
                  <a:pt x="7960" y="10069"/>
                  <a:pt x="9234" y="8849"/>
                  <a:pt x="11409" y="7734"/>
                </a:cubicBezTo>
                <a:close/>
                <a:moveTo>
                  <a:pt x="6050" y="0"/>
                </a:moveTo>
                <a:cubicBezTo>
                  <a:pt x="5997" y="0"/>
                  <a:pt x="5944" y="14"/>
                  <a:pt x="5891" y="40"/>
                </a:cubicBezTo>
                <a:cubicBezTo>
                  <a:pt x="5519" y="412"/>
                  <a:pt x="5148" y="1101"/>
                  <a:pt x="4989" y="1526"/>
                </a:cubicBezTo>
                <a:cubicBezTo>
                  <a:pt x="4883" y="1420"/>
                  <a:pt x="4776" y="1314"/>
                  <a:pt x="4617" y="1207"/>
                </a:cubicBezTo>
                <a:cubicBezTo>
                  <a:pt x="4617" y="1207"/>
                  <a:pt x="4617" y="1207"/>
                  <a:pt x="4564" y="1154"/>
                </a:cubicBezTo>
                <a:cubicBezTo>
                  <a:pt x="4458" y="1154"/>
                  <a:pt x="4352" y="1207"/>
                  <a:pt x="4299" y="1261"/>
                </a:cubicBezTo>
                <a:cubicBezTo>
                  <a:pt x="4140" y="1579"/>
                  <a:pt x="3980" y="2322"/>
                  <a:pt x="3874" y="2746"/>
                </a:cubicBezTo>
                <a:cubicBezTo>
                  <a:pt x="3609" y="2640"/>
                  <a:pt x="3185" y="2534"/>
                  <a:pt x="2866" y="2481"/>
                </a:cubicBezTo>
                <a:cubicBezTo>
                  <a:pt x="2707" y="2481"/>
                  <a:pt x="2601" y="2587"/>
                  <a:pt x="2654" y="2746"/>
                </a:cubicBezTo>
                <a:cubicBezTo>
                  <a:pt x="2654" y="2746"/>
                  <a:pt x="2654" y="2799"/>
                  <a:pt x="2654" y="2799"/>
                </a:cubicBezTo>
                <a:cubicBezTo>
                  <a:pt x="2813" y="3224"/>
                  <a:pt x="2760" y="3914"/>
                  <a:pt x="2760" y="4285"/>
                </a:cubicBezTo>
                <a:cubicBezTo>
                  <a:pt x="2495" y="4179"/>
                  <a:pt x="2070" y="4073"/>
                  <a:pt x="1805" y="4020"/>
                </a:cubicBezTo>
                <a:lnTo>
                  <a:pt x="1752" y="4020"/>
                </a:lnTo>
                <a:cubicBezTo>
                  <a:pt x="1646" y="4073"/>
                  <a:pt x="1540" y="4126"/>
                  <a:pt x="1540" y="4232"/>
                </a:cubicBezTo>
                <a:cubicBezTo>
                  <a:pt x="1433" y="4975"/>
                  <a:pt x="1486" y="6195"/>
                  <a:pt x="1858" y="7151"/>
                </a:cubicBezTo>
                <a:cubicBezTo>
                  <a:pt x="1593" y="7098"/>
                  <a:pt x="1327" y="7044"/>
                  <a:pt x="1009" y="7044"/>
                </a:cubicBezTo>
                <a:cubicBezTo>
                  <a:pt x="531" y="7044"/>
                  <a:pt x="213" y="7151"/>
                  <a:pt x="213" y="7151"/>
                </a:cubicBezTo>
                <a:cubicBezTo>
                  <a:pt x="107" y="7151"/>
                  <a:pt x="1" y="7257"/>
                  <a:pt x="1" y="7363"/>
                </a:cubicBezTo>
                <a:cubicBezTo>
                  <a:pt x="1" y="7416"/>
                  <a:pt x="54" y="7416"/>
                  <a:pt x="54" y="7469"/>
                </a:cubicBezTo>
                <a:cubicBezTo>
                  <a:pt x="319" y="7787"/>
                  <a:pt x="531" y="8477"/>
                  <a:pt x="797" y="9432"/>
                </a:cubicBezTo>
                <a:cubicBezTo>
                  <a:pt x="1168" y="10918"/>
                  <a:pt x="2229" y="12139"/>
                  <a:pt x="3662" y="12669"/>
                </a:cubicBezTo>
                <a:cubicBezTo>
                  <a:pt x="4883" y="13147"/>
                  <a:pt x="5732" y="14314"/>
                  <a:pt x="5785" y="15588"/>
                </a:cubicBezTo>
                <a:lnTo>
                  <a:pt x="5838" y="15959"/>
                </a:lnTo>
                <a:lnTo>
                  <a:pt x="5838" y="17020"/>
                </a:lnTo>
                <a:cubicBezTo>
                  <a:pt x="5838" y="17127"/>
                  <a:pt x="5891" y="17180"/>
                  <a:pt x="5997" y="17233"/>
                </a:cubicBezTo>
                <a:cubicBezTo>
                  <a:pt x="6103" y="17233"/>
                  <a:pt x="6262" y="17127"/>
                  <a:pt x="6262" y="17020"/>
                </a:cubicBezTo>
                <a:lnTo>
                  <a:pt x="6262" y="15959"/>
                </a:lnTo>
                <a:lnTo>
                  <a:pt x="6262" y="15588"/>
                </a:lnTo>
                <a:cubicBezTo>
                  <a:pt x="6368" y="14314"/>
                  <a:pt x="7217" y="13147"/>
                  <a:pt x="8438" y="12669"/>
                </a:cubicBezTo>
                <a:cubicBezTo>
                  <a:pt x="9871" y="12139"/>
                  <a:pt x="10932" y="10918"/>
                  <a:pt x="11250" y="9432"/>
                </a:cubicBezTo>
                <a:cubicBezTo>
                  <a:pt x="11516" y="8477"/>
                  <a:pt x="11781" y="7787"/>
                  <a:pt x="11993" y="7469"/>
                </a:cubicBezTo>
                <a:cubicBezTo>
                  <a:pt x="12046" y="7416"/>
                  <a:pt x="12046" y="7310"/>
                  <a:pt x="12046" y="7257"/>
                </a:cubicBezTo>
                <a:lnTo>
                  <a:pt x="12099" y="7257"/>
                </a:lnTo>
                <a:cubicBezTo>
                  <a:pt x="12046" y="7204"/>
                  <a:pt x="11993" y="7151"/>
                  <a:pt x="11940" y="7098"/>
                </a:cubicBezTo>
                <a:cubicBezTo>
                  <a:pt x="11887" y="7098"/>
                  <a:pt x="11569" y="7044"/>
                  <a:pt x="11091" y="7044"/>
                </a:cubicBezTo>
                <a:cubicBezTo>
                  <a:pt x="10773" y="7044"/>
                  <a:pt x="10507" y="7044"/>
                  <a:pt x="10242" y="7151"/>
                </a:cubicBezTo>
                <a:cubicBezTo>
                  <a:pt x="10613" y="6142"/>
                  <a:pt x="10667" y="4975"/>
                  <a:pt x="10560" y="4232"/>
                </a:cubicBezTo>
                <a:cubicBezTo>
                  <a:pt x="10560" y="4179"/>
                  <a:pt x="10560" y="4179"/>
                  <a:pt x="10560" y="4126"/>
                </a:cubicBezTo>
                <a:cubicBezTo>
                  <a:pt x="10507" y="4073"/>
                  <a:pt x="10401" y="4020"/>
                  <a:pt x="10295" y="4020"/>
                </a:cubicBezTo>
                <a:cubicBezTo>
                  <a:pt x="10030" y="4073"/>
                  <a:pt x="9605" y="4179"/>
                  <a:pt x="9393" y="4285"/>
                </a:cubicBezTo>
                <a:cubicBezTo>
                  <a:pt x="9340" y="3861"/>
                  <a:pt x="9287" y="3171"/>
                  <a:pt x="9446" y="2799"/>
                </a:cubicBezTo>
                <a:cubicBezTo>
                  <a:pt x="9446" y="2746"/>
                  <a:pt x="9499" y="2746"/>
                  <a:pt x="9446" y="2693"/>
                </a:cubicBezTo>
                <a:cubicBezTo>
                  <a:pt x="9446" y="2587"/>
                  <a:pt x="9340" y="2481"/>
                  <a:pt x="9234" y="2481"/>
                </a:cubicBezTo>
                <a:cubicBezTo>
                  <a:pt x="8915" y="2481"/>
                  <a:pt x="8491" y="2640"/>
                  <a:pt x="8226" y="2746"/>
                </a:cubicBezTo>
                <a:cubicBezTo>
                  <a:pt x="8119" y="2322"/>
                  <a:pt x="7960" y="1579"/>
                  <a:pt x="7801" y="1261"/>
                </a:cubicBezTo>
                <a:cubicBezTo>
                  <a:pt x="7748" y="1261"/>
                  <a:pt x="7748" y="1207"/>
                  <a:pt x="7695" y="1207"/>
                </a:cubicBezTo>
                <a:cubicBezTo>
                  <a:pt x="7668" y="1181"/>
                  <a:pt x="7629" y="1168"/>
                  <a:pt x="7589" y="1168"/>
                </a:cubicBezTo>
                <a:cubicBezTo>
                  <a:pt x="7549" y="1168"/>
                  <a:pt x="7509" y="1181"/>
                  <a:pt x="7483" y="1207"/>
                </a:cubicBezTo>
                <a:cubicBezTo>
                  <a:pt x="7324" y="1314"/>
                  <a:pt x="7217" y="1420"/>
                  <a:pt x="7111" y="1526"/>
                </a:cubicBezTo>
                <a:cubicBezTo>
                  <a:pt x="6899" y="1101"/>
                  <a:pt x="6581" y="412"/>
                  <a:pt x="6209" y="40"/>
                </a:cubicBezTo>
                <a:cubicBezTo>
                  <a:pt x="6156" y="14"/>
                  <a:pt x="6103" y="0"/>
                  <a:pt x="60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2" name="Google Shape;2672;p67"/>
          <p:cNvSpPr/>
          <p:nvPr/>
        </p:nvSpPr>
        <p:spPr>
          <a:xfrm>
            <a:off x="3281810" y="4209688"/>
            <a:ext cx="429244" cy="366162"/>
          </a:xfrm>
          <a:custGeom>
            <a:avLst/>
            <a:gdLst/>
            <a:ahLst/>
            <a:cxnLst/>
            <a:rect l="l" t="t" r="r" b="b"/>
            <a:pathLst>
              <a:path w="16610" h="14169" extrusionOk="0">
                <a:moveTo>
                  <a:pt x="8385" y="956"/>
                </a:moveTo>
                <a:cubicBezTo>
                  <a:pt x="8544" y="1433"/>
                  <a:pt x="8862" y="2070"/>
                  <a:pt x="9287" y="2548"/>
                </a:cubicBezTo>
                <a:cubicBezTo>
                  <a:pt x="9923" y="3131"/>
                  <a:pt x="10242" y="3980"/>
                  <a:pt x="10295" y="5095"/>
                </a:cubicBezTo>
                <a:cubicBezTo>
                  <a:pt x="10348" y="5891"/>
                  <a:pt x="10189" y="6527"/>
                  <a:pt x="10189" y="6527"/>
                </a:cubicBezTo>
                <a:cubicBezTo>
                  <a:pt x="10136" y="6634"/>
                  <a:pt x="10189" y="6740"/>
                  <a:pt x="10242" y="6793"/>
                </a:cubicBezTo>
                <a:cubicBezTo>
                  <a:pt x="10286" y="6815"/>
                  <a:pt x="10330" y="6828"/>
                  <a:pt x="10370" y="6828"/>
                </a:cubicBezTo>
                <a:cubicBezTo>
                  <a:pt x="10427" y="6828"/>
                  <a:pt x="10476" y="6802"/>
                  <a:pt x="10507" y="6740"/>
                </a:cubicBezTo>
                <a:cubicBezTo>
                  <a:pt x="10560" y="6740"/>
                  <a:pt x="12311" y="5148"/>
                  <a:pt x="13903" y="4882"/>
                </a:cubicBezTo>
                <a:lnTo>
                  <a:pt x="13903" y="4882"/>
                </a:lnTo>
                <a:cubicBezTo>
                  <a:pt x="13532" y="7217"/>
                  <a:pt x="11993" y="8438"/>
                  <a:pt x="11940" y="8438"/>
                </a:cubicBezTo>
                <a:cubicBezTo>
                  <a:pt x="11887" y="8491"/>
                  <a:pt x="11834" y="8597"/>
                  <a:pt x="11887" y="8703"/>
                </a:cubicBezTo>
                <a:cubicBezTo>
                  <a:pt x="11926" y="8781"/>
                  <a:pt x="11993" y="8830"/>
                  <a:pt x="12047" y="8830"/>
                </a:cubicBezTo>
                <a:cubicBezTo>
                  <a:pt x="12067" y="8830"/>
                  <a:pt x="12085" y="8823"/>
                  <a:pt x="12099" y="8809"/>
                </a:cubicBezTo>
                <a:cubicBezTo>
                  <a:pt x="12099" y="8809"/>
                  <a:pt x="12471" y="8756"/>
                  <a:pt x="12948" y="8756"/>
                </a:cubicBezTo>
                <a:cubicBezTo>
                  <a:pt x="13797" y="8756"/>
                  <a:pt x="15018" y="8915"/>
                  <a:pt x="16079" y="9605"/>
                </a:cubicBezTo>
                <a:cubicBezTo>
                  <a:pt x="14540" y="11038"/>
                  <a:pt x="12895" y="11303"/>
                  <a:pt x="11728" y="11303"/>
                </a:cubicBezTo>
                <a:lnTo>
                  <a:pt x="11728" y="11356"/>
                </a:lnTo>
                <a:cubicBezTo>
                  <a:pt x="11144" y="11356"/>
                  <a:pt x="10719" y="11250"/>
                  <a:pt x="10719" y="11250"/>
                </a:cubicBezTo>
                <a:cubicBezTo>
                  <a:pt x="10700" y="11240"/>
                  <a:pt x="10681" y="11236"/>
                  <a:pt x="10661" y="11236"/>
                </a:cubicBezTo>
                <a:cubicBezTo>
                  <a:pt x="10576" y="11236"/>
                  <a:pt x="10497" y="11323"/>
                  <a:pt x="10454" y="11409"/>
                </a:cubicBezTo>
                <a:cubicBezTo>
                  <a:pt x="10454" y="11462"/>
                  <a:pt x="10454" y="11568"/>
                  <a:pt x="10507" y="11622"/>
                </a:cubicBezTo>
                <a:cubicBezTo>
                  <a:pt x="10613" y="11728"/>
                  <a:pt x="10826" y="11993"/>
                  <a:pt x="11038" y="12258"/>
                </a:cubicBezTo>
                <a:cubicBezTo>
                  <a:pt x="10030" y="12152"/>
                  <a:pt x="8915" y="11834"/>
                  <a:pt x="8544" y="11728"/>
                </a:cubicBezTo>
                <a:lnTo>
                  <a:pt x="8544" y="11197"/>
                </a:lnTo>
                <a:cubicBezTo>
                  <a:pt x="8544" y="11197"/>
                  <a:pt x="9499" y="10719"/>
                  <a:pt x="10719" y="10454"/>
                </a:cubicBezTo>
                <a:cubicBezTo>
                  <a:pt x="10879" y="10560"/>
                  <a:pt x="11356" y="10826"/>
                  <a:pt x="11675" y="10826"/>
                </a:cubicBezTo>
                <a:cubicBezTo>
                  <a:pt x="11781" y="10826"/>
                  <a:pt x="11834" y="10772"/>
                  <a:pt x="11834" y="10719"/>
                </a:cubicBezTo>
                <a:cubicBezTo>
                  <a:pt x="11834" y="10613"/>
                  <a:pt x="11781" y="10560"/>
                  <a:pt x="11675" y="10560"/>
                </a:cubicBezTo>
                <a:cubicBezTo>
                  <a:pt x="11568" y="10560"/>
                  <a:pt x="11303" y="10454"/>
                  <a:pt x="11091" y="10401"/>
                </a:cubicBezTo>
                <a:cubicBezTo>
                  <a:pt x="11515" y="10295"/>
                  <a:pt x="11940" y="10242"/>
                  <a:pt x="12418" y="10136"/>
                </a:cubicBezTo>
                <a:cubicBezTo>
                  <a:pt x="12630" y="10242"/>
                  <a:pt x="13267" y="10560"/>
                  <a:pt x="13532" y="10560"/>
                </a:cubicBezTo>
                <a:cubicBezTo>
                  <a:pt x="13585" y="10560"/>
                  <a:pt x="13638" y="10507"/>
                  <a:pt x="13638" y="10454"/>
                </a:cubicBezTo>
                <a:cubicBezTo>
                  <a:pt x="13638" y="10401"/>
                  <a:pt x="13585" y="10295"/>
                  <a:pt x="13532" y="10295"/>
                </a:cubicBezTo>
                <a:cubicBezTo>
                  <a:pt x="13426" y="10295"/>
                  <a:pt x="13160" y="10189"/>
                  <a:pt x="12842" y="10083"/>
                </a:cubicBezTo>
                <a:cubicBezTo>
                  <a:pt x="13426" y="10030"/>
                  <a:pt x="14009" y="9977"/>
                  <a:pt x="14646" y="9923"/>
                </a:cubicBezTo>
                <a:cubicBezTo>
                  <a:pt x="14699" y="9923"/>
                  <a:pt x="14752" y="9870"/>
                  <a:pt x="14752" y="9764"/>
                </a:cubicBezTo>
                <a:cubicBezTo>
                  <a:pt x="14752" y="9711"/>
                  <a:pt x="14699" y="9658"/>
                  <a:pt x="14646" y="9658"/>
                </a:cubicBezTo>
                <a:cubicBezTo>
                  <a:pt x="14062" y="9711"/>
                  <a:pt x="13532" y="9764"/>
                  <a:pt x="13054" y="9817"/>
                </a:cubicBezTo>
                <a:cubicBezTo>
                  <a:pt x="13160" y="9658"/>
                  <a:pt x="13320" y="9499"/>
                  <a:pt x="13532" y="9340"/>
                </a:cubicBezTo>
                <a:cubicBezTo>
                  <a:pt x="13585" y="9287"/>
                  <a:pt x="13585" y="9234"/>
                  <a:pt x="13532" y="9181"/>
                </a:cubicBezTo>
                <a:cubicBezTo>
                  <a:pt x="13532" y="9118"/>
                  <a:pt x="13495" y="9093"/>
                  <a:pt x="13455" y="9093"/>
                </a:cubicBezTo>
                <a:cubicBezTo>
                  <a:pt x="13426" y="9093"/>
                  <a:pt x="13395" y="9106"/>
                  <a:pt x="13373" y="9128"/>
                </a:cubicBezTo>
                <a:cubicBezTo>
                  <a:pt x="13054" y="9340"/>
                  <a:pt x="12789" y="9711"/>
                  <a:pt x="12683" y="9870"/>
                </a:cubicBezTo>
                <a:cubicBezTo>
                  <a:pt x="12205" y="9923"/>
                  <a:pt x="11781" y="9977"/>
                  <a:pt x="11356" y="10083"/>
                </a:cubicBezTo>
                <a:cubicBezTo>
                  <a:pt x="11462" y="9870"/>
                  <a:pt x="11622" y="9658"/>
                  <a:pt x="11781" y="9499"/>
                </a:cubicBezTo>
                <a:cubicBezTo>
                  <a:pt x="11834" y="9446"/>
                  <a:pt x="11834" y="9340"/>
                  <a:pt x="11781" y="9287"/>
                </a:cubicBezTo>
                <a:cubicBezTo>
                  <a:pt x="11754" y="9260"/>
                  <a:pt x="11714" y="9247"/>
                  <a:pt x="11675" y="9247"/>
                </a:cubicBezTo>
                <a:cubicBezTo>
                  <a:pt x="11635" y="9247"/>
                  <a:pt x="11595" y="9260"/>
                  <a:pt x="11568" y="9287"/>
                </a:cubicBezTo>
                <a:cubicBezTo>
                  <a:pt x="11356" y="9552"/>
                  <a:pt x="11144" y="9977"/>
                  <a:pt x="11091" y="10136"/>
                </a:cubicBezTo>
                <a:cubicBezTo>
                  <a:pt x="9977" y="10348"/>
                  <a:pt x="9234" y="10613"/>
                  <a:pt x="8809" y="10772"/>
                </a:cubicBezTo>
                <a:cubicBezTo>
                  <a:pt x="9446" y="10030"/>
                  <a:pt x="9977" y="9393"/>
                  <a:pt x="10454" y="8809"/>
                </a:cubicBezTo>
                <a:cubicBezTo>
                  <a:pt x="10613" y="8809"/>
                  <a:pt x="11091" y="8756"/>
                  <a:pt x="11303" y="8597"/>
                </a:cubicBezTo>
                <a:cubicBezTo>
                  <a:pt x="11356" y="8597"/>
                  <a:pt x="11356" y="8491"/>
                  <a:pt x="11303" y="8438"/>
                </a:cubicBezTo>
                <a:cubicBezTo>
                  <a:pt x="11250" y="8385"/>
                  <a:pt x="11197" y="8385"/>
                  <a:pt x="11144" y="8385"/>
                </a:cubicBezTo>
                <a:cubicBezTo>
                  <a:pt x="11038" y="8438"/>
                  <a:pt x="10879" y="8491"/>
                  <a:pt x="10719" y="8544"/>
                </a:cubicBezTo>
                <a:cubicBezTo>
                  <a:pt x="11993" y="7005"/>
                  <a:pt x="12789" y="6156"/>
                  <a:pt x="12789" y="6103"/>
                </a:cubicBezTo>
                <a:cubicBezTo>
                  <a:pt x="12842" y="6050"/>
                  <a:pt x="12842" y="5997"/>
                  <a:pt x="12789" y="5944"/>
                </a:cubicBezTo>
                <a:cubicBezTo>
                  <a:pt x="12762" y="5917"/>
                  <a:pt x="12736" y="5904"/>
                  <a:pt x="12709" y="5904"/>
                </a:cubicBezTo>
                <a:cubicBezTo>
                  <a:pt x="12683" y="5904"/>
                  <a:pt x="12656" y="5917"/>
                  <a:pt x="12630" y="5944"/>
                </a:cubicBezTo>
                <a:cubicBezTo>
                  <a:pt x="12630" y="5944"/>
                  <a:pt x="12205" y="6421"/>
                  <a:pt x="11462" y="7217"/>
                </a:cubicBezTo>
                <a:cubicBezTo>
                  <a:pt x="11462" y="7058"/>
                  <a:pt x="11515" y="6846"/>
                  <a:pt x="11568" y="6687"/>
                </a:cubicBezTo>
                <a:cubicBezTo>
                  <a:pt x="11568" y="6634"/>
                  <a:pt x="11515" y="6580"/>
                  <a:pt x="11462" y="6527"/>
                </a:cubicBezTo>
                <a:cubicBezTo>
                  <a:pt x="11409" y="6527"/>
                  <a:pt x="11356" y="6527"/>
                  <a:pt x="11303" y="6634"/>
                </a:cubicBezTo>
                <a:cubicBezTo>
                  <a:pt x="11197" y="6899"/>
                  <a:pt x="11197" y="7376"/>
                  <a:pt x="11250" y="7536"/>
                </a:cubicBezTo>
                <a:cubicBezTo>
                  <a:pt x="10985" y="7854"/>
                  <a:pt x="9977" y="9021"/>
                  <a:pt x="9764" y="9234"/>
                </a:cubicBezTo>
                <a:cubicBezTo>
                  <a:pt x="9817" y="9074"/>
                  <a:pt x="9870" y="8862"/>
                  <a:pt x="9923" y="8703"/>
                </a:cubicBezTo>
                <a:cubicBezTo>
                  <a:pt x="9977" y="8650"/>
                  <a:pt x="9977" y="8597"/>
                  <a:pt x="9870" y="8544"/>
                </a:cubicBezTo>
                <a:cubicBezTo>
                  <a:pt x="9817" y="8544"/>
                  <a:pt x="9764" y="8544"/>
                  <a:pt x="9711" y="8597"/>
                </a:cubicBezTo>
                <a:cubicBezTo>
                  <a:pt x="9552" y="8915"/>
                  <a:pt x="9499" y="9446"/>
                  <a:pt x="9446" y="9605"/>
                </a:cubicBezTo>
                <a:cubicBezTo>
                  <a:pt x="9128" y="9977"/>
                  <a:pt x="8491" y="10772"/>
                  <a:pt x="8491" y="10772"/>
                </a:cubicBezTo>
                <a:lnTo>
                  <a:pt x="8491" y="8225"/>
                </a:lnTo>
                <a:cubicBezTo>
                  <a:pt x="8491" y="8225"/>
                  <a:pt x="9287" y="7429"/>
                  <a:pt x="9340" y="7058"/>
                </a:cubicBezTo>
                <a:cubicBezTo>
                  <a:pt x="9340" y="7005"/>
                  <a:pt x="9287" y="6952"/>
                  <a:pt x="9234" y="6952"/>
                </a:cubicBezTo>
                <a:cubicBezTo>
                  <a:pt x="9181" y="6952"/>
                  <a:pt x="9074" y="6952"/>
                  <a:pt x="9074" y="7058"/>
                </a:cubicBezTo>
                <a:cubicBezTo>
                  <a:pt x="9074" y="7164"/>
                  <a:pt x="8915" y="7429"/>
                  <a:pt x="8491" y="7854"/>
                </a:cubicBezTo>
                <a:lnTo>
                  <a:pt x="8491" y="5572"/>
                </a:lnTo>
                <a:cubicBezTo>
                  <a:pt x="8544" y="5572"/>
                  <a:pt x="8650" y="5466"/>
                  <a:pt x="8809" y="5360"/>
                </a:cubicBezTo>
                <a:cubicBezTo>
                  <a:pt x="9074" y="5148"/>
                  <a:pt x="9181" y="4936"/>
                  <a:pt x="9234" y="4723"/>
                </a:cubicBezTo>
                <a:cubicBezTo>
                  <a:pt x="9234" y="4670"/>
                  <a:pt x="9181" y="4564"/>
                  <a:pt x="9128" y="4564"/>
                </a:cubicBezTo>
                <a:cubicBezTo>
                  <a:pt x="9074" y="4564"/>
                  <a:pt x="9021" y="4617"/>
                  <a:pt x="8968" y="4670"/>
                </a:cubicBezTo>
                <a:cubicBezTo>
                  <a:pt x="8968" y="4882"/>
                  <a:pt x="8703" y="5095"/>
                  <a:pt x="8491" y="5254"/>
                </a:cubicBezTo>
                <a:lnTo>
                  <a:pt x="8491" y="2442"/>
                </a:lnTo>
                <a:cubicBezTo>
                  <a:pt x="8491" y="2335"/>
                  <a:pt x="8438" y="2282"/>
                  <a:pt x="8385" y="2282"/>
                </a:cubicBezTo>
                <a:cubicBezTo>
                  <a:pt x="8279" y="2282"/>
                  <a:pt x="8225" y="2442"/>
                  <a:pt x="8225" y="2442"/>
                </a:cubicBezTo>
                <a:lnTo>
                  <a:pt x="8225" y="3344"/>
                </a:lnTo>
                <a:cubicBezTo>
                  <a:pt x="8225" y="3344"/>
                  <a:pt x="7960" y="2813"/>
                  <a:pt x="7960" y="2760"/>
                </a:cubicBezTo>
                <a:cubicBezTo>
                  <a:pt x="7960" y="2707"/>
                  <a:pt x="7907" y="2654"/>
                  <a:pt x="7854" y="2654"/>
                </a:cubicBezTo>
                <a:cubicBezTo>
                  <a:pt x="7748" y="2654"/>
                  <a:pt x="7695" y="2707"/>
                  <a:pt x="7695" y="2760"/>
                </a:cubicBezTo>
                <a:cubicBezTo>
                  <a:pt x="7695" y="2972"/>
                  <a:pt x="8066" y="3556"/>
                  <a:pt x="8225" y="3821"/>
                </a:cubicBezTo>
                <a:lnTo>
                  <a:pt x="8225" y="6103"/>
                </a:lnTo>
                <a:cubicBezTo>
                  <a:pt x="8013" y="5838"/>
                  <a:pt x="7695" y="5360"/>
                  <a:pt x="7642" y="5042"/>
                </a:cubicBezTo>
                <a:cubicBezTo>
                  <a:pt x="7642" y="4989"/>
                  <a:pt x="7536" y="4936"/>
                  <a:pt x="7483" y="4936"/>
                </a:cubicBezTo>
                <a:cubicBezTo>
                  <a:pt x="7429" y="4989"/>
                  <a:pt x="7376" y="5042"/>
                  <a:pt x="7376" y="5095"/>
                </a:cubicBezTo>
                <a:cubicBezTo>
                  <a:pt x="7483" y="5625"/>
                  <a:pt x="8066" y="6315"/>
                  <a:pt x="8225" y="6474"/>
                </a:cubicBezTo>
                <a:lnTo>
                  <a:pt x="8225" y="8066"/>
                </a:lnTo>
                <a:cubicBezTo>
                  <a:pt x="8066" y="7854"/>
                  <a:pt x="7907" y="7589"/>
                  <a:pt x="7907" y="7429"/>
                </a:cubicBezTo>
                <a:cubicBezTo>
                  <a:pt x="7854" y="7376"/>
                  <a:pt x="7801" y="7323"/>
                  <a:pt x="7748" y="7323"/>
                </a:cubicBezTo>
                <a:cubicBezTo>
                  <a:pt x="7695" y="7323"/>
                  <a:pt x="7642" y="7376"/>
                  <a:pt x="7642" y="7483"/>
                </a:cubicBezTo>
                <a:cubicBezTo>
                  <a:pt x="7642" y="7801"/>
                  <a:pt x="8119" y="8332"/>
                  <a:pt x="8225" y="8491"/>
                </a:cubicBezTo>
                <a:lnTo>
                  <a:pt x="8225" y="10772"/>
                </a:lnTo>
                <a:cubicBezTo>
                  <a:pt x="7748" y="10189"/>
                  <a:pt x="6634" y="8862"/>
                  <a:pt x="6474" y="8703"/>
                </a:cubicBezTo>
                <a:cubicBezTo>
                  <a:pt x="6527" y="8491"/>
                  <a:pt x="6634" y="8066"/>
                  <a:pt x="6580" y="7748"/>
                </a:cubicBezTo>
                <a:cubicBezTo>
                  <a:pt x="6580" y="7642"/>
                  <a:pt x="6527" y="7589"/>
                  <a:pt x="6421" y="7589"/>
                </a:cubicBezTo>
                <a:cubicBezTo>
                  <a:pt x="6368" y="7642"/>
                  <a:pt x="6315" y="7695"/>
                  <a:pt x="6315" y="7748"/>
                </a:cubicBezTo>
                <a:cubicBezTo>
                  <a:pt x="6368" y="7960"/>
                  <a:pt x="6315" y="8225"/>
                  <a:pt x="6262" y="8438"/>
                </a:cubicBezTo>
                <a:cubicBezTo>
                  <a:pt x="5944" y="8066"/>
                  <a:pt x="5678" y="7748"/>
                  <a:pt x="5413" y="7429"/>
                </a:cubicBezTo>
                <a:cubicBezTo>
                  <a:pt x="5413" y="7270"/>
                  <a:pt x="5413" y="6634"/>
                  <a:pt x="5307" y="6368"/>
                </a:cubicBezTo>
                <a:cubicBezTo>
                  <a:pt x="5254" y="6262"/>
                  <a:pt x="5201" y="6262"/>
                  <a:pt x="5148" y="6262"/>
                </a:cubicBezTo>
                <a:cubicBezTo>
                  <a:pt x="5042" y="6315"/>
                  <a:pt x="5042" y="6368"/>
                  <a:pt x="5042" y="6421"/>
                </a:cubicBezTo>
                <a:cubicBezTo>
                  <a:pt x="5148" y="6580"/>
                  <a:pt x="5148" y="6899"/>
                  <a:pt x="5148" y="7164"/>
                </a:cubicBezTo>
                <a:cubicBezTo>
                  <a:pt x="5095" y="7058"/>
                  <a:pt x="4086" y="5944"/>
                  <a:pt x="4086" y="5944"/>
                </a:cubicBezTo>
                <a:cubicBezTo>
                  <a:pt x="4060" y="5917"/>
                  <a:pt x="4033" y="5904"/>
                  <a:pt x="4007" y="5904"/>
                </a:cubicBezTo>
                <a:cubicBezTo>
                  <a:pt x="3980" y="5904"/>
                  <a:pt x="3954" y="5917"/>
                  <a:pt x="3927" y="5944"/>
                </a:cubicBezTo>
                <a:cubicBezTo>
                  <a:pt x="3874" y="5997"/>
                  <a:pt x="3874" y="6050"/>
                  <a:pt x="3927" y="6103"/>
                </a:cubicBezTo>
                <a:cubicBezTo>
                  <a:pt x="3927" y="6103"/>
                  <a:pt x="4140" y="6368"/>
                  <a:pt x="4617" y="6899"/>
                </a:cubicBezTo>
                <a:cubicBezTo>
                  <a:pt x="4405" y="6899"/>
                  <a:pt x="4086" y="6899"/>
                  <a:pt x="3927" y="6793"/>
                </a:cubicBezTo>
                <a:cubicBezTo>
                  <a:pt x="3821" y="6793"/>
                  <a:pt x="3768" y="6846"/>
                  <a:pt x="3768" y="6899"/>
                </a:cubicBezTo>
                <a:cubicBezTo>
                  <a:pt x="3715" y="6952"/>
                  <a:pt x="3768" y="7058"/>
                  <a:pt x="3821" y="7058"/>
                </a:cubicBezTo>
                <a:cubicBezTo>
                  <a:pt x="4033" y="7111"/>
                  <a:pt x="4352" y="7164"/>
                  <a:pt x="4564" y="7164"/>
                </a:cubicBezTo>
                <a:lnTo>
                  <a:pt x="4829" y="7164"/>
                </a:lnTo>
                <a:cubicBezTo>
                  <a:pt x="5254" y="7642"/>
                  <a:pt x="5838" y="8332"/>
                  <a:pt x="6527" y="9128"/>
                </a:cubicBezTo>
                <a:cubicBezTo>
                  <a:pt x="6209" y="9074"/>
                  <a:pt x="5891" y="8968"/>
                  <a:pt x="5731" y="8915"/>
                </a:cubicBezTo>
                <a:cubicBezTo>
                  <a:pt x="5678" y="8915"/>
                  <a:pt x="5572" y="8968"/>
                  <a:pt x="5572" y="9021"/>
                </a:cubicBezTo>
                <a:cubicBezTo>
                  <a:pt x="5519" y="9074"/>
                  <a:pt x="5572" y="9128"/>
                  <a:pt x="5625" y="9181"/>
                </a:cubicBezTo>
                <a:cubicBezTo>
                  <a:pt x="5678" y="9181"/>
                  <a:pt x="6262" y="9393"/>
                  <a:pt x="6687" y="9393"/>
                </a:cubicBezTo>
                <a:lnTo>
                  <a:pt x="6740" y="9393"/>
                </a:lnTo>
                <a:cubicBezTo>
                  <a:pt x="7111" y="9817"/>
                  <a:pt x="7483" y="10295"/>
                  <a:pt x="7907" y="10772"/>
                </a:cubicBezTo>
                <a:cubicBezTo>
                  <a:pt x="7376" y="10560"/>
                  <a:pt x="6368" y="10242"/>
                  <a:pt x="4829" y="9977"/>
                </a:cubicBezTo>
                <a:cubicBezTo>
                  <a:pt x="4723" y="9870"/>
                  <a:pt x="4511" y="9552"/>
                  <a:pt x="4193" y="9128"/>
                </a:cubicBezTo>
                <a:cubicBezTo>
                  <a:pt x="4166" y="9101"/>
                  <a:pt x="4126" y="9088"/>
                  <a:pt x="4086" y="9088"/>
                </a:cubicBezTo>
                <a:cubicBezTo>
                  <a:pt x="4047" y="9088"/>
                  <a:pt x="4007" y="9101"/>
                  <a:pt x="3980" y="9128"/>
                </a:cubicBezTo>
                <a:cubicBezTo>
                  <a:pt x="3927" y="9181"/>
                  <a:pt x="3927" y="9287"/>
                  <a:pt x="3980" y="9340"/>
                </a:cubicBezTo>
                <a:cubicBezTo>
                  <a:pt x="4193" y="9552"/>
                  <a:pt x="4352" y="9764"/>
                  <a:pt x="4511" y="9923"/>
                </a:cubicBezTo>
                <a:cubicBezTo>
                  <a:pt x="4086" y="9870"/>
                  <a:pt x="3715" y="9817"/>
                  <a:pt x="3237" y="9764"/>
                </a:cubicBezTo>
                <a:cubicBezTo>
                  <a:pt x="3131" y="9605"/>
                  <a:pt x="2866" y="9181"/>
                  <a:pt x="2654" y="9074"/>
                </a:cubicBezTo>
                <a:cubicBezTo>
                  <a:pt x="2627" y="9048"/>
                  <a:pt x="2587" y="9035"/>
                  <a:pt x="2554" y="9035"/>
                </a:cubicBezTo>
                <a:cubicBezTo>
                  <a:pt x="2521" y="9035"/>
                  <a:pt x="2495" y="9048"/>
                  <a:pt x="2495" y="9074"/>
                </a:cubicBezTo>
                <a:cubicBezTo>
                  <a:pt x="2441" y="9181"/>
                  <a:pt x="2441" y="9234"/>
                  <a:pt x="2548" y="9287"/>
                </a:cubicBezTo>
                <a:cubicBezTo>
                  <a:pt x="2654" y="9340"/>
                  <a:pt x="2813" y="9552"/>
                  <a:pt x="2919" y="9711"/>
                </a:cubicBezTo>
                <a:cubicBezTo>
                  <a:pt x="2654" y="9711"/>
                  <a:pt x="2388" y="9658"/>
                  <a:pt x="2070" y="9658"/>
                </a:cubicBezTo>
                <a:cubicBezTo>
                  <a:pt x="2017" y="9658"/>
                  <a:pt x="1964" y="9711"/>
                  <a:pt x="1911" y="9764"/>
                </a:cubicBezTo>
                <a:cubicBezTo>
                  <a:pt x="1911" y="9817"/>
                  <a:pt x="1964" y="9923"/>
                  <a:pt x="2070" y="9923"/>
                </a:cubicBezTo>
                <a:cubicBezTo>
                  <a:pt x="2441" y="9923"/>
                  <a:pt x="2813" y="9977"/>
                  <a:pt x="3184" y="10030"/>
                </a:cubicBezTo>
                <a:cubicBezTo>
                  <a:pt x="2972" y="10189"/>
                  <a:pt x="2707" y="10348"/>
                  <a:pt x="2601" y="10401"/>
                </a:cubicBezTo>
                <a:cubicBezTo>
                  <a:pt x="2548" y="10401"/>
                  <a:pt x="2495" y="10454"/>
                  <a:pt x="2495" y="10507"/>
                </a:cubicBezTo>
                <a:cubicBezTo>
                  <a:pt x="2495" y="10613"/>
                  <a:pt x="2548" y="10613"/>
                  <a:pt x="2654" y="10613"/>
                </a:cubicBezTo>
                <a:cubicBezTo>
                  <a:pt x="2919" y="10560"/>
                  <a:pt x="3344" y="10189"/>
                  <a:pt x="3503" y="10030"/>
                </a:cubicBezTo>
                <a:cubicBezTo>
                  <a:pt x="4086" y="10136"/>
                  <a:pt x="4564" y="10189"/>
                  <a:pt x="5042" y="10242"/>
                </a:cubicBezTo>
                <a:cubicBezTo>
                  <a:pt x="4723" y="10401"/>
                  <a:pt x="4352" y="10666"/>
                  <a:pt x="4140" y="10719"/>
                </a:cubicBezTo>
                <a:cubicBezTo>
                  <a:pt x="4086" y="10719"/>
                  <a:pt x="4033" y="10826"/>
                  <a:pt x="4086" y="10879"/>
                </a:cubicBezTo>
                <a:cubicBezTo>
                  <a:pt x="4086" y="10932"/>
                  <a:pt x="4140" y="10932"/>
                  <a:pt x="4193" y="10932"/>
                </a:cubicBezTo>
                <a:lnTo>
                  <a:pt x="4246" y="10932"/>
                </a:lnTo>
                <a:cubicBezTo>
                  <a:pt x="4511" y="10879"/>
                  <a:pt x="5201" y="10454"/>
                  <a:pt x="5413" y="10348"/>
                </a:cubicBezTo>
                <a:cubicBezTo>
                  <a:pt x="6952" y="10666"/>
                  <a:pt x="8119" y="11197"/>
                  <a:pt x="8119" y="11197"/>
                </a:cubicBezTo>
                <a:lnTo>
                  <a:pt x="8119" y="11728"/>
                </a:lnTo>
                <a:cubicBezTo>
                  <a:pt x="7748" y="11834"/>
                  <a:pt x="6687" y="12152"/>
                  <a:pt x="5678" y="12258"/>
                </a:cubicBezTo>
                <a:cubicBezTo>
                  <a:pt x="5838" y="11993"/>
                  <a:pt x="6050" y="11728"/>
                  <a:pt x="6156" y="11622"/>
                </a:cubicBezTo>
                <a:cubicBezTo>
                  <a:pt x="6209" y="11568"/>
                  <a:pt x="6209" y="11462"/>
                  <a:pt x="6209" y="11409"/>
                </a:cubicBezTo>
                <a:cubicBezTo>
                  <a:pt x="6209" y="11303"/>
                  <a:pt x="6103" y="11250"/>
                  <a:pt x="5997" y="11250"/>
                </a:cubicBezTo>
                <a:lnTo>
                  <a:pt x="5944" y="11250"/>
                </a:lnTo>
                <a:cubicBezTo>
                  <a:pt x="5944" y="11250"/>
                  <a:pt x="5572" y="11303"/>
                  <a:pt x="4989" y="11303"/>
                </a:cubicBezTo>
                <a:cubicBezTo>
                  <a:pt x="3821" y="11303"/>
                  <a:pt x="2176" y="11038"/>
                  <a:pt x="637" y="9605"/>
                </a:cubicBezTo>
                <a:cubicBezTo>
                  <a:pt x="1699" y="8915"/>
                  <a:pt x="2919" y="8756"/>
                  <a:pt x="3768" y="8756"/>
                </a:cubicBezTo>
                <a:cubicBezTo>
                  <a:pt x="4246" y="8756"/>
                  <a:pt x="4617" y="8809"/>
                  <a:pt x="4617" y="8809"/>
                </a:cubicBezTo>
                <a:cubicBezTo>
                  <a:pt x="4646" y="8823"/>
                  <a:pt x="4674" y="8830"/>
                  <a:pt x="4700" y="8830"/>
                </a:cubicBezTo>
                <a:cubicBezTo>
                  <a:pt x="4772" y="8830"/>
                  <a:pt x="4829" y="8781"/>
                  <a:pt x="4829" y="8703"/>
                </a:cubicBezTo>
                <a:cubicBezTo>
                  <a:pt x="4882" y="8597"/>
                  <a:pt x="4882" y="8491"/>
                  <a:pt x="4776" y="8438"/>
                </a:cubicBezTo>
                <a:cubicBezTo>
                  <a:pt x="4776" y="8438"/>
                  <a:pt x="3237" y="7217"/>
                  <a:pt x="2866" y="4882"/>
                </a:cubicBezTo>
                <a:lnTo>
                  <a:pt x="2866" y="4882"/>
                </a:lnTo>
                <a:cubicBezTo>
                  <a:pt x="4405" y="5148"/>
                  <a:pt x="6156" y="6740"/>
                  <a:pt x="6209" y="6740"/>
                </a:cubicBezTo>
                <a:cubicBezTo>
                  <a:pt x="6240" y="6802"/>
                  <a:pt x="6289" y="6828"/>
                  <a:pt x="6346" y="6828"/>
                </a:cubicBezTo>
                <a:cubicBezTo>
                  <a:pt x="6386" y="6828"/>
                  <a:pt x="6430" y="6815"/>
                  <a:pt x="6474" y="6793"/>
                </a:cubicBezTo>
                <a:cubicBezTo>
                  <a:pt x="6527" y="6740"/>
                  <a:pt x="6580" y="6634"/>
                  <a:pt x="6580" y="6527"/>
                </a:cubicBezTo>
                <a:cubicBezTo>
                  <a:pt x="6580" y="6527"/>
                  <a:pt x="6421" y="5891"/>
                  <a:pt x="6421" y="5095"/>
                </a:cubicBezTo>
                <a:cubicBezTo>
                  <a:pt x="6474" y="3980"/>
                  <a:pt x="6793" y="3131"/>
                  <a:pt x="7429" y="2548"/>
                </a:cubicBezTo>
                <a:cubicBezTo>
                  <a:pt x="7854" y="2070"/>
                  <a:pt x="8172" y="1433"/>
                  <a:pt x="8385" y="956"/>
                </a:cubicBezTo>
                <a:close/>
                <a:moveTo>
                  <a:pt x="8332" y="1"/>
                </a:moveTo>
                <a:cubicBezTo>
                  <a:pt x="8225" y="1"/>
                  <a:pt x="8119" y="54"/>
                  <a:pt x="8119" y="160"/>
                </a:cubicBezTo>
                <a:cubicBezTo>
                  <a:pt x="8119" y="160"/>
                  <a:pt x="7801" y="1486"/>
                  <a:pt x="7058" y="2229"/>
                </a:cubicBezTo>
                <a:cubicBezTo>
                  <a:pt x="5891" y="3397"/>
                  <a:pt x="5891" y="5148"/>
                  <a:pt x="5997" y="6050"/>
                </a:cubicBezTo>
                <a:cubicBezTo>
                  <a:pt x="5307" y="5466"/>
                  <a:pt x="3874" y="4511"/>
                  <a:pt x="2601" y="4405"/>
                </a:cubicBezTo>
                <a:cubicBezTo>
                  <a:pt x="2495" y="4405"/>
                  <a:pt x="2441" y="4458"/>
                  <a:pt x="2388" y="4458"/>
                </a:cubicBezTo>
                <a:cubicBezTo>
                  <a:pt x="2335" y="4511"/>
                  <a:pt x="2335" y="4617"/>
                  <a:pt x="2335" y="4670"/>
                </a:cubicBezTo>
                <a:cubicBezTo>
                  <a:pt x="2548" y="6474"/>
                  <a:pt x="3450" y="7748"/>
                  <a:pt x="4033" y="8332"/>
                </a:cubicBezTo>
                <a:lnTo>
                  <a:pt x="3715" y="8332"/>
                </a:lnTo>
                <a:cubicBezTo>
                  <a:pt x="2760" y="8332"/>
                  <a:pt x="1327" y="8491"/>
                  <a:pt x="107" y="9393"/>
                </a:cubicBezTo>
                <a:cubicBezTo>
                  <a:pt x="54" y="9446"/>
                  <a:pt x="54" y="9499"/>
                  <a:pt x="1" y="9552"/>
                </a:cubicBezTo>
                <a:cubicBezTo>
                  <a:pt x="1" y="9605"/>
                  <a:pt x="54" y="9658"/>
                  <a:pt x="107" y="9711"/>
                </a:cubicBezTo>
                <a:cubicBezTo>
                  <a:pt x="850" y="10507"/>
                  <a:pt x="1752" y="11038"/>
                  <a:pt x="2760" y="11409"/>
                </a:cubicBezTo>
                <a:cubicBezTo>
                  <a:pt x="3450" y="11622"/>
                  <a:pt x="4193" y="11781"/>
                  <a:pt x="4935" y="11781"/>
                </a:cubicBezTo>
                <a:cubicBezTo>
                  <a:pt x="5148" y="11781"/>
                  <a:pt x="5307" y="11781"/>
                  <a:pt x="5466" y="11728"/>
                </a:cubicBezTo>
                <a:lnTo>
                  <a:pt x="5466" y="11728"/>
                </a:lnTo>
                <a:cubicBezTo>
                  <a:pt x="5307" y="11940"/>
                  <a:pt x="5148" y="12205"/>
                  <a:pt x="5042" y="12417"/>
                </a:cubicBezTo>
                <a:cubicBezTo>
                  <a:pt x="5042" y="12471"/>
                  <a:pt x="5042" y="12524"/>
                  <a:pt x="5095" y="12577"/>
                </a:cubicBezTo>
                <a:cubicBezTo>
                  <a:pt x="5148" y="12683"/>
                  <a:pt x="5201" y="12683"/>
                  <a:pt x="5254" y="12683"/>
                </a:cubicBezTo>
                <a:cubicBezTo>
                  <a:pt x="6315" y="12683"/>
                  <a:pt x="7536" y="12311"/>
                  <a:pt x="8119" y="12152"/>
                </a:cubicBezTo>
                <a:lnTo>
                  <a:pt x="8119" y="13956"/>
                </a:lnTo>
                <a:cubicBezTo>
                  <a:pt x="8119" y="14062"/>
                  <a:pt x="8225" y="14169"/>
                  <a:pt x="8332" y="14169"/>
                </a:cubicBezTo>
                <a:cubicBezTo>
                  <a:pt x="8438" y="14169"/>
                  <a:pt x="8544" y="14062"/>
                  <a:pt x="8544" y="13956"/>
                </a:cubicBezTo>
                <a:lnTo>
                  <a:pt x="8544" y="12152"/>
                </a:lnTo>
                <a:cubicBezTo>
                  <a:pt x="9074" y="12311"/>
                  <a:pt x="10348" y="12683"/>
                  <a:pt x="11409" y="12683"/>
                </a:cubicBezTo>
                <a:cubicBezTo>
                  <a:pt x="11462" y="12683"/>
                  <a:pt x="11515" y="12683"/>
                  <a:pt x="11568" y="12577"/>
                </a:cubicBezTo>
                <a:cubicBezTo>
                  <a:pt x="11622" y="12524"/>
                  <a:pt x="11622" y="12471"/>
                  <a:pt x="11622" y="12417"/>
                </a:cubicBezTo>
                <a:cubicBezTo>
                  <a:pt x="11515" y="12205"/>
                  <a:pt x="11356" y="11940"/>
                  <a:pt x="11197" y="11728"/>
                </a:cubicBezTo>
                <a:lnTo>
                  <a:pt x="11197" y="11728"/>
                </a:lnTo>
                <a:cubicBezTo>
                  <a:pt x="11356" y="11781"/>
                  <a:pt x="11515" y="11781"/>
                  <a:pt x="11675" y="11781"/>
                </a:cubicBezTo>
                <a:cubicBezTo>
                  <a:pt x="12471" y="11781"/>
                  <a:pt x="13213" y="11622"/>
                  <a:pt x="13903" y="11409"/>
                </a:cubicBezTo>
                <a:cubicBezTo>
                  <a:pt x="14912" y="11038"/>
                  <a:pt x="15814" y="10507"/>
                  <a:pt x="16556" y="9711"/>
                </a:cubicBezTo>
                <a:cubicBezTo>
                  <a:pt x="16610" y="9658"/>
                  <a:pt x="16610" y="9605"/>
                  <a:pt x="16610" y="9552"/>
                </a:cubicBezTo>
                <a:cubicBezTo>
                  <a:pt x="16610" y="9499"/>
                  <a:pt x="16610" y="9446"/>
                  <a:pt x="16556" y="9393"/>
                </a:cubicBezTo>
                <a:cubicBezTo>
                  <a:pt x="15336" y="8491"/>
                  <a:pt x="13903" y="8332"/>
                  <a:pt x="12948" y="8332"/>
                </a:cubicBezTo>
                <a:lnTo>
                  <a:pt x="12630" y="8332"/>
                </a:lnTo>
                <a:cubicBezTo>
                  <a:pt x="13213" y="7748"/>
                  <a:pt x="14116" y="6474"/>
                  <a:pt x="14328" y="4670"/>
                </a:cubicBezTo>
                <a:cubicBezTo>
                  <a:pt x="14328" y="4564"/>
                  <a:pt x="14275" y="4511"/>
                  <a:pt x="14275" y="4458"/>
                </a:cubicBezTo>
                <a:cubicBezTo>
                  <a:pt x="14222" y="4458"/>
                  <a:pt x="14169" y="4405"/>
                  <a:pt x="14062" y="4405"/>
                </a:cubicBezTo>
                <a:cubicBezTo>
                  <a:pt x="12789" y="4511"/>
                  <a:pt x="11356" y="5466"/>
                  <a:pt x="10666" y="6050"/>
                </a:cubicBezTo>
                <a:cubicBezTo>
                  <a:pt x="10666" y="5785"/>
                  <a:pt x="10719" y="5466"/>
                  <a:pt x="10666" y="5095"/>
                </a:cubicBezTo>
                <a:cubicBezTo>
                  <a:pt x="10613" y="3874"/>
                  <a:pt x="10242" y="2919"/>
                  <a:pt x="9605" y="2229"/>
                </a:cubicBezTo>
                <a:cubicBezTo>
                  <a:pt x="8862" y="1486"/>
                  <a:pt x="8544" y="160"/>
                  <a:pt x="8544" y="160"/>
                </a:cubicBezTo>
                <a:cubicBezTo>
                  <a:pt x="8544" y="54"/>
                  <a:pt x="8438" y="1"/>
                  <a:pt x="83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3" name="Google Shape;2673;p67"/>
          <p:cNvSpPr/>
          <p:nvPr/>
        </p:nvSpPr>
        <p:spPr>
          <a:xfrm>
            <a:off x="6816652" y="4176164"/>
            <a:ext cx="404564" cy="426143"/>
          </a:xfrm>
          <a:custGeom>
            <a:avLst/>
            <a:gdLst/>
            <a:ahLst/>
            <a:cxnLst/>
            <a:rect l="l" t="t" r="r" b="b"/>
            <a:pathLst>
              <a:path w="15655" h="16490" extrusionOk="0">
                <a:moveTo>
                  <a:pt x="3609" y="412"/>
                </a:moveTo>
                <a:lnTo>
                  <a:pt x="3609" y="412"/>
                </a:lnTo>
                <a:cubicBezTo>
                  <a:pt x="3874" y="624"/>
                  <a:pt x="4405" y="1048"/>
                  <a:pt x="4670" y="1632"/>
                </a:cubicBezTo>
                <a:cubicBezTo>
                  <a:pt x="4989" y="2269"/>
                  <a:pt x="5042" y="2906"/>
                  <a:pt x="4989" y="3224"/>
                </a:cubicBezTo>
                <a:cubicBezTo>
                  <a:pt x="4723" y="3065"/>
                  <a:pt x="4246" y="2640"/>
                  <a:pt x="3927" y="2004"/>
                </a:cubicBezTo>
                <a:cubicBezTo>
                  <a:pt x="3662" y="1420"/>
                  <a:pt x="3609" y="730"/>
                  <a:pt x="3609" y="412"/>
                </a:cubicBezTo>
                <a:close/>
                <a:moveTo>
                  <a:pt x="6315" y="1102"/>
                </a:moveTo>
                <a:cubicBezTo>
                  <a:pt x="6474" y="1314"/>
                  <a:pt x="6740" y="1685"/>
                  <a:pt x="6899" y="2110"/>
                </a:cubicBezTo>
                <a:cubicBezTo>
                  <a:pt x="7005" y="2587"/>
                  <a:pt x="6952" y="3012"/>
                  <a:pt x="6899" y="3277"/>
                </a:cubicBezTo>
                <a:cubicBezTo>
                  <a:pt x="6687" y="3065"/>
                  <a:pt x="6474" y="2746"/>
                  <a:pt x="6315" y="2269"/>
                </a:cubicBezTo>
                <a:cubicBezTo>
                  <a:pt x="6209" y="1844"/>
                  <a:pt x="6262" y="1367"/>
                  <a:pt x="6315" y="1102"/>
                </a:cubicBezTo>
                <a:close/>
                <a:moveTo>
                  <a:pt x="743" y="2693"/>
                </a:moveTo>
                <a:cubicBezTo>
                  <a:pt x="1115" y="2693"/>
                  <a:pt x="1592" y="2693"/>
                  <a:pt x="2070" y="2906"/>
                </a:cubicBezTo>
                <a:cubicBezTo>
                  <a:pt x="2707" y="3171"/>
                  <a:pt x="3131" y="3649"/>
                  <a:pt x="3344" y="3914"/>
                </a:cubicBezTo>
                <a:cubicBezTo>
                  <a:pt x="3290" y="3914"/>
                  <a:pt x="3184" y="3967"/>
                  <a:pt x="3025" y="3967"/>
                </a:cubicBezTo>
                <a:cubicBezTo>
                  <a:pt x="2707" y="3967"/>
                  <a:pt x="2229" y="3914"/>
                  <a:pt x="1752" y="3702"/>
                </a:cubicBezTo>
                <a:cubicBezTo>
                  <a:pt x="1115" y="3436"/>
                  <a:pt x="637" y="2959"/>
                  <a:pt x="425" y="2693"/>
                </a:cubicBezTo>
                <a:close/>
                <a:moveTo>
                  <a:pt x="7005" y="3861"/>
                </a:moveTo>
                <a:cubicBezTo>
                  <a:pt x="7107" y="4117"/>
                  <a:pt x="7210" y="4521"/>
                  <a:pt x="7217" y="4979"/>
                </a:cubicBezTo>
                <a:lnTo>
                  <a:pt x="7217" y="4979"/>
                </a:lnTo>
                <a:cubicBezTo>
                  <a:pt x="7163" y="5455"/>
                  <a:pt x="6952" y="5878"/>
                  <a:pt x="6846" y="6089"/>
                </a:cubicBezTo>
                <a:cubicBezTo>
                  <a:pt x="6740" y="5877"/>
                  <a:pt x="6580" y="5453"/>
                  <a:pt x="6634" y="4975"/>
                </a:cubicBezTo>
                <a:cubicBezTo>
                  <a:pt x="6687" y="4498"/>
                  <a:pt x="6846" y="4073"/>
                  <a:pt x="7005" y="3861"/>
                </a:cubicBezTo>
                <a:close/>
                <a:moveTo>
                  <a:pt x="2335" y="5028"/>
                </a:moveTo>
                <a:lnTo>
                  <a:pt x="2335" y="5028"/>
                </a:lnTo>
                <a:cubicBezTo>
                  <a:pt x="2229" y="5294"/>
                  <a:pt x="2017" y="5771"/>
                  <a:pt x="1592" y="6089"/>
                </a:cubicBezTo>
                <a:cubicBezTo>
                  <a:pt x="1221" y="6408"/>
                  <a:pt x="743" y="6567"/>
                  <a:pt x="478" y="6620"/>
                </a:cubicBezTo>
                <a:cubicBezTo>
                  <a:pt x="584" y="6355"/>
                  <a:pt x="796" y="5930"/>
                  <a:pt x="1221" y="5612"/>
                </a:cubicBezTo>
                <a:cubicBezTo>
                  <a:pt x="1592" y="5294"/>
                  <a:pt x="2070" y="5134"/>
                  <a:pt x="2335" y="5028"/>
                </a:cubicBezTo>
                <a:close/>
                <a:moveTo>
                  <a:pt x="5254" y="3808"/>
                </a:moveTo>
                <a:cubicBezTo>
                  <a:pt x="5413" y="4126"/>
                  <a:pt x="5678" y="4710"/>
                  <a:pt x="5678" y="5400"/>
                </a:cubicBezTo>
                <a:cubicBezTo>
                  <a:pt x="5678" y="6089"/>
                  <a:pt x="5413" y="6673"/>
                  <a:pt x="5254" y="6992"/>
                </a:cubicBezTo>
                <a:cubicBezTo>
                  <a:pt x="5095" y="6673"/>
                  <a:pt x="4829" y="6089"/>
                  <a:pt x="4829" y="5400"/>
                </a:cubicBezTo>
                <a:cubicBezTo>
                  <a:pt x="4829" y="4710"/>
                  <a:pt x="5095" y="4126"/>
                  <a:pt x="5254" y="3808"/>
                </a:cubicBezTo>
                <a:close/>
                <a:moveTo>
                  <a:pt x="3609" y="4445"/>
                </a:moveTo>
                <a:cubicBezTo>
                  <a:pt x="3662" y="4763"/>
                  <a:pt x="3821" y="5400"/>
                  <a:pt x="3662" y="6089"/>
                </a:cubicBezTo>
                <a:cubicBezTo>
                  <a:pt x="3556" y="6726"/>
                  <a:pt x="3184" y="7257"/>
                  <a:pt x="2919" y="7522"/>
                </a:cubicBezTo>
                <a:cubicBezTo>
                  <a:pt x="2866" y="7204"/>
                  <a:pt x="2707" y="6567"/>
                  <a:pt x="2866" y="5930"/>
                </a:cubicBezTo>
                <a:cubicBezTo>
                  <a:pt x="2972" y="5240"/>
                  <a:pt x="3397" y="4710"/>
                  <a:pt x="3609" y="4445"/>
                </a:cubicBezTo>
                <a:close/>
                <a:moveTo>
                  <a:pt x="5944" y="9539"/>
                </a:moveTo>
                <a:lnTo>
                  <a:pt x="5944" y="9539"/>
                </a:lnTo>
                <a:cubicBezTo>
                  <a:pt x="5891" y="9592"/>
                  <a:pt x="5891" y="9645"/>
                  <a:pt x="5891" y="9698"/>
                </a:cubicBezTo>
                <a:cubicBezTo>
                  <a:pt x="5784" y="10175"/>
                  <a:pt x="5731" y="10653"/>
                  <a:pt x="5784" y="11237"/>
                </a:cubicBezTo>
                <a:cubicBezTo>
                  <a:pt x="5678" y="11237"/>
                  <a:pt x="5572" y="11290"/>
                  <a:pt x="5466" y="11343"/>
                </a:cubicBezTo>
                <a:cubicBezTo>
                  <a:pt x="5519" y="11237"/>
                  <a:pt x="5572" y="11131"/>
                  <a:pt x="5572" y="10971"/>
                </a:cubicBezTo>
                <a:cubicBezTo>
                  <a:pt x="5572" y="10653"/>
                  <a:pt x="5413" y="10388"/>
                  <a:pt x="5201" y="10175"/>
                </a:cubicBezTo>
                <a:cubicBezTo>
                  <a:pt x="5307" y="10016"/>
                  <a:pt x="5519" y="9645"/>
                  <a:pt x="5944" y="9539"/>
                </a:cubicBezTo>
                <a:close/>
                <a:moveTo>
                  <a:pt x="6634" y="9114"/>
                </a:moveTo>
                <a:cubicBezTo>
                  <a:pt x="6793" y="9486"/>
                  <a:pt x="7005" y="10282"/>
                  <a:pt x="6793" y="11396"/>
                </a:cubicBezTo>
                <a:lnTo>
                  <a:pt x="6793" y="11449"/>
                </a:lnTo>
                <a:cubicBezTo>
                  <a:pt x="6634" y="11290"/>
                  <a:pt x="6421" y="11237"/>
                  <a:pt x="6262" y="11184"/>
                </a:cubicBezTo>
                <a:cubicBezTo>
                  <a:pt x="6156" y="10653"/>
                  <a:pt x="6209" y="10228"/>
                  <a:pt x="6315" y="9804"/>
                </a:cubicBezTo>
                <a:cubicBezTo>
                  <a:pt x="6368" y="9592"/>
                  <a:pt x="6474" y="9326"/>
                  <a:pt x="6634" y="9114"/>
                </a:cubicBezTo>
                <a:close/>
                <a:moveTo>
                  <a:pt x="4458" y="10335"/>
                </a:moveTo>
                <a:cubicBezTo>
                  <a:pt x="4829" y="10335"/>
                  <a:pt x="5095" y="10653"/>
                  <a:pt x="5095" y="10971"/>
                </a:cubicBezTo>
                <a:cubicBezTo>
                  <a:pt x="5095" y="11343"/>
                  <a:pt x="4829" y="11608"/>
                  <a:pt x="4458" y="11608"/>
                </a:cubicBezTo>
                <a:cubicBezTo>
                  <a:pt x="4139" y="11608"/>
                  <a:pt x="3821" y="11343"/>
                  <a:pt x="3821" y="10971"/>
                </a:cubicBezTo>
                <a:cubicBezTo>
                  <a:pt x="3821" y="10653"/>
                  <a:pt x="4139" y="10335"/>
                  <a:pt x="4458" y="10335"/>
                </a:cubicBezTo>
                <a:close/>
                <a:moveTo>
                  <a:pt x="8225" y="7734"/>
                </a:moveTo>
                <a:lnTo>
                  <a:pt x="8225" y="7734"/>
                </a:lnTo>
                <a:cubicBezTo>
                  <a:pt x="7907" y="8212"/>
                  <a:pt x="7589" y="8955"/>
                  <a:pt x="7695" y="9910"/>
                </a:cubicBezTo>
                <a:cubicBezTo>
                  <a:pt x="7748" y="10388"/>
                  <a:pt x="7801" y="10759"/>
                  <a:pt x="7907" y="11024"/>
                </a:cubicBezTo>
                <a:cubicBezTo>
                  <a:pt x="7854" y="11449"/>
                  <a:pt x="7589" y="11926"/>
                  <a:pt x="7483" y="12192"/>
                </a:cubicBezTo>
                <a:cubicBezTo>
                  <a:pt x="7376" y="12192"/>
                  <a:pt x="7270" y="12245"/>
                  <a:pt x="7164" y="12245"/>
                </a:cubicBezTo>
                <a:cubicBezTo>
                  <a:pt x="7164" y="12033"/>
                  <a:pt x="7111" y="11873"/>
                  <a:pt x="7005" y="11714"/>
                </a:cubicBezTo>
                <a:cubicBezTo>
                  <a:pt x="7429" y="10175"/>
                  <a:pt x="7005" y="9220"/>
                  <a:pt x="6793" y="8849"/>
                </a:cubicBezTo>
                <a:cubicBezTo>
                  <a:pt x="7164" y="8477"/>
                  <a:pt x="7589" y="8053"/>
                  <a:pt x="8225" y="7734"/>
                </a:cubicBezTo>
                <a:close/>
                <a:moveTo>
                  <a:pt x="8066" y="11502"/>
                </a:moveTo>
                <a:cubicBezTo>
                  <a:pt x="8172" y="11767"/>
                  <a:pt x="8278" y="11926"/>
                  <a:pt x="8385" y="12086"/>
                </a:cubicBezTo>
                <a:cubicBezTo>
                  <a:pt x="8278" y="12139"/>
                  <a:pt x="8172" y="12245"/>
                  <a:pt x="8119" y="12351"/>
                </a:cubicBezTo>
                <a:cubicBezTo>
                  <a:pt x="8013" y="12298"/>
                  <a:pt x="7907" y="12245"/>
                  <a:pt x="7801" y="12245"/>
                </a:cubicBezTo>
                <a:cubicBezTo>
                  <a:pt x="7854" y="12033"/>
                  <a:pt x="8013" y="11767"/>
                  <a:pt x="8066" y="11502"/>
                </a:cubicBezTo>
                <a:close/>
                <a:moveTo>
                  <a:pt x="3450" y="11237"/>
                </a:moveTo>
                <a:cubicBezTo>
                  <a:pt x="3503" y="11661"/>
                  <a:pt x="3874" y="11980"/>
                  <a:pt x="4299" y="12033"/>
                </a:cubicBezTo>
                <a:cubicBezTo>
                  <a:pt x="4139" y="12139"/>
                  <a:pt x="4033" y="12245"/>
                  <a:pt x="3980" y="12404"/>
                </a:cubicBezTo>
                <a:cubicBezTo>
                  <a:pt x="3874" y="12404"/>
                  <a:pt x="3768" y="12457"/>
                  <a:pt x="3715" y="12457"/>
                </a:cubicBezTo>
                <a:cubicBezTo>
                  <a:pt x="3609" y="12457"/>
                  <a:pt x="3556" y="12457"/>
                  <a:pt x="3503" y="12404"/>
                </a:cubicBezTo>
                <a:cubicBezTo>
                  <a:pt x="3237" y="12351"/>
                  <a:pt x="3078" y="12086"/>
                  <a:pt x="3078" y="11820"/>
                </a:cubicBezTo>
                <a:cubicBezTo>
                  <a:pt x="3078" y="11555"/>
                  <a:pt x="3184" y="11343"/>
                  <a:pt x="3397" y="11237"/>
                </a:cubicBezTo>
                <a:close/>
                <a:moveTo>
                  <a:pt x="6103" y="11608"/>
                </a:moveTo>
                <a:cubicBezTo>
                  <a:pt x="6421" y="11608"/>
                  <a:pt x="6740" y="11873"/>
                  <a:pt x="6740" y="12245"/>
                </a:cubicBezTo>
                <a:cubicBezTo>
                  <a:pt x="6740" y="12616"/>
                  <a:pt x="6421" y="12882"/>
                  <a:pt x="6103" y="12882"/>
                </a:cubicBezTo>
                <a:cubicBezTo>
                  <a:pt x="5731" y="12882"/>
                  <a:pt x="5466" y="12616"/>
                  <a:pt x="5466" y="12245"/>
                </a:cubicBezTo>
                <a:cubicBezTo>
                  <a:pt x="5466" y="11873"/>
                  <a:pt x="5731" y="11608"/>
                  <a:pt x="6103" y="11608"/>
                </a:cubicBezTo>
                <a:close/>
                <a:moveTo>
                  <a:pt x="2654" y="11926"/>
                </a:moveTo>
                <a:cubicBezTo>
                  <a:pt x="2654" y="12192"/>
                  <a:pt x="2813" y="12457"/>
                  <a:pt x="3025" y="12669"/>
                </a:cubicBezTo>
                <a:cubicBezTo>
                  <a:pt x="2919" y="12775"/>
                  <a:pt x="2813" y="12988"/>
                  <a:pt x="2760" y="13147"/>
                </a:cubicBezTo>
                <a:cubicBezTo>
                  <a:pt x="2388" y="13147"/>
                  <a:pt x="2123" y="12882"/>
                  <a:pt x="2123" y="12510"/>
                </a:cubicBezTo>
                <a:cubicBezTo>
                  <a:pt x="2123" y="12245"/>
                  <a:pt x="2335" y="11980"/>
                  <a:pt x="2654" y="11926"/>
                </a:cubicBezTo>
                <a:close/>
                <a:moveTo>
                  <a:pt x="9021" y="12245"/>
                </a:moveTo>
                <a:cubicBezTo>
                  <a:pt x="9393" y="12245"/>
                  <a:pt x="9658" y="12563"/>
                  <a:pt x="9658" y="12882"/>
                </a:cubicBezTo>
                <a:cubicBezTo>
                  <a:pt x="9658" y="13253"/>
                  <a:pt x="9393" y="13518"/>
                  <a:pt x="9021" y="13518"/>
                </a:cubicBezTo>
                <a:cubicBezTo>
                  <a:pt x="8703" y="13518"/>
                  <a:pt x="8385" y="13253"/>
                  <a:pt x="8385" y="12882"/>
                </a:cubicBezTo>
                <a:cubicBezTo>
                  <a:pt x="8385" y="12563"/>
                  <a:pt x="8703" y="12245"/>
                  <a:pt x="9021" y="12245"/>
                </a:cubicBezTo>
                <a:close/>
                <a:moveTo>
                  <a:pt x="4989" y="12298"/>
                </a:moveTo>
                <a:cubicBezTo>
                  <a:pt x="5042" y="12669"/>
                  <a:pt x="5201" y="12935"/>
                  <a:pt x="5466" y="13147"/>
                </a:cubicBezTo>
                <a:cubicBezTo>
                  <a:pt x="5413" y="13412"/>
                  <a:pt x="5148" y="13571"/>
                  <a:pt x="4882" y="13571"/>
                </a:cubicBezTo>
                <a:cubicBezTo>
                  <a:pt x="4511" y="13571"/>
                  <a:pt x="4246" y="13306"/>
                  <a:pt x="4246" y="12935"/>
                </a:cubicBezTo>
                <a:cubicBezTo>
                  <a:pt x="4246" y="12829"/>
                  <a:pt x="4246" y="12722"/>
                  <a:pt x="4299" y="12616"/>
                </a:cubicBezTo>
                <a:cubicBezTo>
                  <a:pt x="4352" y="12510"/>
                  <a:pt x="4458" y="12457"/>
                  <a:pt x="4564" y="12404"/>
                </a:cubicBezTo>
                <a:cubicBezTo>
                  <a:pt x="4670" y="12351"/>
                  <a:pt x="4776" y="12298"/>
                  <a:pt x="4882" y="12298"/>
                </a:cubicBezTo>
                <a:close/>
                <a:moveTo>
                  <a:pt x="7536" y="12616"/>
                </a:moveTo>
                <a:cubicBezTo>
                  <a:pt x="7695" y="12616"/>
                  <a:pt x="7854" y="12669"/>
                  <a:pt x="7960" y="12829"/>
                </a:cubicBezTo>
                <a:lnTo>
                  <a:pt x="7960" y="12882"/>
                </a:lnTo>
                <a:cubicBezTo>
                  <a:pt x="7960" y="13094"/>
                  <a:pt x="8013" y="13306"/>
                  <a:pt x="8119" y="13465"/>
                </a:cubicBezTo>
                <a:cubicBezTo>
                  <a:pt x="8119" y="13465"/>
                  <a:pt x="8119" y="13465"/>
                  <a:pt x="8119" y="13518"/>
                </a:cubicBezTo>
                <a:cubicBezTo>
                  <a:pt x="8066" y="13571"/>
                  <a:pt x="8013" y="13678"/>
                  <a:pt x="7960" y="13731"/>
                </a:cubicBezTo>
                <a:cubicBezTo>
                  <a:pt x="7854" y="13837"/>
                  <a:pt x="7695" y="13890"/>
                  <a:pt x="7536" y="13890"/>
                </a:cubicBezTo>
                <a:cubicBezTo>
                  <a:pt x="7164" y="13890"/>
                  <a:pt x="6899" y="13625"/>
                  <a:pt x="6899" y="13253"/>
                </a:cubicBezTo>
                <a:cubicBezTo>
                  <a:pt x="6899" y="12882"/>
                  <a:pt x="7164" y="12616"/>
                  <a:pt x="7536" y="12616"/>
                </a:cubicBezTo>
                <a:close/>
                <a:moveTo>
                  <a:pt x="3450" y="12829"/>
                </a:moveTo>
                <a:cubicBezTo>
                  <a:pt x="3556" y="12882"/>
                  <a:pt x="3609" y="12882"/>
                  <a:pt x="3662" y="12882"/>
                </a:cubicBezTo>
                <a:lnTo>
                  <a:pt x="3768" y="12882"/>
                </a:lnTo>
                <a:lnTo>
                  <a:pt x="3768" y="12935"/>
                </a:lnTo>
                <a:cubicBezTo>
                  <a:pt x="3768" y="13306"/>
                  <a:pt x="3980" y="13625"/>
                  <a:pt x="4246" y="13837"/>
                </a:cubicBezTo>
                <a:cubicBezTo>
                  <a:pt x="4139" y="13943"/>
                  <a:pt x="3980" y="14049"/>
                  <a:pt x="3821" y="14049"/>
                </a:cubicBezTo>
                <a:cubicBezTo>
                  <a:pt x="3609" y="14049"/>
                  <a:pt x="3397" y="13943"/>
                  <a:pt x="3290" y="13784"/>
                </a:cubicBezTo>
                <a:cubicBezTo>
                  <a:pt x="3237" y="13678"/>
                  <a:pt x="3184" y="13518"/>
                  <a:pt x="3184" y="13412"/>
                </a:cubicBezTo>
                <a:lnTo>
                  <a:pt x="3184" y="13359"/>
                </a:lnTo>
                <a:cubicBezTo>
                  <a:pt x="3184" y="13147"/>
                  <a:pt x="3290" y="12988"/>
                  <a:pt x="3450" y="12829"/>
                </a:cubicBezTo>
                <a:close/>
                <a:moveTo>
                  <a:pt x="6474" y="13465"/>
                </a:moveTo>
                <a:cubicBezTo>
                  <a:pt x="6527" y="13784"/>
                  <a:pt x="6740" y="14049"/>
                  <a:pt x="7005" y="14208"/>
                </a:cubicBezTo>
                <a:cubicBezTo>
                  <a:pt x="6952" y="14527"/>
                  <a:pt x="6687" y="14739"/>
                  <a:pt x="6368" y="14739"/>
                </a:cubicBezTo>
                <a:cubicBezTo>
                  <a:pt x="6050" y="14739"/>
                  <a:pt x="5731" y="14420"/>
                  <a:pt x="5731" y="14102"/>
                </a:cubicBezTo>
                <a:cubicBezTo>
                  <a:pt x="5731" y="13731"/>
                  <a:pt x="6050" y="13465"/>
                  <a:pt x="6368" y="13465"/>
                </a:cubicBezTo>
                <a:close/>
                <a:moveTo>
                  <a:pt x="8438" y="13784"/>
                </a:moveTo>
                <a:cubicBezTo>
                  <a:pt x="8650" y="13890"/>
                  <a:pt x="8809" y="13943"/>
                  <a:pt x="9021" y="13943"/>
                </a:cubicBezTo>
                <a:cubicBezTo>
                  <a:pt x="9181" y="13943"/>
                  <a:pt x="9340" y="13943"/>
                  <a:pt x="9446" y="13890"/>
                </a:cubicBezTo>
                <a:cubicBezTo>
                  <a:pt x="9499" y="13996"/>
                  <a:pt x="9552" y="14102"/>
                  <a:pt x="9552" y="14208"/>
                </a:cubicBezTo>
                <a:cubicBezTo>
                  <a:pt x="9552" y="14527"/>
                  <a:pt x="9287" y="14845"/>
                  <a:pt x="8915" y="14845"/>
                </a:cubicBezTo>
                <a:cubicBezTo>
                  <a:pt x="8544" y="14845"/>
                  <a:pt x="8278" y="14527"/>
                  <a:pt x="8278" y="14208"/>
                </a:cubicBezTo>
                <a:cubicBezTo>
                  <a:pt x="8278" y="14155"/>
                  <a:pt x="8278" y="14049"/>
                  <a:pt x="8332" y="13996"/>
                </a:cubicBezTo>
                <a:cubicBezTo>
                  <a:pt x="8385" y="13943"/>
                  <a:pt x="8438" y="13890"/>
                  <a:pt x="8438" y="13784"/>
                </a:cubicBezTo>
                <a:close/>
                <a:moveTo>
                  <a:pt x="3184" y="14261"/>
                </a:moveTo>
                <a:cubicBezTo>
                  <a:pt x="3397" y="14367"/>
                  <a:pt x="3609" y="14474"/>
                  <a:pt x="3821" y="14474"/>
                </a:cubicBezTo>
                <a:cubicBezTo>
                  <a:pt x="3927" y="14474"/>
                  <a:pt x="4033" y="14474"/>
                  <a:pt x="4139" y="14420"/>
                </a:cubicBezTo>
                <a:lnTo>
                  <a:pt x="4139" y="14474"/>
                </a:lnTo>
                <a:cubicBezTo>
                  <a:pt x="4139" y="14633"/>
                  <a:pt x="4139" y="14792"/>
                  <a:pt x="4246" y="14898"/>
                </a:cubicBezTo>
                <a:cubicBezTo>
                  <a:pt x="4086" y="15004"/>
                  <a:pt x="3980" y="15057"/>
                  <a:pt x="3821" y="15057"/>
                </a:cubicBezTo>
                <a:cubicBezTo>
                  <a:pt x="3450" y="15057"/>
                  <a:pt x="3184" y="14792"/>
                  <a:pt x="3184" y="14420"/>
                </a:cubicBezTo>
                <a:cubicBezTo>
                  <a:pt x="3184" y="14367"/>
                  <a:pt x="3184" y="14314"/>
                  <a:pt x="3184" y="14261"/>
                </a:cubicBezTo>
                <a:close/>
                <a:moveTo>
                  <a:pt x="5307" y="13890"/>
                </a:moveTo>
                <a:cubicBezTo>
                  <a:pt x="5307" y="13996"/>
                  <a:pt x="5307" y="14049"/>
                  <a:pt x="5307" y="14102"/>
                </a:cubicBezTo>
                <a:cubicBezTo>
                  <a:pt x="5307" y="14420"/>
                  <a:pt x="5466" y="14686"/>
                  <a:pt x="5678" y="14898"/>
                </a:cubicBezTo>
                <a:cubicBezTo>
                  <a:pt x="5519" y="15004"/>
                  <a:pt x="5360" y="15110"/>
                  <a:pt x="5201" y="15110"/>
                </a:cubicBezTo>
                <a:cubicBezTo>
                  <a:pt x="4989" y="15110"/>
                  <a:pt x="4776" y="15004"/>
                  <a:pt x="4670" y="14845"/>
                </a:cubicBezTo>
                <a:cubicBezTo>
                  <a:pt x="4564" y="14739"/>
                  <a:pt x="4564" y="14580"/>
                  <a:pt x="4564" y="14474"/>
                </a:cubicBezTo>
                <a:cubicBezTo>
                  <a:pt x="4564" y="14314"/>
                  <a:pt x="4617" y="14208"/>
                  <a:pt x="4670" y="14102"/>
                </a:cubicBezTo>
                <a:cubicBezTo>
                  <a:pt x="4723" y="14049"/>
                  <a:pt x="4723" y="14049"/>
                  <a:pt x="4776" y="13996"/>
                </a:cubicBezTo>
                <a:lnTo>
                  <a:pt x="4882" y="13996"/>
                </a:lnTo>
                <a:cubicBezTo>
                  <a:pt x="5042" y="13996"/>
                  <a:pt x="5201" y="13996"/>
                  <a:pt x="5307" y="13890"/>
                </a:cubicBezTo>
                <a:close/>
                <a:moveTo>
                  <a:pt x="7907" y="14580"/>
                </a:moveTo>
                <a:cubicBezTo>
                  <a:pt x="8013" y="14845"/>
                  <a:pt x="8278" y="15110"/>
                  <a:pt x="8544" y="15216"/>
                </a:cubicBezTo>
                <a:cubicBezTo>
                  <a:pt x="8544" y="15535"/>
                  <a:pt x="8278" y="15853"/>
                  <a:pt x="7907" y="15853"/>
                </a:cubicBezTo>
                <a:cubicBezTo>
                  <a:pt x="7589" y="15853"/>
                  <a:pt x="7270" y="15535"/>
                  <a:pt x="7270" y="15216"/>
                </a:cubicBezTo>
                <a:cubicBezTo>
                  <a:pt x="7270" y="14845"/>
                  <a:pt x="7536" y="14580"/>
                  <a:pt x="7907" y="14580"/>
                </a:cubicBezTo>
                <a:close/>
                <a:moveTo>
                  <a:pt x="6050" y="15110"/>
                </a:moveTo>
                <a:cubicBezTo>
                  <a:pt x="6156" y="15163"/>
                  <a:pt x="6262" y="15163"/>
                  <a:pt x="6368" y="15163"/>
                </a:cubicBezTo>
                <a:lnTo>
                  <a:pt x="6421" y="15163"/>
                </a:lnTo>
                <a:cubicBezTo>
                  <a:pt x="6474" y="15269"/>
                  <a:pt x="6474" y="15323"/>
                  <a:pt x="6474" y="15429"/>
                </a:cubicBezTo>
                <a:cubicBezTo>
                  <a:pt x="6474" y="15800"/>
                  <a:pt x="6209" y="16065"/>
                  <a:pt x="5838" y="16065"/>
                </a:cubicBezTo>
                <a:cubicBezTo>
                  <a:pt x="5519" y="16065"/>
                  <a:pt x="5254" y="15853"/>
                  <a:pt x="5254" y="15535"/>
                </a:cubicBezTo>
                <a:cubicBezTo>
                  <a:pt x="5572" y="15535"/>
                  <a:pt x="5838" y="15376"/>
                  <a:pt x="6050" y="15110"/>
                </a:cubicBezTo>
                <a:close/>
                <a:moveTo>
                  <a:pt x="3476" y="0"/>
                </a:moveTo>
                <a:cubicBezTo>
                  <a:pt x="3450" y="0"/>
                  <a:pt x="3423" y="14"/>
                  <a:pt x="3397" y="40"/>
                </a:cubicBezTo>
                <a:cubicBezTo>
                  <a:pt x="3344" y="40"/>
                  <a:pt x="3344" y="93"/>
                  <a:pt x="3344" y="146"/>
                </a:cubicBezTo>
                <a:cubicBezTo>
                  <a:pt x="3344" y="146"/>
                  <a:pt x="3184" y="1208"/>
                  <a:pt x="3662" y="2163"/>
                </a:cubicBezTo>
                <a:cubicBezTo>
                  <a:pt x="3980" y="2746"/>
                  <a:pt x="4458" y="3171"/>
                  <a:pt x="4776" y="3436"/>
                </a:cubicBezTo>
                <a:cubicBezTo>
                  <a:pt x="4405" y="3542"/>
                  <a:pt x="4033" y="3702"/>
                  <a:pt x="3662" y="3861"/>
                </a:cubicBezTo>
                <a:cubicBezTo>
                  <a:pt x="3503" y="3649"/>
                  <a:pt x="2972" y="3012"/>
                  <a:pt x="2176" y="2693"/>
                </a:cubicBezTo>
                <a:cubicBezTo>
                  <a:pt x="1645" y="2428"/>
                  <a:pt x="1115" y="2375"/>
                  <a:pt x="743" y="2375"/>
                </a:cubicBezTo>
                <a:cubicBezTo>
                  <a:pt x="372" y="2375"/>
                  <a:pt x="160" y="2428"/>
                  <a:pt x="160" y="2428"/>
                </a:cubicBezTo>
                <a:cubicBezTo>
                  <a:pt x="107" y="2428"/>
                  <a:pt x="54" y="2481"/>
                  <a:pt x="54" y="2534"/>
                </a:cubicBezTo>
                <a:cubicBezTo>
                  <a:pt x="0" y="2587"/>
                  <a:pt x="0" y="2640"/>
                  <a:pt x="54" y="2693"/>
                </a:cubicBezTo>
                <a:cubicBezTo>
                  <a:pt x="54" y="2693"/>
                  <a:pt x="637" y="3542"/>
                  <a:pt x="1645" y="3967"/>
                </a:cubicBezTo>
                <a:cubicBezTo>
                  <a:pt x="2123" y="4179"/>
                  <a:pt x="2707" y="4232"/>
                  <a:pt x="3025" y="4232"/>
                </a:cubicBezTo>
                <a:lnTo>
                  <a:pt x="3078" y="4232"/>
                </a:lnTo>
                <a:cubicBezTo>
                  <a:pt x="2919" y="4338"/>
                  <a:pt x="2813" y="4445"/>
                  <a:pt x="2654" y="4551"/>
                </a:cubicBezTo>
                <a:cubicBezTo>
                  <a:pt x="2548" y="4657"/>
                  <a:pt x="2388" y="4763"/>
                  <a:pt x="2229" y="4763"/>
                </a:cubicBezTo>
                <a:cubicBezTo>
                  <a:pt x="1911" y="4869"/>
                  <a:pt x="1433" y="5028"/>
                  <a:pt x="1009" y="5400"/>
                </a:cubicBezTo>
                <a:cubicBezTo>
                  <a:pt x="319" y="5930"/>
                  <a:pt x="107" y="6726"/>
                  <a:pt x="107" y="6779"/>
                </a:cubicBezTo>
                <a:cubicBezTo>
                  <a:pt x="54" y="6832"/>
                  <a:pt x="107" y="6885"/>
                  <a:pt x="107" y="6939"/>
                </a:cubicBezTo>
                <a:cubicBezTo>
                  <a:pt x="160" y="6939"/>
                  <a:pt x="160" y="6992"/>
                  <a:pt x="213" y="6992"/>
                </a:cubicBezTo>
                <a:lnTo>
                  <a:pt x="266" y="6992"/>
                </a:lnTo>
                <a:cubicBezTo>
                  <a:pt x="266" y="6992"/>
                  <a:pt x="1115" y="6885"/>
                  <a:pt x="1805" y="6302"/>
                </a:cubicBezTo>
                <a:cubicBezTo>
                  <a:pt x="2176" y="5983"/>
                  <a:pt x="2441" y="5559"/>
                  <a:pt x="2601" y="5240"/>
                </a:cubicBezTo>
                <a:cubicBezTo>
                  <a:pt x="2601" y="5187"/>
                  <a:pt x="2707" y="5081"/>
                  <a:pt x="2760" y="5028"/>
                </a:cubicBezTo>
                <a:lnTo>
                  <a:pt x="2813" y="5028"/>
                </a:lnTo>
                <a:cubicBezTo>
                  <a:pt x="2813" y="4975"/>
                  <a:pt x="2866" y="4975"/>
                  <a:pt x="2919" y="4922"/>
                </a:cubicBezTo>
                <a:lnTo>
                  <a:pt x="2919" y="4922"/>
                </a:lnTo>
                <a:cubicBezTo>
                  <a:pt x="2760" y="5187"/>
                  <a:pt x="2654" y="5506"/>
                  <a:pt x="2548" y="5824"/>
                </a:cubicBezTo>
                <a:cubicBezTo>
                  <a:pt x="2335" y="6885"/>
                  <a:pt x="2707" y="7841"/>
                  <a:pt x="2707" y="7894"/>
                </a:cubicBezTo>
                <a:cubicBezTo>
                  <a:pt x="2760" y="7947"/>
                  <a:pt x="2813" y="7947"/>
                  <a:pt x="2813" y="7947"/>
                </a:cubicBezTo>
                <a:lnTo>
                  <a:pt x="2972" y="7947"/>
                </a:lnTo>
                <a:cubicBezTo>
                  <a:pt x="3025" y="7894"/>
                  <a:pt x="3715" y="7204"/>
                  <a:pt x="3927" y="6143"/>
                </a:cubicBezTo>
                <a:cubicBezTo>
                  <a:pt x="4139" y="5347"/>
                  <a:pt x="3927" y="4604"/>
                  <a:pt x="3821" y="4285"/>
                </a:cubicBezTo>
                <a:cubicBezTo>
                  <a:pt x="4193" y="4073"/>
                  <a:pt x="4564" y="3914"/>
                  <a:pt x="4882" y="3808"/>
                </a:cubicBezTo>
                <a:lnTo>
                  <a:pt x="4882" y="3808"/>
                </a:lnTo>
                <a:cubicBezTo>
                  <a:pt x="4723" y="4179"/>
                  <a:pt x="4511" y="4763"/>
                  <a:pt x="4511" y="5400"/>
                </a:cubicBezTo>
                <a:cubicBezTo>
                  <a:pt x="4511" y="6461"/>
                  <a:pt x="5095" y="7310"/>
                  <a:pt x="5148" y="7310"/>
                </a:cubicBezTo>
                <a:cubicBezTo>
                  <a:pt x="5148" y="7363"/>
                  <a:pt x="5201" y="7416"/>
                  <a:pt x="5254" y="7416"/>
                </a:cubicBezTo>
                <a:cubicBezTo>
                  <a:pt x="5307" y="7416"/>
                  <a:pt x="5360" y="7363"/>
                  <a:pt x="5360" y="7310"/>
                </a:cubicBezTo>
                <a:cubicBezTo>
                  <a:pt x="5413" y="7310"/>
                  <a:pt x="5944" y="6461"/>
                  <a:pt x="5944" y="5400"/>
                </a:cubicBezTo>
                <a:cubicBezTo>
                  <a:pt x="5944" y="4657"/>
                  <a:pt x="5678" y="4020"/>
                  <a:pt x="5519" y="3702"/>
                </a:cubicBezTo>
                <a:cubicBezTo>
                  <a:pt x="5705" y="3675"/>
                  <a:pt x="5904" y="3662"/>
                  <a:pt x="6110" y="3662"/>
                </a:cubicBezTo>
                <a:cubicBezTo>
                  <a:pt x="6315" y="3662"/>
                  <a:pt x="6527" y="3675"/>
                  <a:pt x="6740" y="3702"/>
                </a:cubicBezTo>
                <a:cubicBezTo>
                  <a:pt x="6580" y="3914"/>
                  <a:pt x="6368" y="4391"/>
                  <a:pt x="6315" y="4922"/>
                </a:cubicBezTo>
                <a:cubicBezTo>
                  <a:pt x="6262" y="5771"/>
                  <a:pt x="6687" y="6408"/>
                  <a:pt x="6687" y="6461"/>
                </a:cubicBezTo>
                <a:cubicBezTo>
                  <a:pt x="6740" y="6514"/>
                  <a:pt x="6740" y="6514"/>
                  <a:pt x="6793" y="6514"/>
                </a:cubicBezTo>
                <a:cubicBezTo>
                  <a:pt x="6846" y="6514"/>
                  <a:pt x="6899" y="6514"/>
                  <a:pt x="6952" y="6461"/>
                </a:cubicBezTo>
                <a:cubicBezTo>
                  <a:pt x="6952" y="6461"/>
                  <a:pt x="7429" y="5824"/>
                  <a:pt x="7483" y="5028"/>
                </a:cubicBezTo>
                <a:cubicBezTo>
                  <a:pt x="7536" y="4498"/>
                  <a:pt x="7376" y="4073"/>
                  <a:pt x="7270" y="3808"/>
                </a:cubicBezTo>
                <a:lnTo>
                  <a:pt x="7270" y="3808"/>
                </a:lnTo>
                <a:cubicBezTo>
                  <a:pt x="8225" y="4020"/>
                  <a:pt x="8915" y="4551"/>
                  <a:pt x="9287" y="4816"/>
                </a:cubicBezTo>
                <a:cubicBezTo>
                  <a:pt x="10136" y="5506"/>
                  <a:pt x="10826" y="5824"/>
                  <a:pt x="11356" y="5983"/>
                </a:cubicBezTo>
                <a:cubicBezTo>
                  <a:pt x="9499" y="6567"/>
                  <a:pt x="6899" y="7416"/>
                  <a:pt x="6050" y="9220"/>
                </a:cubicBezTo>
                <a:cubicBezTo>
                  <a:pt x="5413" y="9273"/>
                  <a:pt x="5095" y="9751"/>
                  <a:pt x="4935" y="10016"/>
                </a:cubicBezTo>
                <a:cubicBezTo>
                  <a:pt x="4776" y="9963"/>
                  <a:pt x="4617" y="9910"/>
                  <a:pt x="4458" y="9910"/>
                </a:cubicBezTo>
                <a:cubicBezTo>
                  <a:pt x="3927" y="9910"/>
                  <a:pt x="3503" y="10282"/>
                  <a:pt x="3397" y="10759"/>
                </a:cubicBezTo>
                <a:cubicBezTo>
                  <a:pt x="3025" y="10865"/>
                  <a:pt x="2760" y="11131"/>
                  <a:pt x="2654" y="11449"/>
                </a:cubicBezTo>
                <a:cubicBezTo>
                  <a:pt x="2123" y="11502"/>
                  <a:pt x="1645" y="11980"/>
                  <a:pt x="1645" y="12510"/>
                </a:cubicBezTo>
                <a:cubicBezTo>
                  <a:pt x="1645" y="13094"/>
                  <a:pt x="2123" y="13625"/>
                  <a:pt x="2760" y="13625"/>
                </a:cubicBezTo>
                <a:cubicBezTo>
                  <a:pt x="2760" y="13678"/>
                  <a:pt x="2813" y="13784"/>
                  <a:pt x="2866" y="13890"/>
                </a:cubicBezTo>
                <a:cubicBezTo>
                  <a:pt x="2760" y="14049"/>
                  <a:pt x="2707" y="14261"/>
                  <a:pt x="2707" y="14420"/>
                </a:cubicBezTo>
                <a:cubicBezTo>
                  <a:pt x="2707" y="15004"/>
                  <a:pt x="3184" y="15482"/>
                  <a:pt x="3768" y="15482"/>
                </a:cubicBezTo>
                <a:cubicBezTo>
                  <a:pt x="4033" y="15482"/>
                  <a:pt x="4246" y="15429"/>
                  <a:pt x="4458" y="15269"/>
                </a:cubicBezTo>
                <a:cubicBezTo>
                  <a:pt x="4564" y="15376"/>
                  <a:pt x="4670" y="15429"/>
                  <a:pt x="4776" y="15482"/>
                </a:cubicBezTo>
                <a:cubicBezTo>
                  <a:pt x="4776" y="16065"/>
                  <a:pt x="5254" y="16490"/>
                  <a:pt x="5838" y="16490"/>
                </a:cubicBezTo>
                <a:cubicBezTo>
                  <a:pt x="6368" y="16490"/>
                  <a:pt x="6793" y="16118"/>
                  <a:pt x="6899" y="15588"/>
                </a:cubicBezTo>
                <a:cubicBezTo>
                  <a:pt x="7058" y="16012"/>
                  <a:pt x="7429" y="16278"/>
                  <a:pt x="7907" y="16278"/>
                </a:cubicBezTo>
                <a:cubicBezTo>
                  <a:pt x="8491" y="16278"/>
                  <a:pt x="8915" y="15853"/>
                  <a:pt x="8968" y="15269"/>
                </a:cubicBezTo>
                <a:cubicBezTo>
                  <a:pt x="9499" y="15216"/>
                  <a:pt x="9977" y="14739"/>
                  <a:pt x="9977" y="14208"/>
                </a:cubicBezTo>
                <a:cubicBezTo>
                  <a:pt x="9977" y="13996"/>
                  <a:pt x="9923" y="13784"/>
                  <a:pt x="9817" y="13625"/>
                </a:cubicBezTo>
                <a:cubicBezTo>
                  <a:pt x="9977" y="13412"/>
                  <a:pt x="10136" y="13094"/>
                  <a:pt x="10083" y="12775"/>
                </a:cubicBezTo>
                <a:cubicBezTo>
                  <a:pt x="10030" y="12298"/>
                  <a:pt x="9605" y="11873"/>
                  <a:pt x="9128" y="11820"/>
                </a:cubicBezTo>
                <a:cubicBezTo>
                  <a:pt x="8915" y="11820"/>
                  <a:pt x="8756" y="11820"/>
                  <a:pt x="8597" y="11926"/>
                </a:cubicBezTo>
                <a:cubicBezTo>
                  <a:pt x="8491" y="11767"/>
                  <a:pt x="8332" y="11449"/>
                  <a:pt x="8172" y="10971"/>
                </a:cubicBezTo>
                <a:cubicBezTo>
                  <a:pt x="8066" y="10706"/>
                  <a:pt x="8013" y="10335"/>
                  <a:pt x="7960" y="9910"/>
                </a:cubicBezTo>
                <a:cubicBezTo>
                  <a:pt x="7801" y="8637"/>
                  <a:pt x="8491" y="7734"/>
                  <a:pt x="8809" y="7416"/>
                </a:cubicBezTo>
                <a:cubicBezTo>
                  <a:pt x="9181" y="7204"/>
                  <a:pt x="9605" y="7045"/>
                  <a:pt x="9977" y="6885"/>
                </a:cubicBezTo>
                <a:lnTo>
                  <a:pt x="9977" y="6885"/>
                </a:lnTo>
                <a:cubicBezTo>
                  <a:pt x="9817" y="7098"/>
                  <a:pt x="9658" y="7416"/>
                  <a:pt x="9658" y="7681"/>
                </a:cubicBezTo>
                <a:cubicBezTo>
                  <a:pt x="9605" y="7788"/>
                  <a:pt x="9658" y="7894"/>
                  <a:pt x="9764" y="7947"/>
                </a:cubicBezTo>
                <a:lnTo>
                  <a:pt x="9870" y="7947"/>
                </a:lnTo>
                <a:cubicBezTo>
                  <a:pt x="9977" y="7947"/>
                  <a:pt x="10030" y="7841"/>
                  <a:pt x="10083" y="7734"/>
                </a:cubicBezTo>
                <a:cubicBezTo>
                  <a:pt x="10136" y="7257"/>
                  <a:pt x="10719" y="6726"/>
                  <a:pt x="10879" y="6620"/>
                </a:cubicBezTo>
                <a:cubicBezTo>
                  <a:pt x="11250" y="6461"/>
                  <a:pt x="11568" y="6355"/>
                  <a:pt x="11887" y="6302"/>
                </a:cubicBezTo>
                <a:cubicBezTo>
                  <a:pt x="12205" y="6196"/>
                  <a:pt x="12524" y="6089"/>
                  <a:pt x="12736" y="6036"/>
                </a:cubicBezTo>
                <a:cubicBezTo>
                  <a:pt x="14275" y="5506"/>
                  <a:pt x="15495" y="3967"/>
                  <a:pt x="15548" y="3914"/>
                </a:cubicBezTo>
                <a:cubicBezTo>
                  <a:pt x="15654" y="3808"/>
                  <a:pt x="15654" y="3649"/>
                  <a:pt x="15548" y="3596"/>
                </a:cubicBezTo>
                <a:cubicBezTo>
                  <a:pt x="15526" y="3574"/>
                  <a:pt x="15486" y="3561"/>
                  <a:pt x="15439" y="3561"/>
                </a:cubicBezTo>
                <a:cubicBezTo>
                  <a:pt x="15372" y="3561"/>
                  <a:pt x="15292" y="3586"/>
                  <a:pt x="15230" y="3649"/>
                </a:cubicBezTo>
                <a:cubicBezTo>
                  <a:pt x="15230" y="3649"/>
                  <a:pt x="14062" y="5134"/>
                  <a:pt x="12630" y="5612"/>
                </a:cubicBezTo>
                <a:cubicBezTo>
                  <a:pt x="12524" y="5665"/>
                  <a:pt x="12471" y="5665"/>
                  <a:pt x="12417" y="5665"/>
                </a:cubicBezTo>
                <a:cubicBezTo>
                  <a:pt x="12352" y="5671"/>
                  <a:pt x="12287" y="5675"/>
                  <a:pt x="12221" y="5675"/>
                </a:cubicBezTo>
                <a:cubicBezTo>
                  <a:pt x="11215" y="5675"/>
                  <a:pt x="10153" y="4946"/>
                  <a:pt x="9605" y="4498"/>
                </a:cubicBezTo>
                <a:cubicBezTo>
                  <a:pt x="9074" y="4073"/>
                  <a:pt x="8225" y="3542"/>
                  <a:pt x="7164" y="3330"/>
                </a:cubicBezTo>
                <a:cubicBezTo>
                  <a:pt x="7217" y="3012"/>
                  <a:pt x="7270" y="2587"/>
                  <a:pt x="7164" y="2057"/>
                </a:cubicBezTo>
                <a:cubicBezTo>
                  <a:pt x="6952" y="1261"/>
                  <a:pt x="6368" y="730"/>
                  <a:pt x="6315" y="730"/>
                </a:cubicBezTo>
                <a:cubicBezTo>
                  <a:pt x="6315" y="677"/>
                  <a:pt x="6262" y="677"/>
                  <a:pt x="6209" y="677"/>
                </a:cubicBezTo>
                <a:cubicBezTo>
                  <a:pt x="6156" y="730"/>
                  <a:pt x="6103" y="730"/>
                  <a:pt x="6103" y="783"/>
                </a:cubicBezTo>
                <a:cubicBezTo>
                  <a:pt x="6103" y="836"/>
                  <a:pt x="5838" y="1579"/>
                  <a:pt x="6050" y="2375"/>
                </a:cubicBezTo>
                <a:cubicBezTo>
                  <a:pt x="6156" y="2693"/>
                  <a:pt x="6315" y="3012"/>
                  <a:pt x="6474" y="3224"/>
                </a:cubicBezTo>
                <a:cubicBezTo>
                  <a:pt x="6050" y="3224"/>
                  <a:pt x="5678" y="3224"/>
                  <a:pt x="5307" y="3277"/>
                </a:cubicBezTo>
                <a:cubicBezTo>
                  <a:pt x="5307" y="2906"/>
                  <a:pt x="5307" y="2216"/>
                  <a:pt x="4935" y="1526"/>
                </a:cubicBezTo>
                <a:cubicBezTo>
                  <a:pt x="4458" y="571"/>
                  <a:pt x="3609" y="40"/>
                  <a:pt x="3556" y="40"/>
                </a:cubicBezTo>
                <a:cubicBezTo>
                  <a:pt x="3529" y="14"/>
                  <a:pt x="3503" y="0"/>
                  <a:pt x="347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4" name="Google Shape;2674;p67"/>
          <p:cNvSpPr/>
          <p:nvPr/>
        </p:nvSpPr>
        <p:spPr>
          <a:xfrm>
            <a:off x="2588578" y="4195294"/>
            <a:ext cx="419656" cy="394951"/>
          </a:xfrm>
          <a:custGeom>
            <a:avLst/>
            <a:gdLst/>
            <a:ahLst/>
            <a:cxnLst/>
            <a:rect l="l" t="t" r="r" b="b"/>
            <a:pathLst>
              <a:path w="16239" h="15283" extrusionOk="0">
                <a:moveTo>
                  <a:pt x="1699" y="7111"/>
                </a:moveTo>
                <a:cubicBezTo>
                  <a:pt x="1805" y="7270"/>
                  <a:pt x="1911" y="7536"/>
                  <a:pt x="1911" y="7748"/>
                </a:cubicBezTo>
                <a:lnTo>
                  <a:pt x="1805" y="7748"/>
                </a:lnTo>
                <a:cubicBezTo>
                  <a:pt x="1646" y="7748"/>
                  <a:pt x="1486" y="7801"/>
                  <a:pt x="1380" y="7854"/>
                </a:cubicBezTo>
                <a:lnTo>
                  <a:pt x="1221" y="7377"/>
                </a:lnTo>
                <a:cubicBezTo>
                  <a:pt x="1380" y="7323"/>
                  <a:pt x="1540" y="7217"/>
                  <a:pt x="1699" y="7111"/>
                </a:cubicBezTo>
                <a:close/>
                <a:moveTo>
                  <a:pt x="14381" y="5519"/>
                </a:moveTo>
                <a:cubicBezTo>
                  <a:pt x="14753" y="5519"/>
                  <a:pt x="15071" y="5572"/>
                  <a:pt x="15283" y="5625"/>
                </a:cubicBezTo>
                <a:lnTo>
                  <a:pt x="14487" y="6315"/>
                </a:lnTo>
                <a:lnTo>
                  <a:pt x="14434" y="5891"/>
                </a:lnTo>
                <a:cubicBezTo>
                  <a:pt x="14434" y="5785"/>
                  <a:pt x="14328" y="5732"/>
                  <a:pt x="14275" y="5732"/>
                </a:cubicBezTo>
                <a:cubicBezTo>
                  <a:pt x="14169" y="5785"/>
                  <a:pt x="14116" y="5838"/>
                  <a:pt x="14169" y="5891"/>
                </a:cubicBezTo>
                <a:lnTo>
                  <a:pt x="14222" y="6528"/>
                </a:lnTo>
                <a:lnTo>
                  <a:pt x="13744" y="6952"/>
                </a:lnTo>
                <a:lnTo>
                  <a:pt x="13638" y="6156"/>
                </a:lnTo>
                <a:cubicBezTo>
                  <a:pt x="13638" y="6078"/>
                  <a:pt x="13610" y="6029"/>
                  <a:pt x="13553" y="6029"/>
                </a:cubicBezTo>
                <a:cubicBezTo>
                  <a:pt x="13532" y="6029"/>
                  <a:pt x="13507" y="6036"/>
                  <a:pt x="13479" y="6050"/>
                </a:cubicBezTo>
                <a:cubicBezTo>
                  <a:pt x="13426" y="6050"/>
                  <a:pt x="13373" y="6103"/>
                  <a:pt x="13373" y="6209"/>
                </a:cubicBezTo>
                <a:lnTo>
                  <a:pt x="13479" y="7164"/>
                </a:lnTo>
                <a:lnTo>
                  <a:pt x="12948" y="7642"/>
                </a:lnTo>
                <a:lnTo>
                  <a:pt x="12895" y="7217"/>
                </a:lnTo>
                <a:cubicBezTo>
                  <a:pt x="12895" y="7164"/>
                  <a:pt x="12842" y="7111"/>
                  <a:pt x="12736" y="7111"/>
                </a:cubicBezTo>
                <a:cubicBezTo>
                  <a:pt x="12683" y="7111"/>
                  <a:pt x="12630" y="7164"/>
                  <a:pt x="12630" y="7270"/>
                </a:cubicBezTo>
                <a:lnTo>
                  <a:pt x="12683" y="7854"/>
                </a:lnTo>
                <a:lnTo>
                  <a:pt x="12471" y="8066"/>
                </a:lnTo>
                <a:cubicBezTo>
                  <a:pt x="12418" y="7907"/>
                  <a:pt x="12418" y="7695"/>
                  <a:pt x="12418" y="7430"/>
                </a:cubicBezTo>
                <a:cubicBezTo>
                  <a:pt x="12418" y="6793"/>
                  <a:pt x="12630" y="6315"/>
                  <a:pt x="13001" y="5997"/>
                </a:cubicBezTo>
                <a:cubicBezTo>
                  <a:pt x="13320" y="5679"/>
                  <a:pt x="13797" y="5519"/>
                  <a:pt x="14381" y="5519"/>
                </a:cubicBezTo>
                <a:close/>
                <a:moveTo>
                  <a:pt x="10667" y="3131"/>
                </a:moveTo>
                <a:lnTo>
                  <a:pt x="10667" y="4670"/>
                </a:lnTo>
                <a:lnTo>
                  <a:pt x="10083" y="4299"/>
                </a:lnTo>
                <a:cubicBezTo>
                  <a:pt x="10061" y="4277"/>
                  <a:pt x="10030" y="4264"/>
                  <a:pt x="10001" y="4264"/>
                </a:cubicBezTo>
                <a:cubicBezTo>
                  <a:pt x="9960" y="4264"/>
                  <a:pt x="9924" y="4290"/>
                  <a:pt x="9924" y="4352"/>
                </a:cubicBezTo>
                <a:cubicBezTo>
                  <a:pt x="9871" y="4405"/>
                  <a:pt x="9871" y="4511"/>
                  <a:pt x="9924" y="4511"/>
                </a:cubicBezTo>
                <a:lnTo>
                  <a:pt x="10667" y="4989"/>
                </a:lnTo>
                <a:lnTo>
                  <a:pt x="10667" y="5997"/>
                </a:lnTo>
                <a:lnTo>
                  <a:pt x="9711" y="5307"/>
                </a:lnTo>
                <a:cubicBezTo>
                  <a:pt x="9680" y="5292"/>
                  <a:pt x="9654" y="5285"/>
                  <a:pt x="9630" y="5285"/>
                </a:cubicBezTo>
                <a:cubicBezTo>
                  <a:pt x="9574" y="5285"/>
                  <a:pt x="9537" y="5323"/>
                  <a:pt x="9499" y="5360"/>
                </a:cubicBezTo>
                <a:cubicBezTo>
                  <a:pt x="9446" y="5413"/>
                  <a:pt x="9446" y="5519"/>
                  <a:pt x="9499" y="5572"/>
                </a:cubicBezTo>
                <a:lnTo>
                  <a:pt x="10667" y="6315"/>
                </a:lnTo>
                <a:lnTo>
                  <a:pt x="10667" y="7377"/>
                </a:lnTo>
                <a:lnTo>
                  <a:pt x="10136" y="7005"/>
                </a:lnTo>
                <a:cubicBezTo>
                  <a:pt x="10114" y="6983"/>
                  <a:pt x="10083" y="6970"/>
                  <a:pt x="10050" y="6970"/>
                </a:cubicBezTo>
                <a:cubicBezTo>
                  <a:pt x="10004" y="6970"/>
                  <a:pt x="9955" y="6996"/>
                  <a:pt x="9924" y="7058"/>
                </a:cubicBezTo>
                <a:cubicBezTo>
                  <a:pt x="9871" y="7111"/>
                  <a:pt x="9871" y="7217"/>
                  <a:pt x="9977" y="7270"/>
                </a:cubicBezTo>
                <a:lnTo>
                  <a:pt x="10614" y="7748"/>
                </a:lnTo>
                <a:lnTo>
                  <a:pt x="10614" y="8226"/>
                </a:lnTo>
                <a:cubicBezTo>
                  <a:pt x="10614" y="8226"/>
                  <a:pt x="8915" y="7111"/>
                  <a:pt x="8915" y="5785"/>
                </a:cubicBezTo>
                <a:cubicBezTo>
                  <a:pt x="8915" y="4458"/>
                  <a:pt x="10667" y="3131"/>
                  <a:pt x="10667" y="3131"/>
                </a:cubicBezTo>
                <a:close/>
                <a:moveTo>
                  <a:pt x="10932" y="3131"/>
                </a:moveTo>
                <a:cubicBezTo>
                  <a:pt x="10932" y="3131"/>
                  <a:pt x="11728" y="3874"/>
                  <a:pt x="11993" y="4299"/>
                </a:cubicBezTo>
                <a:cubicBezTo>
                  <a:pt x="12312" y="4829"/>
                  <a:pt x="12524" y="5360"/>
                  <a:pt x="12524" y="5838"/>
                </a:cubicBezTo>
                <a:cubicBezTo>
                  <a:pt x="12205" y="6262"/>
                  <a:pt x="11993" y="6740"/>
                  <a:pt x="11993" y="7323"/>
                </a:cubicBezTo>
                <a:cubicBezTo>
                  <a:pt x="11622" y="7748"/>
                  <a:pt x="10932" y="8226"/>
                  <a:pt x="10932" y="8226"/>
                </a:cubicBezTo>
                <a:lnTo>
                  <a:pt x="10932" y="7748"/>
                </a:lnTo>
                <a:lnTo>
                  <a:pt x="11675" y="7217"/>
                </a:lnTo>
                <a:cubicBezTo>
                  <a:pt x="11728" y="7217"/>
                  <a:pt x="11781" y="7111"/>
                  <a:pt x="11728" y="7058"/>
                </a:cubicBezTo>
                <a:cubicBezTo>
                  <a:pt x="11697" y="6996"/>
                  <a:pt x="11647" y="6970"/>
                  <a:pt x="11601" y="6970"/>
                </a:cubicBezTo>
                <a:cubicBezTo>
                  <a:pt x="11569" y="6970"/>
                  <a:pt x="11538" y="6983"/>
                  <a:pt x="11516" y="7005"/>
                </a:cubicBezTo>
                <a:lnTo>
                  <a:pt x="10932" y="7377"/>
                </a:lnTo>
                <a:lnTo>
                  <a:pt x="10932" y="6846"/>
                </a:lnTo>
                <a:lnTo>
                  <a:pt x="12152" y="5944"/>
                </a:lnTo>
                <a:cubicBezTo>
                  <a:pt x="12258" y="5891"/>
                  <a:pt x="12258" y="5785"/>
                  <a:pt x="12205" y="5732"/>
                </a:cubicBezTo>
                <a:cubicBezTo>
                  <a:pt x="12168" y="5694"/>
                  <a:pt x="12104" y="5657"/>
                  <a:pt x="12051" y="5657"/>
                </a:cubicBezTo>
                <a:cubicBezTo>
                  <a:pt x="12029" y="5657"/>
                  <a:pt x="12009" y="5663"/>
                  <a:pt x="11993" y="5679"/>
                </a:cubicBezTo>
                <a:lnTo>
                  <a:pt x="10879" y="6474"/>
                </a:lnTo>
                <a:lnTo>
                  <a:pt x="10879" y="5519"/>
                </a:lnTo>
                <a:lnTo>
                  <a:pt x="11834" y="4829"/>
                </a:lnTo>
                <a:cubicBezTo>
                  <a:pt x="11940" y="4776"/>
                  <a:pt x="11940" y="4670"/>
                  <a:pt x="11887" y="4617"/>
                </a:cubicBezTo>
                <a:cubicBezTo>
                  <a:pt x="11861" y="4591"/>
                  <a:pt x="11821" y="4577"/>
                  <a:pt x="11781" y="4577"/>
                </a:cubicBezTo>
                <a:cubicBezTo>
                  <a:pt x="11741" y="4577"/>
                  <a:pt x="11701" y="4591"/>
                  <a:pt x="11675" y="4617"/>
                </a:cubicBezTo>
                <a:lnTo>
                  <a:pt x="10932" y="5148"/>
                </a:lnTo>
                <a:lnTo>
                  <a:pt x="10932" y="3131"/>
                </a:lnTo>
                <a:close/>
                <a:moveTo>
                  <a:pt x="4034" y="5095"/>
                </a:moveTo>
                <a:cubicBezTo>
                  <a:pt x="4670" y="5095"/>
                  <a:pt x="5307" y="5519"/>
                  <a:pt x="5519" y="6156"/>
                </a:cubicBezTo>
                <a:cubicBezTo>
                  <a:pt x="5785" y="7005"/>
                  <a:pt x="5360" y="7907"/>
                  <a:pt x="4511" y="8172"/>
                </a:cubicBezTo>
                <a:cubicBezTo>
                  <a:pt x="4299" y="8226"/>
                  <a:pt x="4087" y="8279"/>
                  <a:pt x="3821" y="8279"/>
                </a:cubicBezTo>
                <a:cubicBezTo>
                  <a:pt x="3344" y="8279"/>
                  <a:pt x="2919" y="8172"/>
                  <a:pt x="2548" y="7960"/>
                </a:cubicBezTo>
                <a:cubicBezTo>
                  <a:pt x="2442" y="7907"/>
                  <a:pt x="2336" y="7854"/>
                  <a:pt x="2229" y="7801"/>
                </a:cubicBezTo>
                <a:cubicBezTo>
                  <a:pt x="2229" y="7430"/>
                  <a:pt x="2017" y="7058"/>
                  <a:pt x="1911" y="6899"/>
                </a:cubicBezTo>
                <a:cubicBezTo>
                  <a:pt x="1964" y="6793"/>
                  <a:pt x="2017" y="6687"/>
                  <a:pt x="2070" y="6528"/>
                </a:cubicBezTo>
                <a:cubicBezTo>
                  <a:pt x="2336" y="5944"/>
                  <a:pt x="2919" y="5360"/>
                  <a:pt x="3503" y="5201"/>
                </a:cubicBezTo>
                <a:cubicBezTo>
                  <a:pt x="3662" y="5148"/>
                  <a:pt x="3821" y="5095"/>
                  <a:pt x="4034" y="5095"/>
                </a:cubicBezTo>
                <a:close/>
                <a:moveTo>
                  <a:pt x="15442" y="5838"/>
                </a:moveTo>
                <a:cubicBezTo>
                  <a:pt x="15442" y="6209"/>
                  <a:pt x="15389" y="6581"/>
                  <a:pt x="15283" y="6899"/>
                </a:cubicBezTo>
                <a:cubicBezTo>
                  <a:pt x="15018" y="7854"/>
                  <a:pt x="14381" y="8385"/>
                  <a:pt x="13479" y="8385"/>
                </a:cubicBezTo>
                <a:cubicBezTo>
                  <a:pt x="13161" y="8385"/>
                  <a:pt x="12842" y="8332"/>
                  <a:pt x="12630" y="8279"/>
                </a:cubicBezTo>
                <a:lnTo>
                  <a:pt x="12842" y="8066"/>
                </a:lnTo>
                <a:lnTo>
                  <a:pt x="13479" y="8279"/>
                </a:lnTo>
                <a:lnTo>
                  <a:pt x="13532" y="8279"/>
                </a:lnTo>
                <a:cubicBezTo>
                  <a:pt x="13585" y="8279"/>
                  <a:pt x="13638" y="8226"/>
                  <a:pt x="13691" y="8172"/>
                </a:cubicBezTo>
                <a:cubicBezTo>
                  <a:pt x="13691" y="8066"/>
                  <a:pt x="13638" y="8013"/>
                  <a:pt x="13585" y="7960"/>
                </a:cubicBezTo>
                <a:lnTo>
                  <a:pt x="13108" y="7854"/>
                </a:lnTo>
                <a:lnTo>
                  <a:pt x="13373" y="7642"/>
                </a:lnTo>
                <a:lnTo>
                  <a:pt x="14487" y="7907"/>
                </a:lnTo>
                <a:lnTo>
                  <a:pt x="14540" y="7907"/>
                </a:lnTo>
                <a:cubicBezTo>
                  <a:pt x="14593" y="7907"/>
                  <a:pt x="14646" y="7854"/>
                  <a:pt x="14646" y="7801"/>
                </a:cubicBezTo>
                <a:cubicBezTo>
                  <a:pt x="14699" y="7695"/>
                  <a:pt x="14646" y="7642"/>
                  <a:pt x="14540" y="7589"/>
                </a:cubicBezTo>
                <a:lnTo>
                  <a:pt x="13638" y="7377"/>
                </a:lnTo>
                <a:lnTo>
                  <a:pt x="14116" y="7005"/>
                </a:lnTo>
                <a:lnTo>
                  <a:pt x="14965" y="7164"/>
                </a:lnTo>
                <a:cubicBezTo>
                  <a:pt x="15018" y="7164"/>
                  <a:pt x="15124" y="7111"/>
                  <a:pt x="15124" y="7058"/>
                </a:cubicBezTo>
                <a:cubicBezTo>
                  <a:pt x="15124" y="6952"/>
                  <a:pt x="15071" y="6899"/>
                  <a:pt x="15018" y="6846"/>
                </a:cubicBezTo>
                <a:lnTo>
                  <a:pt x="14381" y="6740"/>
                </a:lnTo>
                <a:lnTo>
                  <a:pt x="15442" y="5838"/>
                </a:lnTo>
                <a:close/>
                <a:moveTo>
                  <a:pt x="11993" y="7960"/>
                </a:moveTo>
                <a:cubicBezTo>
                  <a:pt x="12046" y="8119"/>
                  <a:pt x="12046" y="8226"/>
                  <a:pt x="12046" y="8332"/>
                </a:cubicBezTo>
                <a:cubicBezTo>
                  <a:pt x="11834" y="8385"/>
                  <a:pt x="11622" y="8385"/>
                  <a:pt x="11463" y="8438"/>
                </a:cubicBezTo>
                <a:cubicBezTo>
                  <a:pt x="11622" y="8279"/>
                  <a:pt x="11834" y="8172"/>
                  <a:pt x="11993" y="7960"/>
                </a:cubicBezTo>
                <a:close/>
                <a:moveTo>
                  <a:pt x="6315" y="8332"/>
                </a:moveTo>
                <a:lnTo>
                  <a:pt x="6528" y="9552"/>
                </a:lnTo>
                <a:cubicBezTo>
                  <a:pt x="6368" y="9552"/>
                  <a:pt x="6209" y="9605"/>
                  <a:pt x="6103" y="9711"/>
                </a:cubicBezTo>
                <a:lnTo>
                  <a:pt x="6103" y="9658"/>
                </a:lnTo>
                <a:cubicBezTo>
                  <a:pt x="5679" y="9871"/>
                  <a:pt x="5360" y="10189"/>
                  <a:pt x="5095" y="10613"/>
                </a:cubicBezTo>
                <a:cubicBezTo>
                  <a:pt x="5042" y="10295"/>
                  <a:pt x="4883" y="10030"/>
                  <a:pt x="4723" y="9764"/>
                </a:cubicBezTo>
                <a:lnTo>
                  <a:pt x="6315" y="8332"/>
                </a:lnTo>
                <a:close/>
                <a:moveTo>
                  <a:pt x="12842" y="8862"/>
                </a:moveTo>
                <a:cubicBezTo>
                  <a:pt x="14222" y="8862"/>
                  <a:pt x="14912" y="9446"/>
                  <a:pt x="15283" y="9924"/>
                </a:cubicBezTo>
                <a:cubicBezTo>
                  <a:pt x="16026" y="10985"/>
                  <a:pt x="15602" y="12524"/>
                  <a:pt x="15336" y="13107"/>
                </a:cubicBezTo>
                <a:lnTo>
                  <a:pt x="14487" y="11834"/>
                </a:lnTo>
                <a:lnTo>
                  <a:pt x="15124" y="11781"/>
                </a:lnTo>
                <a:cubicBezTo>
                  <a:pt x="15177" y="11781"/>
                  <a:pt x="15283" y="11781"/>
                  <a:pt x="15283" y="11675"/>
                </a:cubicBezTo>
                <a:cubicBezTo>
                  <a:pt x="15283" y="11569"/>
                  <a:pt x="15230" y="11515"/>
                  <a:pt x="15124" y="11515"/>
                </a:cubicBezTo>
                <a:lnTo>
                  <a:pt x="14275" y="11515"/>
                </a:lnTo>
                <a:lnTo>
                  <a:pt x="13744" y="10720"/>
                </a:lnTo>
                <a:lnTo>
                  <a:pt x="14912" y="10720"/>
                </a:lnTo>
                <a:cubicBezTo>
                  <a:pt x="14965" y="10720"/>
                  <a:pt x="15071" y="10613"/>
                  <a:pt x="15018" y="10507"/>
                </a:cubicBezTo>
                <a:cubicBezTo>
                  <a:pt x="15018" y="10454"/>
                  <a:pt x="14965" y="10454"/>
                  <a:pt x="14912" y="10454"/>
                </a:cubicBezTo>
                <a:lnTo>
                  <a:pt x="13532" y="10454"/>
                </a:lnTo>
                <a:lnTo>
                  <a:pt x="12948" y="9605"/>
                </a:lnTo>
                <a:lnTo>
                  <a:pt x="13585" y="9605"/>
                </a:lnTo>
                <a:cubicBezTo>
                  <a:pt x="13638" y="9605"/>
                  <a:pt x="13691" y="9552"/>
                  <a:pt x="13691" y="9446"/>
                </a:cubicBezTo>
                <a:cubicBezTo>
                  <a:pt x="13691" y="9393"/>
                  <a:pt x="13638" y="9340"/>
                  <a:pt x="13585" y="9340"/>
                </a:cubicBezTo>
                <a:lnTo>
                  <a:pt x="12736" y="9287"/>
                </a:lnTo>
                <a:lnTo>
                  <a:pt x="12471" y="8862"/>
                </a:lnTo>
                <a:close/>
                <a:moveTo>
                  <a:pt x="2972" y="9393"/>
                </a:moveTo>
                <a:cubicBezTo>
                  <a:pt x="3450" y="9393"/>
                  <a:pt x="3874" y="9552"/>
                  <a:pt x="4246" y="9924"/>
                </a:cubicBezTo>
                <a:cubicBezTo>
                  <a:pt x="4936" y="10613"/>
                  <a:pt x="4883" y="11728"/>
                  <a:pt x="4193" y="12418"/>
                </a:cubicBezTo>
                <a:lnTo>
                  <a:pt x="4246" y="12418"/>
                </a:lnTo>
                <a:cubicBezTo>
                  <a:pt x="3768" y="12842"/>
                  <a:pt x="2972" y="13160"/>
                  <a:pt x="2336" y="13160"/>
                </a:cubicBezTo>
                <a:lnTo>
                  <a:pt x="1699" y="13160"/>
                </a:lnTo>
                <a:cubicBezTo>
                  <a:pt x="1593" y="12789"/>
                  <a:pt x="1168" y="12524"/>
                  <a:pt x="903" y="12418"/>
                </a:cubicBezTo>
                <a:cubicBezTo>
                  <a:pt x="956" y="12258"/>
                  <a:pt x="956" y="12099"/>
                  <a:pt x="956" y="11940"/>
                </a:cubicBezTo>
                <a:cubicBezTo>
                  <a:pt x="903" y="11250"/>
                  <a:pt x="1221" y="10401"/>
                  <a:pt x="1752" y="9871"/>
                </a:cubicBezTo>
                <a:cubicBezTo>
                  <a:pt x="2070" y="9552"/>
                  <a:pt x="2495" y="9393"/>
                  <a:pt x="2972" y="9393"/>
                </a:cubicBezTo>
                <a:close/>
                <a:moveTo>
                  <a:pt x="12205" y="9022"/>
                </a:moveTo>
                <a:lnTo>
                  <a:pt x="12524" y="9446"/>
                </a:lnTo>
                <a:lnTo>
                  <a:pt x="12152" y="10295"/>
                </a:lnTo>
                <a:cubicBezTo>
                  <a:pt x="12152" y="10348"/>
                  <a:pt x="12152" y="10454"/>
                  <a:pt x="12258" y="10454"/>
                </a:cubicBezTo>
                <a:cubicBezTo>
                  <a:pt x="12258" y="10454"/>
                  <a:pt x="12258" y="10507"/>
                  <a:pt x="12312" y="10507"/>
                </a:cubicBezTo>
                <a:cubicBezTo>
                  <a:pt x="12365" y="10507"/>
                  <a:pt x="12418" y="10454"/>
                  <a:pt x="12418" y="10401"/>
                </a:cubicBezTo>
                <a:lnTo>
                  <a:pt x="12683" y="9711"/>
                </a:lnTo>
                <a:lnTo>
                  <a:pt x="13001" y="10189"/>
                </a:lnTo>
                <a:lnTo>
                  <a:pt x="12471" y="11622"/>
                </a:lnTo>
                <a:cubicBezTo>
                  <a:pt x="12471" y="11728"/>
                  <a:pt x="12524" y="11781"/>
                  <a:pt x="12577" y="11834"/>
                </a:cubicBezTo>
                <a:lnTo>
                  <a:pt x="12630" y="11834"/>
                </a:lnTo>
                <a:cubicBezTo>
                  <a:pt x="12683" y="11834"/>
                  <a:pt x="12736" y="11781"/>
                  <a:pt x="12789" y="11728"/>
                </a:cubicBezTo>
                <a:lnTo>
                  <a:pt x="13214" y="10507"/>
                </a:lnTo>
                <a:lnTo>
                  <a:pt x="13744" y="11250"/>
                </a:lnTo>
                <a:lnTo>
                  <a:pt x="13373" y="12365"/>
                </a:lnTo>
                <a:cubicBezTo>
                  <a:pt x="13373" y="12418"/>
                  <a:pt x="13426" y="12524"/>
                  <a:pt x="13479" y="12524"/>
                </a:cubicBezTo>
                <a:lnTo>
                  <a:pt x="13532" y="12524"/>
                </a:lnTo>
                <a:cubicBezTo>
                  <a:pt x="13585" y="12524"/>
                  <a:pt x="13638" y="12471"/>
                  <a:pt x="13638" y="12418"/>
                </a:cubicBezTo>
                <a:lnTo>
                  <a:pt x="13957" y="11569"/>
                </a:lnTo>
                <a:lnTo>
                  <a:pt x="15071" y="13214"/>
                </a:lnTo>
                <a:cubicBezTo>
                  <a:pt x="14540" y="13160"/>
                  <a:pt x="14063" y="13054"/>
                  <a:pt x="13585" y="12842"/>
                </a:cubicBezTo>
                <a:cubicBezTo>
                  <a:pt x="12736" y="12524"/>
                  <a:pt x="12205" y="11993"/>
                  <a:pt x="11993" y="11303"/>
                </a:cubicBezTo>
                <a:cubicBezTo>
                  <a:pt x="11675" y="10454"/>
                  <a:pt x="12046" y="9446"/>
                  <a:pt x="12205" y="9022"/>
                </a:cubicBezTo>
                <a:close/>
                <a:moveTo>
                  <a:pt x="850" y="12683"/>
                </a:moveTo>
                <a:cubicBezTo>
                  <a:pt x="1062" y="12789"/>
                  <a:pt x="1327" y="13001"/>
                  <a:pt x="1433" y="13267"/>
                </a:cubicBezTo>
                <a:cubicBezTo>
                  <a:pt x="1221" y="13320"/>
                  <a:pt x="1062" y="13426"/>
                  <a:pt x="903" y="13585"/>
                </a:cubicBezTo>
                <a:lnTo>
                  <a:pt x="850" y="13585"/>
                </a:lnTo>
                <a:lnTo>
                  <a:pt x="478" y="13214"/>
                </a:lnTo>
                <a:cubicBezTo>
                  <a:pt x="637" y="13054"/>
                  <a:pt x="744" y="12842"/>
                  <a:pt x="850" y="12683"/>
                </a:cubicBezTo>
                <a:close/>
                <a:moveTo>
                  <a:pt x="7111" y="9871"/>
                </a:moveTo>
                <a:cubicBezTo>
                  <a:pt x="7801" y="9871"/>
                  <a:pt x="8438" y="10295"/>
                  <a:pt x="8756" y="10932"/>
                </a:cubicBezTo>
                <a:cubicBezTo>
                  <a:pt x="9075" y="11622"/>
                  <a:pt x="9075" y="12577"/>
                  <a:pt x="8756" y="13214"/>
                </a:cubicBezTo>
                <a:cubicBezTo>
                  <a:pt x="8703" y="13373"/>
                  <a:pt x="8650" y="13479"/>
                  <a:pt x="8650" y="13638"/>
                </a:cubicBezTo>
                <a:cubicBezTo>
                  <a:pt x="8226" y="13638"/>
                  <a:pt x="7801" y="13956"/>
                  <a:pt x="7589" y="14169"/>
                </a:cubicBezTo>
                <a:cubicBezTo>
                  <a:pt x="7483" y="14063"/>
                  <a:pt x="7324" y="14009"/>
                  <a:pt x="7217" y="14009"/>
                </a:cubicBezTo>
                <a:cubicBezTo>
                  <a:pt x="6475" y="13797"/>
                  <a:pt x="5732" y="13160"/>
                  <a:pt x="5413" y="12524"/>
                </a:cubicBezTo>
                <a:cubicBezTo>
                  <a:pt x="5201" y="12099"/>
                  <a:pt x="5201" y="11569"/>
                  <a:pt x="5360" y="11144"/>
                </a:cubicBezTo>
                <a:cubicBezTo>
                  <a:pt x="5519" y="10666"/>
                  <a:pt x="5838" y="10295"/>
                  <a:pt x="6315" y="10083"/>
                </a:cubicBezTo>
                <a:cubicBezTo>
                  <a:pt x="6528" y="9977"/>
                  <a:pt x="6793" y="9871"/>
                  <a:pt x="7111" y="9871"/>
                </a:cubicBezTo>
                <a:close/>
                <a:moveTo>
                  <a:pt x="8597" y="13903"/>
                </a:moveTo>
                <a:cubicBezTo>
                  <a:pt x="8597" y="14169"/>
                  <a:pt x="8650" y="14381"/>
                  <a:pt x="8756" y="14593"/>
                </a:cubicBezTo>
                <a:lnTo>
                  <a:pt x="8809" y="14593"/>
                </a:lnTo>
                <a:cubicBezTo>
                  <a:pt x="8809" y="14593"/>
                  <a:pt x="8809" y="14646"/>
                  <a:pt x="8756" y="14646"/>
                </a:cubicBezTo>
                <a:lnTo>
                  <a:pt x="8279" y="14858"/>
                </a:lnTo>
                <a:lnTo>
                  <a:pt x="8226" y="14858"/>
                </a:lnTo>
                <a:cubicBezTo>
                  <a:pt x="8173" y="14646"/>
                  <a:pt x="8013" y="14487"/>
                  <a:pt x="7854" y="14328"/>
                </a:cubicBezTo>
                <a:cubicBezTo>
                  <a:pt x="8013" y="14169"/>
                  <a:pt x="8332" y="13956"/>
                  <a:pt x="8597" y="13903"/>
                </a:cubicBezTo>
                <a:close/>
                <a:moveTo>
                  <a:pt x="6793" y="1"/>
                </a:moveTo>
                <a:cubicBezTo>
                  <a:pt x="6634" y="1"/>
                  <a:pt x="6528" y="213"/>
                  <a:pt x="6581" y="319"/>
                </a:cubicBezTo>
                <a:cubicBezTo>
                  <a:pt x="6899" y="903"/>
                  <a:pt x="6952" y="1593"/>
                  <a:pt x="6899" y="2229"/>
                </a:cubicBezTo>
                <a:lnTo>
                  <a:pt x="6475" y="5838"/>
                </a:lnTo>
                <a:lnTo>
                  <a:pt x="5944" y="6103"/>
                </a:lnTo>
                <a:lnTo>
                  <a:pt x="5944" y="6050"/>
                </a:lnTo>
                <a:cubicBezTo>
                  <a:pt x="5625" y="5201"/>
                  <a:pt x="4883" y="4670"/>
                  <a:pt x="4034" y="4670"/>
                </a:cubicBezTo>
                <a:cubicBezTo>
                  <a:pt x="3768" y="4670"/>
                  <a:pt x="3556" y="4670"/>
                  <a:pt x="3344" y="4776"/>
                </a:cubicBezTo>
                <a:cubicBezTo>
                  <a:pt x="2654" y="4989"/>
                  <a:pt x="1964" y="5679"/>
                  <a:pt x="1646" y="6368"/>
                </a:cubicBezTo>
                <a:cubicBezTo>
                  <a:pt x="1540" y="6634"/>
                  <a:pt x="1327" y="6846"/>
                  <a:pt x="1062" y="6952"/>
                </a:cubicBezTo>
                <a:cubicBezTo>
                  <a:pt x="850" y="7005"/>
                  <a:pt x="691" y="7270"/>
                  <a:pt x="797" y="7483"/>
                </a:cubicBezTo>
                <a:lnTo>
                  <a:pt x="956" y="7960"/>
                </a:lnTo>
                <a:cubicBezTo>
                  <a:pt x="956" y="8066"/>
                  <a:pt x="1009" y="8119"/>
                  <a:pt x="1115" y="8172"/>
                </a:cubicBezTo>
                <a:cubicBezTo>
                  <a:pt x="1190" y="8210"/>
                  <a:pt x="1292" y="8248"/>
                  <a:pt x="1382" y="8248"/>
                </a:cubicBezTo>
                <a:cubicBezTo>
                  <a:pt x="1420" y="8248"/>
                  <a:pt x="1455" y="8241"/>
                  <a:pt x="1486" y="8226"/>
                </a:cubicBezTo>
                <a:cubicBezTo>
                  <a:pt x="1580" y="8188"/>
                  <a:pt x="1681" y="8170"/>
                  <a:pt x="1784" y="8170"/>
                </a:cubicBezTo>
                <a:cubicBezTo>
                  <a:pt x="1971" y="8170"/>
                  <a:pt x="2164" y="8229"/>
                  <a:pt x="2336" y="8332"/>
                </a:cubicBezTo>
                <a:cubicBezTo>
                  <a:pt x="2707" y="8544"/>
                  <a:pt x="3291" y="8703"/>
                  <a:pt x="3821" y="8703"/>
                </a:cubicBezTo>
                <a:cubicBezTo>
                  <a:pt x="4087" y="8703"/>
                  <a:pt x="4405" y="8650"/>
                  <a:pt x="4670" y="8597"/>
                </a:cubicBezTo>
                <a:cubicBezTo>
                  <a:pt x="5519" y="8279"/>
                  <a:pt x="6103" y="7430"/>
                  <a:pt x="5997" y="6528"/>
                </a:cubicBezTo>
                <a:lnTo>
                  <a:pt x="6421" y="6368"/>
                </a:lnTo>
                <a:lnTo>
                  <a:pt x="6368" y="6899"/>
                </a:lnTo>
                <a:lnTo>
                  <a:pt x="6262" y="7801"/>
                </a:lnTo>
                <a:lnTo>
                  <a:pt x="4405" y="9446"/>
                </a:lnTo>
                <a:cubicBezTo>
                  <a:pt x="3981" y="9128"/>
                  <a:pt x="3503" y="8915"/>
                  <a:pt x="2972" y="8915"/>
                </a:cubicBezTo>
                <a:cubicBezTo>
                  <a:pt x="2389" y="8915"/>
                  <a:pt x="1858" y="9128"/>
                  <a:pt x="1433" y="9552"/>
                </a:cubicBezTo>
                <a:cubicBezTo>
                  <a:pt x="850" y="10136"/>
                  <a:pt x="425" y="11144"/>
                  <a:pt x="531" y="11993"/>
                </a:cubicBezTo>
                <a:cubicBezTo>
                  <a:pt x="531" y="12311"/>
                  <a:pt x="425" y="12683"/>
                  <a:pt x="160" y="12895"/>
                </a:cubicBezTo>
                <a:cubicBezTo>
                  <a:pt x="1" y="13054"/>
                  <a:pt x="1" y="13320"/>
                  <a:pt x="160" y="13479"/>
                </a:cubicBezTo>
                <a:lnTo>
                  <a:pt x="531" y="13903"/>
                </a:lnTo>
                <a:cubicBezTo>
                  <a:pt x="584" y="13956"/>
                  <a:pt x="637" y="14009"/>
                  <a:pt x="744" y="14009"/>
                </a:cubicBezTo>
                <a:cubicBezTo>
                  <a:pt x="786" y="14024"/>
                  <a:pt x="829" y="14030"/>
                  <a:pt x="871" y="14030"/>
                </a:cubicBezTo>
                <a:cubicBezTo>
                  <a:pt x="984" y="14030"/>
                  <a:pt x="1090" y="13981"/>
                  <a:pt x="1168" y="13903"/>
                </a:cubicBezTo>
                <a:cubicBezTo>
                  <a:pt x="1380" y="13691"/>
                  <a:pt x="1699" y="13585"/>
                  <a:pt x="1964" y="13585"/>
                </a:cubicBezTo>
                <a:lnTo>
                  <a:pt x="2282" y="13585"/>
                </a:lnTo>
                <a:cubicBezTo>
                  <a:pt x="3078" y="13585"/>
                  <a:pt x="3981" y="13267"/>
                  <a:pt x="4511" y="12736"/>
                </a:cubicBezTo>
                <a:cubicBezTo>
                  <a:pt x="4670" y="12577"/>
                  <a:pt x="4776" y="12418"/>
                  <a:pt x="4883" y="12258"/>
                </a:cubicBezTo>
                <a:cubicBezTo>
                  <a:pt x="4883" y="12418"/>
                  <a:pt x="4936" y="12577"/>
                  <a:pt x="5042" y="12736"/>
                </a:cubicBezTo>
                <a:cubicBezTo>
                  <a:pt x="5413" y="13479"/>
                  <a:pt x="6209" y="14169"/>
                  <a:pt x="7058" y="14434"/>
                </a:cubicBezTo>
                <a:cubicBezTo>
                  <a:pt x="7430" y="14487"/>
                  <a:pt x="7695" y="14752"/>
                  <a:pt x="7854" y="15071"/>
                </a:cubicBezTo>
                <a:cubicBezTo>
                  <a:pt x="7907" y="15177"/>
                  <a:pt x="8066" y="15283"/>
                  <a:pt x="8226" y="15283"/>
                </a:cubicBezTo>
                <a:lnTo>
                  <a:pt x="8438" y="15283"/>
                </a:lnTo>
                <a:lnTo>
                  <a:pt x="8969" y="15018"/>
                </a:lnTo>
                <a:cubicBezTo>
                  <a:pt x="9128" y="14965"/>
                  <a:pt x="9234" y="14805"/>
                  <a:pt x="9234" y="14593"/>
                </a:cubicBezTo>
                <a:cubicBezTo>
                  <a:pt x="9234" y="14540"/>
                  <a:pt x="9181" y="14487"/>
                  <a:pt x="9181" y="14381"/>
                </a:cubicBezTo>
                <a:cubicBezTo>
                  <a:pt x="9022" y="14116"/>
                  <a:pt x="9022" y="13744"/>
                  <a:pt x="9181" y="13426"/>
                </a:cubicBezTo>
                <a:cubicBezTo>
                  <a:pt x="9499" y="12630"/>
                  <a:pt x="9499" y="11515"/>
                  <a:pt x="9128" y="10720"/>
                </a:cubicBezTo>
                <a:cubicBezTo>
                  <a:pt x="8756" y="9977"/>
                  <a:pt x="7960" y="9446"/>
                  <a:pt x="7058" y="9446"/>
                </a:cubicBezTo>
                <a:lnTo>
                  <a:pt x="6952" y="9446"/>
                </a:lnTo>
                <a:lnTo>
                  <a:pt x="6687" y="7907"/>
                </a:lnTo>
                <a:lnTo>
                  <a:pt x="6740" y="7323"/>
                </a:lnTo>
                <a:cubicBezTo>
                  <a:pt x="7058" y="7536"/>
                  <a:pt x="7589" y="7907"/>
                  <a:pt x="8226" y="8226"/>
                </a:cubicBezTo>
                <a:cubicBezTo>
                  <a:pt x="9181" y="8650"/>
                  <a:pt x="10136" y="8862"/>
                  <a:pt x="11038" y="8862"/>
                </a:cubicBezTo>
                <a:cubicBezTo>
                  <a:pt x="11303" y="8862"/>
                  <a:pt x="11569" y="8862"/>
                  <a:pt x="11834" y="8809"/>
                </a:cubicBezTo>
                <a:lnTo>
                  <a:pt x="11834" y="8809"/>
                </a:lnTo>
                <a:cubicBezTo>
                  <a:pt x="11622" y="9287"/>
                  <a:pt x="11197" y="10401"/>
                  <a:pt x="11569" y="11462"/>
                </a:cubicBezTo>
                <a:cubicBezTo>
                  <a:pt x="11834" y="12258"/>
                  <a:pt x="12471" y="12842"/>
                  <a:pt x="13426" y="13267"/>
                </a:cubicBezTo>
                <a:cubicBezTo>
                  <a:pt x="14063" y="13532"/>
                  <a:pt x="14699" y="13638"/>
                  <a:pt x="15442" y="13691"/>
                </a:cubicBezTo>
                <a:cubicBezTo>
                  <a:pt x="15548" y="13691"/>
                  <a:pt x="15602" y="13638"/>
                  <a:pt x="15655" y="13532"/>
                </a:cubicBezTo>
                <a:cubicBezTo>
                  <a:pt x="15655" y="13532"/>
                  <a:pt x="15920" y="12948"/>
                  <a:pt x="16079" y="12205"/>
                </a:cubicBezTo>
                <a:cubicBezTo>
                  <a:pt x="16238" y="11197"/>
                  <a:pt x="16132" y="10295"/>
                  <a:pt x="15655" y="9605"/>
                </a:cubicBezTo>
                <a:cubicBezTo>
                  <a:pt x="15283" y="9128"/>
                  <a:pt x="14859" y="8862"/>
                  <a:pt x="14381" y="8650"/>
                </a:cubicBezTo>
                <a:cubicBezTo>
                  <a:pt x="14912" y="8438"/>
                  <a:pt x="15442" y="7960"/>
                  <a:pt x="15708" y="7058"/>
                </a:cubicBezTo>
                <a:cubicBezTo>
                  <a:pt x="15867" y="6528"/>
                  <a:pt x="15920" y="5997"/>
                  <a:pt x="15867" y="5466"/>
                </a:cubicBezTo>
                <a:cubicBezTo>
                  <a:pt x="15867" y="5360"/>
                  <a:pt x="15814" y="5307"/>
                  <a:pt x="15708" y="5307"/>
                </a:cubicBezTo>
                <a:cubicBezTo>
                  <a:pt x="15708" y="5254"/>
                  <a:pt x="15124" y="5042"/>
                  <a:pt x="14381" y="5042"/>
                </a:cubicBezTo>
                <a:cubicBezTo>
                  <a:pt x="13797" y="5042"/>
                  <a:pt x="13320" y="5201"/>
                  <a:pt x="12948" y="5466"/>
                </a:cubicBezTo>
                <a:cubicBezTo>
                  <a:pt x="12895" y="4989"/>
                  <a:pt x="12683" y="4511"/>
                  <a:pt x="12365" y="4034"/>
                </a:cubicBezTo>
                <a:cubicBezTo>
                  <a:pt x="12046" y="3503"/>
                  <a:pt x="11569" y="2972"/>
                  <a:pt x="10985" y="2548"/>
                </a:cubicBezTo>
                <a:cubicBezTo>
                  <a:pt x="10932" y="2521"/>
                  <a:pt x="10892" y="2508"/>
                  <a:pt x="10852" y="2508"/>
                </a:cubicBezTo>
                <a:cubicBezTo>
                  <a:pt x="10812" y="2508"/>
                  <a:pt x="10773" y="2521"/>
                  <a:pt x="10720" y="2548"/>
                </a:cubicBezTo>
                <a:cubicBezTo>
                  <a:pt x="10720" y="2548"/>
                  <a:pt x="10136" y="2866"/>
                  <a:pt x="9605" y="3397"/>
                </a:cubicBezTo>
                <a:cubicBezTo>
                  <a:pt x="8862" y="4140"/>
                  <a:pt x="8491" y="4936"/>
                  <a:pt x="8491" y="5785"/>
                </a:cubicBezTo>
                <a:cubicBezTo>
                  <a:pt x="8491" y="6581"/>
                  <a:pt x="8915" y="7377"/>
                  <a:pt x="9605" y="8013"/>
                </a:cubicBezTo>
                <a:cubicBezTo>
                  <a:pt x="9764" y="8119"/>
                  <a:pt x="9871" y="8226"/>
                  <a:pt x="9977" y="8332"/>
                </a:cubicBezTo>
                <a:cubicBezTo>
                  <a:pt x="9393" y="8226"/>
                  <a:pt x="8862" y="8013"/>
                  <a:pt x="8438" y="7801"/>
                </a:cubicBezTo>
                <a:cubicBezTo>
                  <a:pt x="7642" y="7430"/>
                  <a:pt x="7005" y="7005"/>
                  <a:pt x="6793" y="6846"/>
                </a:cubicBezTo>
                <a:lnTo>
                  <a:pt x="7324" y="2389"/>
                </a:lnTo>
                <a:cubicBezTo>
                  <a:pt x="7430" y="1646"/>
                  <a:pt x="7270" y="850"/>
                  <a:pt x="7005" y="160"/>
                </a:cubicBezTo>
                <a:cubicBezTo>
                  <a:pt x="6952" y="54"/>
                  <a:pt x="6899" y="1"/>
                  <a:pt x="679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5" name="Google Shape;2675;p67"/>
          <p:cNvSpPr/>
          <p:nvPr/>
        </p:nvSpPr>
        <p:spPr>
          <a:xfrm>
            <a:off x="6154275" y="4185609"/>
            <a:ext cx="333265" cy="407252"/>
          </a:xfrm>
          <a:custGeom>
            <a:avLst/>
            <a:gdLst/>
            <a:ahLst/>
            <a:cxnLst/>
            <a:rect l="l" t="t" r="r" b="b"/>
            <a:pathLst>
              <a:path w="12896" h="15759" extrusionOk="0">
                <a:moveTo>
                  <a:pt x="7541" y="418"/>
                </a:moveTo>
                <a:cubicBezTo>
                  <a:pt x="8387" y="418"/>
                  <a:pt x="9280" y="739"/>
                  <a:pt x="10083" y="1060"/>
                </a:cubicBezTo>
                <a:cubicBezTo>
                  <a:pt x="10242" y="1113"/>
                  <a:pt x="10348" y="1113"/>
                  <a:pt x="10507" y="1166"/>
                </a:cubicBezTo>
                <a:cubicBezTo>
                  <a:pt x="11675" y="1590"/>
                  <a:pt x="12099" y="2652"/>
                  <a:pt x="12205" y="3129"/>
                </a:cubicBezTo>
                <a:lnTo>
                  <a:pt x="12205" y="3182"/>
                </a:lnTo>
                <a:cubicBezTo>
                  <a:pt x="12364" y="3607"/>
                  <a:pt x="12471" y="4084"/>
                  <a:pt x="12364" y="4562"/>
                </a:cubicBezTo>
                <a:cubicBezTo>
                  <a:pt x="12258" y="4933"/>
                  <a:pt x="11940" y="5199"/>
                  <a:pt x="11569" y="5199"/>
                </a:cubicBezTo>
                <a:cubicBezTo>
                  <a:pt x="11500" y="5201"/>
                  <a:pt x="11431" y="5202"/>
                  <a:pt x="11361" y="5202"/>
                </a:cubicBezTo>
                <a:cubicBezTo>
                  <a:pt x="9948" y="5202"/>
                  <a:pt x="8102" y="4719"/>
                  <a:pt x="7748" y="4668"/>
                </a:cubicBezTo>
                <a:cubicBezTo>
                  <a:pt x="7323" y="4137"/>
                  <a:pt x="6634" y="3660"/>
                  <a:pt x="5572" y="3288"/>
                </a:cubicBezTo>
                <a:cubicBezTo>
                  <a:pt x="5307" y="3182"/>
                  <a:pt x="5095" y="3129"/>
                  <a:pt x="4829" y="3076"/>
                </a:cubicBezTo>
                <a:cubicBezTo>
                  <a:pt x="4670" y="2811"/>
                  <a:pt x="4617" y="2546"/>
                  <a:pt x="4670" y="2227"/>
                </a:cubicBezTo>
                <a:cubicBezTo>
                  <a:pt x="4829" y="1697"/>
                  <a:pt x="5625" y="848"/>
                  <a:pt x="6740" y="529"/>
                </a:cubicBezTo>
                <a:cubicBezTo>
                  <a:pt x="6999" y="451"/>
                  <a:pt x="7267" y="418"/>
                  <a:pt x="7541" y="418"/>
                </a:cubicBezTo>
                <a:close/>
                <a:moveTo>
                  <a:pt x="8172" y="5199"/>
                </a:moveTo>
                <a:lnTo>
                  <a:pt x="8172" y="5199"/>
                </a:lnTo>
                <a:cubicBezTo>
                  <a:pt x="8279" y="5252"/>
                  <a:pt x="8438" y="5252"/>
                  <a:pt x="8544" y="5305"/>
                </a:cubicBezTo>
                <a:cubicBezTo>
                  <a:pt x="8491" y="5358"/>
                  <a:pt x="8438" y="5464"/>
                  <a:pt x="8385" y="5570"/>
                </a:cubicBezTo>
                <a:cubicBezTo>
                  <a:pt x="8385" y="5517"/>
                  <a:pt x="8332" y="5464"/>
                  <a:pt x="8332" y="5464"/>
                </a:cubicBezTo>
                <a:cubicBezTo>
                  <a:pt x="8279" y="5358"/>
                  <a:pt x="8225" y="5305"/>
                  <a:pt x="8172" y="5199"/>
                </a:cubicBezTo>
                <a:close/>
                <a:moveTo>
                  <a:pt x="3927" y="3448"/>
                </a:moveTo>
                <a:cubicBezTo>
                  <a:pt x="4405" y="3448"/>
                  <a:pt x="4936" y="3501"/>
                  <a:pt x="5466" y="3713"/>
                </a:cubicBezTo>
                <a:cubicBezTo>
                  <a:pt x="6634" y="4084"/>
                  <a:pt x="7483" y="4721"/>
                  <a:pt x="7960" y="5623"/>
                </a:cubicBezTo>
                <a:cubicBezTo>
                  <a:pt x="8172" y="6101"/>
                  <a:pt x="8279" y="6525"/>
                  <a:pt x="8279" y="6685"/>
                </a:cubicBezTo>
                <a:cubicBezTo>
                  <a:pt x="8172" y="6791"/>
                  <a:pt x="7960" y="6844"/>
                  <a:pt x="7589" y="6950"/>
                </a:cubicBezTo>
                <a:cubicBezTo>
                  <a:pt x="7058" y="7109"/>
                  <a:pt x="6156" y="7268"/>
                  <a:pt x="4829" y="7268"/>
                </a:cubicBezTo>
                <a:cubicBezTo>
                  <a:pt x="4670" y="7268"/>
                  <a:pt x="4458" y="7268"/>
                  <a:pt x="4246" y="7215"/>
                </a:cubicBezTo>
                <a:cubicBezTo>
                  <a:pt x="1752" y="7162"/>
                  <a:pt x="690" y="6154"/>
                  <a:pt x="478" y="5889"/>
                </a:cubicBezTo>
                <a:cubicBezTo>
                  <a:pt x="690" y="4827"/>
                  <a:pt x="1964" y="3448"/>
                  <a:pt x="3927" y="3448"/>
                </a:cubicBezTo>
                <a:close/>
                <a:moveTo>
                  <a:pt x="5891" y="7640"/>
                </a:moveTo>
                <a:lnTo>
                  <a:pt x="5519" y="9072"/>
                </a:lnTo>
                <a:cubicBezTo>
                  <a:pt x="5466" y="8595"/>
                  <a:pt x="5519" y="8170"/>
                  <a:pt x="5519" y="7693"/>
                </a:cubicBezTo>
                <a:cubicBezTo>
                  <a:pt x="5625" y="7693"/>
                  <a:pt x="5785" y="7640"/>
                  <a:pt x="5891" y="7640"/>
                </a:cubicBezTo>
                <a:close/>
                <a:moveTo>
                  <a:pt x="7430" y="7427"/>
                </a:moveTo>
                <a:lnTo>
                  <a:pt x="7430" y="7427"/>
                </a:lnTo>
                <a:cubicBezTo>
                  <a:pt x="6952" y="8542"/>
                  <a:pt x="6581" y="9603"/>
                  <a:pt x="6421" y="10558"/>
                </a:cubicBezTo>
                <a:cubicBezTo>
                  <a:pt x="6262" y="11566"/>
                  <a:pt x="6262" y="12415"/>
                  <a:pt x="6474" y="13158"/>
                </a:cubicBezTo>
                <a:cubicBezTo>
                  <a:pt x="6368" y="13105"/>
                  <a:pt x="6315" y="12999"/>
                  <a:pt x="6262" y="12946"/>
                </a:cubicBezTo>
                <a:cubicBezTo>
                  <a:pt x="6050" y="12468"/>
                  <a:pt x="5731" y="11566"/>
                  <a:pt x="5572" y="10346"/>
                </a:cubicBezTo>
                <a:lnTo>
                  <a:pt x="6315" y="7640"/>
                </a:lnTo>
                <a:cubicBezTo>
                  <a:pt x="6793" y="7587"/>
                  <a:pt x="7111" y="7480"/>
                  <a:pt x="7430" y="7427"/>
                </a:cubicBezTo>
                <a:close/>
                <a:moveTo>
                  <a:pt x="3927" y="7640"/>
                </a:moveTo>
                <a:cubicBezTo>
                  <a:pt x="4033" y="7640"/>
                  <a:pt x="4086" y="7693"/>
                  <a:pt x="4246" y="7693"/>
                </a:cubicBezTo>
                <a:lnTo>
                  <a:pt x="5095" y="7693"/>
                </a:lnTo>
                <a:cubicBezTo>
                  <a:pt x="4882" y="10346"/>
                  <a:pt x="5519" y="12309"/>
                  <a:pt x="5891" y="13105"/>
                </a:cubicBezTo>
                <a:cubicBezTo>
                  <a:pt x="6103" y="13530"/>
                  <a:pt x="6634" y="14060"/>
                  <a:pt x="7536" y="14803"/>
                </a:cubicBezTo>
                <a:cubicBezTo>
                  <a:pt x="7748" y="14962"/>
                  <a:pt x="8013" y="15175"/>
                  <a:pt x="8172" y="15281"/>
                </a:cubicBezTo>
                <a:lnTo>
                  <a:pt x="7270" y="15281"/>
                </a:lnTo>
                <a:cubicBezTo>
                  <a:pt x="7058" y="15228"/>
                  <a:pt x="5307" y="14644"/>
                  <a:pt x="4511" y="13158"/>
                </a:cubicBezTo>
                <a:cubicBezTo>
                  <a:pt x="3821" y="11726"/>
                  <a:pt x="3874" y="8542"/>
                  <a:pt x="3927" y="7640"/>
                </a:cubicBezTo>
                <a:close/>
                <a:moveTo>
                  <a:pt x="7466" y="0"/>
                </a:moveTo>
                <a:cubicBezTo>
                  <a:pt x="7182" y="0"/>
                  <a:pt x="6902" y="31"/>
                  <a:pt x="6634" y="105"/>
                </a:cubicBezTo>
                <a:cubicBezTo>
                  <a:pt x="5838" y="370"/>
                  <a:pt x="4564" y="1113"/>
                  <a:pt x="4299" y="2121"/>
                </a:cubicBezTo>
                <a:cubicBezTo>
                  <a:pt x="4193" y="2439"/>
                  <a:pt x="4193" y="2758"/>
                  <a:pt x="4299" y="3023"/>
                </a:cubicBezTo>
                <a:lnTo>
                  <a:pt x="3927" y="3023"/>
                </a:lnTo>
                <a:cubicBezTo>
                  <a:pt x="2601" y="3023"/>
                  <a:pt x="1752" y="3554"/>
                  <a:pt x="1221" y="3978"/>
                </a:cubicBezTo>
                <a:cubicBezTo>
                  <a:pt x="531" y="4509"/>
                  <a:pt x="107" y="5252"/>
                  <a:pt x="1" y="5889"/>
                </a:cubicBezTo>
                <a:cubicBezTo>
                  <a:pt x="1" y="5942"/>
                  <a:pt x="1" y="5995"/>
                  <a:pt x="54" y="6048"/>
                </a:cubicBezTo>
                <a:cubicBezTo>
                  <a:pt x="107" y="6101"/>
                  <a:pt x="903" y="7321"/>
                  <a:pt x="3450" y="7640"/>
                </a:cubicBezTo>
                <a:cubicBezTo>
                  <a:pt x="3450" y="8489"/>
                  <a:pt x="3344" y="11832"/>
                  <a:pt x="4140" y="13371"/>
                </a:cubicBezTo>
                <a:cubicBezTo>
                  <a:pt x="5042" y="15122"/>
                  <a:pt x="7111" y="15705"/>
                  <a:pt x="7217" y="15705"/>
                </a:cubicBezTo>
                <a:cubicBezTo>
                  <a:pt x="7217" y="15705"/>
                  <a:pt x="7217" y="15758"/>
                  <a:pt x="7270" y="15758"/>
                </a:cubicBezTo>
                <a:lnTo>
                  <a:pt x="8862" y="15758"/>
                </a:lnTo>
                <a:cubicBezTo>
                  <a:pt x="8968" y="15758"/>
                  <a:pt x="9075" y="15705"/>
                  <a:pt x="9075" y="15599"/>
                </a:cubicBezTo>
                <a:cubicBezTo>
                  <a:pt x="9128" y="15546"/>
                  <a:pt x="9075" y="15440"/>
                  <a:pt x="9021" y="15387"/>
                </a:cubicBezTo>
                <a:cubicBezTo>
                  <a:pt x="8650" y="15122"/>
                  <a:pt x="7854" y="14538"/>
                  <a:pt x="7217" y="14007"/>
                </a:cubicBezTo>
                <a:cubicBezTo>
                  <a:pt x="6740" y="13158"/>
                  <a:pt x="6581" y="12044"/>
                  <a:pt x="6846" y="10664"/>
                </a:cubicBezTo>
                <a:cubicBezTo>
                  <a:pt x="7005" y="9656"/>
                  <a:pt x="7430" y="8542"/>
                  <a:pt x="7960" y="7321"/>
                </a:cubicBezTo>
                <a:cubicBezTo>
                  <a:pt x="8385" y="7162"/>
                  <a:pt x="8597" y="7056"/>
                  <a:pt x="8650" y="7056"/>
                </a:cubicBezTo>
                <a:cubicBezTo>
                  <a:pt x="8703" y="7003"/>
                  <a:pt x="8756" y="6950"/>
                  <a:pt x="8756" y="6844"/>
                </a:cubicBezTo>
                <a:cubicBezTo>
                  <a:pt x="8756" y="6844"/>
                  <a:pt x="8703" y="6525"/>
                  <a:pt x="8597" y="6101"/>
                </a:cubicBezTo>
                <a:cubicBezTo>
                  <a:pt x="8756" y="5782"/>
                  <a:pt x="8915" y="5517"/>
                  <a:pt x="9021" y="5411"/>
                </a:cubicBezTo>
                <a:cubicBezTo>
                  <a:pt x="9870" y="5570"/>
                  <a:pt x="10666" y="5623"/>
                  <a:pt x="11303" y="5623"/>
                </a:cubicBezTo>
                <a:lnTo>
                  <a:pt x="11569" y="5623"/>
                </a:lnTo>
                <a:cubicBezTo>
                  <a:pt x="12152" y="5623"/>
                  <a:pt x="12630" y="5199"/>
                  <a:pt x="12789" y="4668"/>
                </a:cubicBezTo>
                <a:cubicBezTo>
                  <a:pt x="12895" y="4084"/>
                  <a:pt x="12736" y="3501"/>
                  <a:pt x="12630" y="3076"/>
                </a:cubicBezTo>
                <a:lnTo>
                  <a:pt x="12630" y="3023"/>
                </a:lnTo>
                <a:cubicBezTo>
                  <a:pt x="12524" y="2493"/>
                  <a:pt x="12046" y="1272"/>
                  <a:pt x="10613" y="794"/>
                </a:cubicBezTo>
                <a:cubicBezTo>
                  <a:pt x="10507" y="741"/>
                  <a:pt x="10401" y="688"/>
                  <a:pt x="10242" y="635"/>
                </a:cubicBezTo>
                <a:cubicBezTo>
                  <a:pt x="9425" y="349"/>
                  <a:pt x="8419" y="0"/>
                  <a:pt x="74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6" name="Google Shape;2676;p67"/>
          <p:cNvSpPr/>
          <p:nvPr/>
        </p:nvSpPr>
        <p:spPr>
          <a:xfrm>
            <a:off x="4783569" y="4164328"/>
            <a:ext cx="308559" cy="449815"/>
          </a:xfrm>
          <a:custGeom>
            <a:avLst/>
            <a:gdLst/>
            <a:ahLst/>
            <a:cxnLst/>
            <a:rect l="l" t="t" r="r" b="b"/>
            <a:pathLst>
              <a:path w="11940" h="17406" extrusionOk="0">
                <a:moveTo>
                  <a:pt x="5784" y="425"/>
                </a:moveTo>
                <a:cubicBezTo>
                  <a:pt x="5996" y="425"/>
                  <a:pt x="6155" y="531"/>
                  <a:pt x="6262" y="637"/>
                </a:cubicBezTo>
                <a:lnTo>
                  <a:pt x="6315" y="690"/>
                </a:lnTo>
                <a:cubicBezTo>
                  <a:pt x="6739" y="1168"/>
                  <a:pt x="7270" y="1486"/>
                  <a:pt x="7960" y="1645"/>
                </a:cubicBezTo>
                <a:cubicBezTo>
                  <a:pt x="8172" y="1645"/>
                  <a:pt x="8331" y="1698"/>
                  <a:pt x="8543" y="1751"/>
                </a:cubicBezTo>
                <a:cubicBezTo>
                  <a:pt x="10188" y="2335"/>
                  <a:pt x="10878" y="3025"/>
                  <a:pt x="11197" y="3502"/>
                </a:cubicBezTo>
                <a:cubicBezTo>
                  <a:pt x="11303" y="3768"/>
                  <a:pt x="11356" y="3927"/>
                  <a:pt x="11409" y="4139"/>
                </a:cubicBezTo>
                <a:cubicBezTo>
                  <a:pt x="11303" y="3980"/>
                  <a:pt x="11143" y="3927"/>
                  <a:pt x="10984" y="3821"/>
                </a:cubicBezTo>
                <a:cubicBezTo>
                  <a:pt x="10825" y="3768"/>
                  <a:pt x="10613" y="3715"/>
                  <a:pt x="10294" y="3609"/>
                </a:cubicBezTo>
                <a:cubicBezTo>
                  <a:pt x="10241" y="3502"/>
                  <a:pt x="10135" y="3237"/>
                  <a:pt x="9976" y="3025"/>
                </a:cubicBezTo>
                <a:cubicBezTo>
                  <a:pt x="9950" y="2998"/>
                  <a:pt x="9910" y="2985"/>
                  <a:pt x="9870" y="2985"/>
                </a:cubicBezTo>
                <a:cubicBezTo>
                  <a:pt x="9830" y="2985"/>
                  <a:pt x="9790" y="2998"/>
                  <a:pt x="9764" y="3025"/>
                </a:cubicBezTo>
                <a:cubicBezTo>
                  <a:pt x="9711" y="3078"/>
                  <a:pt x="9658" y="3184"/>
                  <a:pt x="9711" y="3237"/>
                </a:cubicBezTo>
                <a:cubicBezTo>
                  <a:pt x="9817" y="3343"/>
                  <a:pt x="9923" y="3449"/>
                  <a:pt x="9976" y="3609"/>
                </a:cubicBezTo>
                <a:cubicBezTo>
                  <a:pt x="9870" y="3555"/>
                  <a:pt x="9764" y="3555"/>
                  <a:pt x="9658" y="3555"/>
                </a:cubicBezTo>
                <a:cubicBezTo>
                  <a:pt x="9605" y="3343"/>
                  <a:pt x="9445" y="2972"/>
                  <a:pt x="9286" y="2706"/>
                </a:cubicBezTo>
                <a:cubicBezTo>
                  <a:pt x="9260" y="2680"/>
                  <a:pt x="9220" y="2667"/>
                  <a:pt x="9180" y="2667"/>
                </a:cubicBezTo>
                <a:cubicBezTo>
                  <a:pt x="9140" y="2667"/>
                  <a:pt x="9101" y="2680"/>
                  <a:pt x="9074" y="2706"/>
                </a:cubicBezTo>
                <a:cubicBezTo>
                  <a:pt x="8968" y="2759"/>
                  <a:pt x="8968" y="2813"/>
                  <a:pt x="9021" y="2919"/>
                </a:cubicBezTo>
                <a:cubicBezTo>
                  <a:pt x="9127" y="3078"/>
                  <a:pt x="9233" y="3290"/>
                  <a:pt x="9339" y="3502"/>
                </a:cubicBezTo>
                <a:cubicBezTo>
                  <a:pt x="8490" y="3449"/>
                  <a:pt x="7588" y="3396"/>
                  <a:pt x="7058" y="3396"/>
                </a:cubicBezTo>
                <a:cubicBezTo>
                  <a:pt x="6580" y="3383"/>
                  <a:pt x="6112" y="3376"/>
                  <a:pt x="5667" y="3376"/>
                </a:cubicBezTo>
                <a:cubicBezTo>
                  <a:pt x="4331" y="3376"/>
                  <a:pt x="3197" y="3436"/>
                  <a:pt x="2600" y="3555"/>
                </a:cubicBezTo>
                <a:cubicBezTo>
                  <a:pt x="2388" y="3555"/>
                  <a:pt x="2229" y="3609"/>
                  <a:pt x="2070" y="3662"/>
                </a:cubicBezTo>
                <a:cubicBezTo>
                  <a:pt x="2176" y="3502"/>
                  <a:pt x="2282" y="3396"/>
                  <a:pt x="2494" y="3290"/>
                </a:cubicBezTo>
                <a:cubicBezTo>
                  <a:pt x="2547" y="3237"/>
                  <a:pt x="2547" y="3184"/>
                  <a:pt x="2547" y="3078"/>
                </a:cubicBezTo>
                <a:cubicBezTo>
                  <a:pt x="2494" y="3025"/>
                  <a:pt x="2388" y="3025"/>
                  <a:pt x="2335" y="3025"/>
                </a:cubicBezTo>
                <a:cubicBezTo>
                  <a:pt x="1963" y="3237"/>
                  <a:pt x="1804" y="3555"/>
                  <a:pt x="1698" y="3768"/>
                </a:cubicBezTo>
                <a:cubicBezTo>
                  <a:pt x="1061" y="3927"/>
                  <a:pt x="690" y="4139"/>
                  <a:pt x="531" y="4245"/>
                </a:cubicBezTo>
                <a:cubicBezTo>
                  <a:pt x="478" y="4192"/>
                  <a:pt x="425" y="4139"/>
                  <a:pt x="371" y="4033"/>
                </a:cubicBezTo>
                <a:cubicBezTo>
                  <a:pt x="531" y="3449"/>
                  <a:pt x="1592" y="2653"/>
                  <a:pt x="3078" y="2123"/>
                </a:cubicBezTo>
                <a:cubicBezTo>
                  <a:pt x="3874" y="1804"/>
                  <a:pt x="4670" y="1274"/>
                  <a:pt x="5306" y="690"/>
                </a:cubicBezTo>
                <a:lnTo>
                  <a:pt x="5306" y="637"/>
                </a:lnTo>
                <a:cubicBezTo>
                  <a:pt x="5466" y="478"/>
                  <a:pt x="5625" y="425"/>
                  <a:pt x="5784" y="425"/>
                </a:cubicBezTo>
                <a:close/>
                <a:moveTo>
                  <a:pt x="5200" y="3821"/>
                </a:moveTo>
                <a:lnTo>
                  <a:pt x="4617" y="4458"/>
                </a:lnTo>
                <a:cubicBezTo>
                  <a:pt x="4564" y="4511"/>
                  <a:pt x="4564" y="4617"/>
                  <a:pt x="4564" y="4670"/>
                </a:cubicBezTo>
                <a:cubicBezTo>
                  <a:pt x="4617" y="4723"/>
                  <a:pt x="4670" y="4723"/>
                  <a:pt x="4723" y="4723"/>
                </a:cubicBezTo>
                <a:cubicBezTo>
                  <a:pt x="4723" y="4723"/>
                  <a:pt x="4776" y="4723"/>
                  <a:pt x="4829" y="4670"/>
                </a:cubicBezTo>
                <a:lnTo>
                  <a:pt x="5253" y="4192"/>
                </a:lnTo>
                <a:lnTo>
                  <a:pt x="5253" y="4882"/>
                </a:lnTo>
                <a:cubicBezTo>
                  <a:pt x="4776" y="4882"/>
                  <a:pt x="4351" y="4882"/>
                  <a:pt x="4139" y="4829"/>
                </a:cubicBezTo>
                <a:lnTo>
                  <a:pt x="3449" y="4829"/>
                </a:lnTo>
                <a:cubicBezTo>
                  <a:pt x="2706" y="4776"/>
                  <a:pt x="1592" y="4776"/>
                  <a:pt x="902" y="4511"/>
                </a:cubicBezTo>
                <a:cubicBezTo>
                  <a:pt x="1220" y="4351"/>
                  <a:pt x="1751" y="4139"/>
                  <a:pt x="2653" y="3927"/>
                </a:cubicBezTo>
                <a:cubicBezTo>
                  <a:pt x="2812" y="3927"/>
                  <a:pt x="3078" y="3874"/>
                  <a:pt x="3343" y="3874"/>
                </a:cubicBezTo>
                <a:lnTo>
                  <a:pt x="2176" y="4298"/>
                </a:lnTo>
                <a:cubicBezTo>
                  <a:pt x="2123" y="4298"/>
                  <a:pt x="2070" y="4351"/>
                  <a:pt x="2070" y="4458"/>
                </a:cubicBezTo>
                <a:cubicBezTo>
                  <a:pt x="2070" y="4511"/>
                  <a:pt x="2123" y="4564"/>
                  <a:pt x="2229" y="4564"/>
                </a:cubicBezTo>
                <a:lnTo>
                  <a:pt x="2282" y="4564"/>
                </a:lnTo>
                <a:cubicBezTo>
                  <a:pt x="2282" y="4564"/>
                  <a:pt x="4404" y="3821"/>
                  <a:pt x="4457" y="3821"/>
                </a:cubicBezTo>
                <a:lnTo>
                  <a:pt x="4457" y="3821"/>
                </a:lnTo>
                <a:lnTo>
                  <a:pt x="3502" y="4351"/>
                </a:lnTo>
                <a:cubicBezTo>
                  <a:pt x="3449" y="4404"/>
                  <a:pt x="3396" y="4511"/>
                  <a:pt x="3449" y="4564"/>
                </a:cubicBezTo>
                <a:cubicBezTo>
                  <a:pt x="3502" y="4617"/>
                  <a:pt x="3555" y="4670"/>
                  <a:pt x="3608" y="4670"/>
                </a:cubicBezTo>
                <a:cubicBezTo>
                  <a:pt x="3608" y="4670"/>
                  <a:pt x="3661" y="4617"/>
                  <a:pt x="3661" y="4617"/>
                </a:cubicBezTo>
                <a:lnTo>
                  <a:pt x="5041" y="3821"/>
                </a:lnTo>
                <a:close/>
                <a:moveTo>
                  <a:pt x="7376" y="3821"/>
                </a:moveTo>
                <a:lnTo>
                  <a:pt x="9445" y="4564"/>
                </a:lnTo>
                <a:lnTo>
                  <a:pt x="9498" y="4564"/>
                </a:lnTo>
                <a:cubicBezTo>
                  <a:pt x="9552" y="4564"/>
                  <a:pt x="9605" y="4564"/>
                  <a:pt x="9658" y="4458"/>
                </a:cubicBezTo>
                <a:cubicBezTo>
                  <a:pt x="9658" y="4404"/>
                  <a:pt x="9605" y="4298"/>
                  <a:pt x="9552" y="4298"/>
                </a:cubicBezTo>
                <a:lnTo>
                  <a:pt x="8437" y="3874"/>
                </a:lnTo>
                <a:lnTo>
                  <a:pt x="8437" y="3874"/>
                </a:lnTo>
                <a:cubicBezTo>
                  <a:pt x="9817" y="3980"/>
                  <a:pt x="10560" y="4086"/>
                  <a:pt x="10772" y="4192"/>
                </a:cubicBezTo>
                <a:cubicBezTo>
                  <a:pt x="10931" y="4298"/>
                  <a:pt x="11090" y="4404"/>
                  <a:pt x="11197" y="4511"/>
                </a:cubicBezTo>
                <a:cubicBezTo>
                  <a:pt x="10613" y="4670"/>
                  <a:pt x="9180" y="4829"/>
                  <a:pt x="6686" y="4882"/>
                </a:cubicBezTo>
                <a:lnTo>
                  <a:pt x="6686" y="4511"/>
                </a:lnTo>
                <a:lnTo>
                  <a:pt x="6792" y="4617"/>
                </a:lnTo>
                <a:cubicBezTo>
                  <a:pt x="6792" y="4670"/>
                  <a:pt x="6845" y="4670"/>
                  <a:pt x="6898" y="4670"/>
                </a:cubicBezTo>
                <a:lnTo>
                  <a:pt x="7004" y="4670"/>
                </a:lnTo>
                <a:cubicBezTo>
                  <a:pt x="7058" y="4617"/>
                  <a:pt x="7058" y="4511"/>
                  <a:pt x="7004" y="4458"/>
                </a:cubicBezTo>
                <a:lnTo>
                  <a:pt x="6686" y="4033"/>
                </a:lnTo>
                <a:lnTo>
                  <a:pt x="6686" y="3821"/>
                </a:lnTo>
                <a:lnTo>
                  <a:pt x="6951" y="3821"/>
                </a:lnTo>
                <a:lnTo>
                  <a:pt x="7800" y="4564"/>
                </a:lnTo>
                <a:cubicBezTo>
                  <a:pt x="7800" y="4564"/>
                  <a:pt x="7854" y="4617"/>
                  <a:pt x="7854" y="4617"/>
                </a:cubicBezTo>
                <a:cubicBezTo>
                  <a:pt x="7907" y="4617"/>
                  <a:pt x="7960" y="4564"/>
                  <a:pt x="7960" y="4564"/>
                </a:cubicBezTo>
                <a:cubicBezTo>
                  <a:pt x="8013" y="4511"/>
                  <a:pt x="8013" y="4404"/>
                  <a:pt x="7960" y="4351"/>
                </a:cubicBezTo>
                <a:lnTo>
                  <a:pt x="7376" y="3821"/>
                </a:lnTo>
                <a:close/>
                <a:moveTo>
                  <a:pt x="6262" y="3821"/>
                </a:moveTo>
                <a:lnTo>
                  <a:pt x="6262" y="5307"/>
                </a:lnTo>
                <a:lnTo>
                  <a:pt x="5731" y="5307"/>
                </a:lnTo>
                <a:lnTo>
                  <a:pt x="5731" y="4617"/>
                </a:lnTo>
                <a:lnTo>
                  <a:pt x="5784" y="4670"/>
                </a:lnTo>
                <a:lnTo>
                  <a:pt x="5890" y="4670"/>
                </a:lnTo>
                <a:cubicBezTo>
                  <a:pt x="5943" y="4670"/>
                  <a:pt x="5996" y="4670"/>
                  <a:pt x="5996" y="4617"/>
                </a:cubicBezTo>
                <a:cubicBezTo>
                  <a:pt x="6049" y="4564"/>
                  <a:pt x="5996" y="4458"/>
                  <a:pt x="5943" y="4404"/>
                </a:cubicBezTo>
                <a:lnTo>
                  <a:pt x="5731" y="4298"/>
                </a:lnTo>
                <a:lnTo>
                  <a:pt x="5731" y="3821"/>
                </a:lnTo>
                <a:close/>
                <a:moveTo>
                  <a:pt x="6421" y="5731"/>
                </a:moveTo>
                <a:cubicBezTo>
                  <a:pt x="6686" y="5837"/>
                  <a:pt x="6898" y="5996"/>
                  <a:pt x="6951" y="6102"/>
                </a:cubicBezTo>
                <a:cubicBezTo>
                  <a:pt x="6951" y="6102"/>
                  <a:pt x="6845" y="6156"/>
                  <a:pt x="6792" y="6156"/>
                </a:cubicBezTo>
                <a:cubicBezTo>
                  <a:pt x="6633" y="6209"/>
                  <a:pt x="6527" y="6209"/>
                  <a:pt x="6368" y="6209"/>
                </a:cubicBezTo>
                <a:cubicBezTo>
                  <a:pt x="5943" y="6209"/>
                  <a:pt x="5519" y="6049"/>
                  <a:pt x="5253" y="5943"/>
                </a:cubicBezTo>
                <a:lnTo>
                  <a:pt x="5572" y="5731"/>
                </a:lnTo>
                <a:close/>
                <a:moveTo>
                  <a:pt x="5678" y="6580"/>
                </a:moveTo>
                <a:cubicBezTo>
                  <a:pt x="5837" y="6580"/>
                  <a:pt x="6049" y="6633"/>
                  <a:pt x="6209" y="6633"/>
                </a:cubicBezTo>
                <a:lnTo>
                  <a:pt x="6209" y="7960"/>
                </a:lnTo>
                <a:lnTo>
                  <a:pt x="5996" y="8066"/>
                </a:lnTo>
                <a:cubicBezTo>
                  <a:pt x="5890" y="8066"/>
                  <a:pt x="5890" y="8172"/>
                  <a:pt x="5890" y="8225"/>
                </a:cubicBezTo>
                <a:cubicBezTo>
                  <a:pt x="5943" y="8278"/>
                  <a:pt x="5996" y="8331"/>
                  <a:pt x="6049" y="8331"/>
                </a:cubicBezTo>
                <a:lnTo>
                  <a:pt x="6102" y="8331"/>
                </a:lnTo>
                <a:lnTo>
                  <a:pt x="6262" y="8278"/>
                </a:lnTo>
                <a:lnTo>
                  <a:pt x="6262" y="10082"/>
                </a:lnTo>
                <a:lnTo>
                  <a:pt x="5943" y="10295"/>
                </a:lnTo>
                <a:cubicBezTo>
                  <a:pt x="5837" y="10295"/>
                  <a:pt x="5837" y="10401"/>
                  <a:pt x="5890" y="10454"/>
                </a:cubicBezTo>
                <a:cubicBezTo>
                  <a:pt x="5890" y="10507"/>
                  <a:pt x="5943" y="10560"/>
                  <a:pt x="5996" y="10560"/>
                </a:cubicBezTo>
                <a:cubicBezTo>
                  <a:pt x="5996" y="10560"/>
                  <a:pt x="6049" y="10560"/>
                  <a:pt x="6049" y="10507"/>
                </a:cubicBezTo>
                <a:lnTo>
                  <a:pt x="6209" y="10454"/>
                </a:lnTo>
                <a:lnTo>
                  <a:pt x="6209" y="12788"/>
                </a:lnTo>
                <a:lnTo>
                  <a:pt x="5996" y="12948"/>
                </a:lnTo>
                <a:cubicBezTo>
                  <a:pt x="5943" y="13001"/>
                  <a:pt x="5890" y="13054"/>
                  <a:pt x="5943" y="13160"/>
                </a:cubicBezTo>
                <a:cubicBezTo>
                  <a:pt x="5996" y="13160"/>
                  <a:pt x="6049" y="13213"/>
                  <a:pt x="6102" y="13213"/>
                </a:cubicBezTo>
                <a:lnTo>
                  <a:pt x="6155" y="13213"/>
                </a:lnTo>
                <a:lnTo>
                  <a:pt x="6209" y="13160"/>
                </a:lnTo>
                <a:lnTo>
                  <a:pt x="6209" y="16927"/>
                </a:lnTo>
                <a:lnTo>
                  <a:pt x="5678" y="16927"/>
                </a:lnTo>
                <a:lnTo>
                  <a:pt x="5678" y="14805"/>
                </a:lnTo>
                <a:lnTo>
                  <a:pt x="5731" y="14858"/>
                </a:lnTo>
                <a:cubicBezTo>
                  <a:pt x="5731" y="14858"/>
                  <a:pt x="5784" y="14911"/>
                  <a:pt x="5837" y="14911"/>
                </a:cubicBezTo>
                <a:cubicBezTo>
                  <a:pt x="5890" y="14911"/>
                  <a:pt x="5943" y="14858"/>
                  <a:pt x="5943" y="14858"/>
                </a:cubicBezTo>
                <a:cubicBezTo>
                  <a:pt x="5996" y="14752"/>
                  <a:pt x="5996" y="14699"/>
                  <a:pt x="5943" y="14646"/>
                </a:cubicBezTo>
                <a:lnTo>
                  <a:pt x="5678" y="14487"/>
                </a:lnTo>
                <a:lnTo>
                  <a:pt x="5678" y="12205"/>
                </a:lnTo>
                <a:lnTo>
                  <a:pt x="5731" y="12205"/>
                </a:lnTo>
                <a:cubicBezTo>
                  <a:pt x="5731" y="12205"/>
                  <a:pt x="5784" y="12258"/>
                  <a:pt x="5837" y="12258"/>
                </a:cubicBezTo>
                <a:cubicBezTo>
                  <a:pt x="5890" y="12258"/>
                  <a:pt x="5943" y="12205"/>
                  <a:pt x="5943" y="12152"/>
                </a:cubicBezTo>
                <a:cubicBezTo>
                  <a:pt x="5996" y="12099"/>
                  <a:pt x="5996" y="11993"/>
                  <a:pt x="5890" y="11993"/>
                </a:cubicBezTo>
                <a:lnTo>
                  <a:pt x="5678" y="11833"/>
                </a:lnTo>
                <a:lnTo>
                  <a:pt x="5678" y="9233"/>
                </a:lnTo>
                <a:lnTo>
                  <a:pt x="5731" y="9286"/>
                </a:lnTo>
                <a:cubicBezTo>
                  <a:pt x="5731" y="9339"/>
                  <a:pt x="5784" y="9339"/>
                  <a:pt x="5837" y="9339"/>
                </a:cubicBezTo>
                <a:cubicBezTo>
                  <a:pt x="5890" y="9339"/>
                  <a:pt x="5890" y="9339"/>
                  <a:pt x="5943" y="9286"/>
                </a:cubicBezTo>
                <a:cubicBezTo>
                  <a:pt x="5996" y="9233"/>
                  <a:pt x="5996" y="9180"/>
                  <a:pt x="5943" y="9074"/>
                </a:cubicBezTo>
                <a:lnTo>
                  <a:pt x="5731" y="8756"/>
                </a:lnTo>
                <a:lnTo>
                  <a:pt x="5731" y="7747"/>
                </a:lnTo>
                <a:cubicBezTo>
                  <a:pt x="5731" y="7747"/>
                  <a:pt x="5784" y="7694"/>
                  <a:pt x="5837" y="7694"/>
                </a:cubicBezTo>
                <a:cubicBezTo>
                  <a:pt x="5890" y="7641"/>
                  <a:pt x="5890" y="7535"/>
                  <a:pt x="5837" y="7482"/>
                </a:cubicBezTo>
                <a:lnTo>
                  <a:pt x="5678" y="7376"/>
                </a:lnTo>
                <a:lnTo>
                  <a:pt x="5678" y="6580"/>
                </a:lnTo>
                <a:close/>
                <a:moveTo>
                  <a:pt x="5837" y="0"/>
                </a:moveTo>
                <a:cubicBezTo>
                  <a:pt x="5519" y="0"/>
                  <a:pt x="5253" y="106"/>
                  <a:pt x="5041" y="319"/>
                </a:cubicBezTo>
                <a:lnTo>
                  <a:pt x="4988" y="372"/>
                </a:lnTo>
                <a:cubicBezTo>
                  <a:pt x="4457" y="955"/>
                  <a:pt x="3715" y="1433"/>
                  <a:pt x="2972" y="1698"/>
                </a:cubicBezTo>
                <a:cubicBezTo>
                  <a:pt x="2176" y="2017"/>
                  <a:pt x="1486" y="2335"/>
                  <a:pt x="955" y="2759"/>
                </a:cubicBezTo>
                <a:cubicBezTo>
                  <a:pt x="371" y="3184"/>
                  <a:pt x="53" y="3662"/>
                  <a:pt x="0" y="4033"/>
                </a:cubicBezTo>
                <a:cubicBezTo>
                  <a:pt x="0" y="4086"/>
                  <a:pt x="0" y="4139"/>
                  <a:pt x="0" y="4139"/>
                </a:cubicBezTo>
                <a:cubicBezTo>
                  <a:pt x="371" y="5200"/>
                  <a:pt x="2176" y="5253"/>
                  <a:pt x="3449" y="5253"/>
                </a:cubicBezTo>
                <a:cubicBezTo>
                  <a:pt x="3715" y="5253"/>
                  <a:pt x="3980" y="5253"/>
                  <a:pt x="4139" y="5307"/>
                </a:cubicBezTo>
                <a:lnTo>
                  <a:pt x="5253" y="5307"/>
                </a:lnTo>
                <a:lnTo>
                  <a:pt x="5253" y="5466"/>
                </a:lnTo>
                <a:lnTo>
                  <a:pt x="4776" y="5837"/>
                </a:lnTo>
                <a:cubicBezTo>
                  <a:pt x="4776" y="5837"/>
                  <a:pt x="4723" y="5890"/>
                  <a:pt x="4670" y="5890"/>
                </a:cubicBezTo>
                <a:cubicBezTo>
                  <a:pt x="4670" y="5996"/>
                  <a:pt x="4670" y="6102"/>
                  <a:pt x="4776" y="6156"/>
                </a:cubicBezTo>
                <a:cubicBezTo>
                  <a:pt x="4776" y="6209"/>
                  <a:pt x="4988" y="6315"/>
                  <a:pt x="5253" y="6421"/>
                </a:cubicBezTo>
                <a:lnTo>
                  <a:pt x="5253" y="17193"/>
                </a:lnTo>
                <a:cubicBezTo>
                  <a:pt x="5253" y="17299"/>
                  <a:pt x="5359" y="17405"/>
                  <a:pt x="5519" y="17405"/>
                </a:cubicBezTo>
                <a:lnTo>
                  <a:pt x="6474" y="17405"/>
                </a:lnTo>
                <a:cubicBezTo>
                  <a:pt x="6580" y="17405"/>
                  <a:pt x="6686" y="17299"/>
                  <a:pt x="6686" y="17193"/>
                </a:cubicBezTo>
                <a:lnTo>
                  <a:pt x="6686" y="6686"/>
                </a:lnTo>
                <a:cubicBezTo>
                  <a:pt x="6792" y="6633"/>
                  <a:pt x="6845" y="6633"/>
                  <a:pt x="6898" y="6633"/>
                </a:cubicBezTo>
                <a:cubicBezTo>
                  <a:pt x="7217" y="6527"/>
                  <a:pt x="7376" y="6368"/>
                  <a:pt x="7376" y="6156"/>
                </a:cubicBezTo>
                <a:cubicBezTo>
                  <a:pt x="7429" y="5837"/>
                  <a:pt x="7004" y="5572"/>
                  <a:pt x="6686" y="5413"/>
                </a:cubicBezTo>
                <a:lnTo>
                  <a:pt x="6686" y="5307"/>
                </a:lnTo>
                <a:cubicBezTo>
                  <a:pt x="7535" y="5307"/>
                  <a:pt x="8703" y="5253"/>
                  <a:pt x="9658" y="5147"/>
                </a:cubicBezTo>
                <a:cubicBezTo>
                  <a:pt x="11250" y="5041"/>
                  <a:pt x="11621" y="4829"/>
                  <a:pt x="11780" y="4670"/>
                </a:cubicBezTo>
                <a:cubicBezTo>
                  <a:pt x="11780" y="4670"/>
                  <a:pt x="11833" y="4617"/>
                  <a:pt x="11833" y="4564"/>
                </a:cubicBezTo>
                <a:cubicBezTo>
                  <a:pt x="11833" y="4564"/>
                  <a:pt x="11939" y="4033"/>
                  <a:pt x="11568" y="3343"/>
                </a:cubicBezTo>
                <a:cubicBezTo>
                  <a:pt x="11090" y="2494"/>
                  <a:pt x="10082" y="1857"/>
                  <a:pt x="8649" y="1380"/>
                </a:cubicBezTo>
                <a:cubicBezTo>
                  <a:pt x="8437" y="1327"/>
                  <a:pt x="8225" y="1274"/>
                  <a:pt x="8013" y="1221"/>
                </a:cubicBezTo>
                <a:cubicBezTo>
                  <a:pt x="7482" y="1115"/>
                  <a:pt x="7004" y="796"/>
                  <a:pt x="6633" y="425"/>
                </a:cubicBezTo>
                <a:lnTo>
                  <a:pt x="6633" y="372"/>
                </a:lnTo>
                <a:cubicBezTo>
                  <a:pt x="6421" y="159"/>
                  <a:pt x="6102" y="0"/>
                  <a:pt x="58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7" name="Google Shape;2677;p67"/>
          <p:cNvSpPr/>
          <p:nvPr/>
        </p:nvSpPr>
        <p:spPr>
          <a:xfrm>
            <a:off x="1315220" y="4171752"/>
            <a:ext cx="200254" cy="442036"/>
          </a:xfrm>
          <a:custGeom>
            <a:avLst/>
            <a:gdLst/>
            <a:ahLst/>
            <a:cxnLst/>
            <a:rect l="l" t="t" r="r" b="b"/>
            <a:pathLst>
              <a:path w="7749" h="17105" extrusionOk="0">
                <a:moveTo>
                  <a:pt x="4724" y="1132"/>
                </a:moveTo>
                <a:cubicBezTo>
                  <a:pt x="5042" y="1132"/>
                  <a:pt x="5307" y="1291"/>
                  <a:pt x="5307" y="1450"/>
                </a:cubicBezTo>
                <a:cubicBezTo>
                  <a:pt x="5307" y="1556"/>
                  <a:pt x="5042" y="1716"/>
                  <a:pt x="4724" y="1716"/>
                </a:cubicBezTo>
                <a:cubicBezTo>
                  <a:pt x="4405" y="1716"/>
                  <a:pt x="4193" y="1556"/>
                  <a:pt x="4193" y="1450"/>
                </a:cubicBezTo>
                <a:cubicBezTo>
                  <a:pt x="4193" y="1291"/>
                  <a:pt x="4405" y="1132"/>
                  <a:pt x="4724" y="1132"/>
                </a:cubicBezTo>
                <a:close/>
                <a:moveTo>
                  <a:pt x="3874" y="1769"/>
                </a:moveTo>
                <a:cubicBezTo>
                  <a:pt x="3981" y="1822"/>
                  <a:pt x="4034" y="1875"/>
                  <a:pt x="4034" y="1928"/>
                </a:cubicBezTo>
                <a:cubicBezTo>
                  <a:pt x="4034" y="2034"/>
                  <a:pt x="3928" y="2140"/>
                  <a:pt x="3715" y="2140"/>
                </a:cubicBezTo>
                <a:cubicBezTo>
                  <a:pt x="3768" y="2034"/>
                  <a:pt x="3821" y="1875"/>
                  <a:pt x="3874" y="1769"/>
                </a:cubicBezTo>
                <a:close/>
                <a:moveTo>
                  <a:pt x="5466" y="1769"/>
                </a:moveTo>
                <a:cubicBezTo>
                  <a:pt x="5573" y="1875"/>
                  <a:pt x="5626" y="1981"/>
                  <a:pt x="5679" y="2140"/>
                </a:cubicBezTo>
                <a:cubicBezTo>
                  <a:pt x="5626" y="2140"/>
                  <a:pt x="5573" y="2140"/>
                  <a:pt x="5519" y="2087"/>
                </a:cubicBezTo>
                <a:cubicBezTo>
                  <a:pt x="5466" y="2034"/>
                  <a:pt x="5413" y="1981"/>
                  <a:pt x="5307" y="1928"/>
                </a:cubicBezTo>
                <a:cubicBezTo>
                  <a:pt x="5307" y="1875"/>
                  <a:pt x="5413" y="1822"/>
                  <a:pt x="5466" y="1769"/>
                </a:cubicBezTo>
                <a:close/>
                <a:moveTo>
                  <a:pt x="4724" y="2034"/>
                </a:moveTo>
                <a:cubicBezTo>
                  <a:pt x="5042" y="2034"/>
                  <a:pt x="5254" y="2193"/>
                  <a:pt x="5254" y="2299"/>
                </a:cubicBezTo>
                <a:cubicBezTo>
                  <a:pt x="5254" y="2459"/>
                  <a:pt x="5042" y="2618"/>
                  <a:pt x="4724" y="2618"/>
                </a:cubicBezTo>
                <a:cubicBezTo>
                  <a:pt x="4405" y="2618"/>
                  <a:pt x="4193" y="2459"/>
                  <a:pt x="4193" y="2299"/>
                </a:cubicBezTo>
                <a:cubicBezTo>
                  <a:pt x="4193" y="2193"/>
                  <a:pt x="4405" y="2034"/>
                  <a:pt x="4724" y="2034"/>
                </a:cubicBezTo>
                <a:close/>
                <a:moveTo>
                  <a:pt x="3609" y="2459"/>
                </a:moveTo>
                <a:cubicBezTo>
                  <a:pt x="3874" y="2459"/>
                  <a:pt x="4034" y="2565"/>
                  <a:pt x="4034" y="2671"/>
                </a:cubicBezTo>
                <a:cubicBezTo>
                  <a:pt x="4034" y="2777"/>
                  <a:pt x="3874" y="2883"/>
                  <a:pt x="3609" y="2883"/>
                </a:cubicBezTo>
                <a:lnTo>
                  <a:pt x="3450" y="2883"/>
                </a:lnTo>
                <a:cubicBezTo>
                  <a:pt x="3503" y="2724"/>
                  <a:pt x="3556" y="2618"/>
                  <a:pt x="3609" y="2459"/>
                </a:cubicBezTo>
                <a:close/>
                <a:moveTo>
                  <a:pt x="5785" y="2459"/>
                </a:moveTo>
                <a:cubicBezTo>
                  <a:pt x="5838" y="2618"/>
                  <a:pt x="5891" y="2724"/>
                  <a:pt x="5944" y="2883"/>
                </a:cubicBezTo>
                <a:lnTo>
                  <a:pt x="5732" y="2883"/>
                </a:lnTo>
                <a:cubicBezTo>
                  <a:pt x="5519" y="2883"/>
                  <a:pt x="5360" y="2830"/>
                  <a:pt x="5307" y="2724"/>
                </a:cubicBezTo>
                <a:cubicBezTo>
                  <a:pt x="5413" y="2671"/>
                  <a:pt x="5519" y="2565"/>
                  <a:pt x="5519" y="2512"/>
                </a:cubicBezTo>
                <a:cubicBezTo>
                  <a:pt x="5626" y="2459"/>
                  <a:pt x="5679" y="2459"/>
                  <a:pt x="5732" y="2459"/>
                </a:cubicBezTo>
                <a:close/>
                <a:moveTo>
                  <a:pt x="4724" y="2936"/>
                </a:moveTo>
                <a:cubicBezTo>
                  <a:pt x="5042" y="2936"/>
                  <a:pt x="5307" y="3095"/>
                  <a:pt x="5307" y="3201"/>
                </a:cubicBezTo>
                <a:cubicBezTo>
                  <a:pt x="5307" y="3361"/>
                  <a:pt x="5042" y="3520"/>
                  <a:pt x="4724" y="3520"/>
                </a:cubicBezTo>
                <a:cubicBezTo>
                  <a:pt x="4405" y="3520"/>
                  <a:pt x="4193" y="3361"/>
                  <a:pt x="4193" y="3201"/>
                </a:cubicBezTo>
                <a:cubicBezTo>
                  <a:pt x="4193" y="3095"/>
                  <a:pt x="4405" y="2936"/>
                  <a:pt x="4724" y="2936"/>
                </a:cubicBezTo>
                <a:close/>
                <a:moveTo>
                  <a:pt x="3609" y="3201"/>
                </a:moveTo>
                <a:cubicBezTo>
                  <a:pt x="3715" y="3201"/>
                  <a:pt x="3821" y="3254"/>
                  <a:pt x="3928" y="3308"/>
                </a:cubicBezTo>
                <a:cubicBezTo>
                  <a:pt x="3928" y="3361"/>
                  <a:pt x="3981" y="3414"/>
                  <a:pt x="4034" y="3520"/>
                </a:cubicBezTo>
                <a:cubicBezTo>
                  <a:pt x="3981" y="3573"/>
                  <a:pt x="3821" y="3679"/>
                  <a:pt x="3609" y="3679"/>
                </a:cubicBezTo>
                <a:cubicBezTo>
                  <a:pt x="3503" y="3679"/>
                  <a:pt x="3397" y="3626"/>
                  <a:pt x="3344" y="3573"/>
                </a:cubicBezTo>
                <a:cubicBezTo>
                  <a:pt x="3344" y="3467"/>
                  <a:pt x="3344" y="3361"/>
                  <a:pt x="3397" y="3254"/>
                </a:cubicBezTo>
                <a:cubicBezTo>
                  <a:pt x="3450" y="3254"/>
                  <a:pt x="3556" y="3201"/>
                  <a:pt x="3609" y="3201"/>
                </a:cubicBezTo>
                <a:close/>
                <a:moveTo>
                  <a:pt x="5732" y="3201"/>
                </a:moveTo>
                <a:cubicBezTo>
                  <a:pt x="5838" y="3201"/>
                  <a:pt x="5944" y="3254"/>
                  <a:pt x="5997" y="3254"/>
                </a:cubicBezTo>
                <a:lnTo>
                  <a:pt x="6103" y="3573"/>
                </a:lnTo>
                <a:cubicBezTo>
                  <a:pt x="5997" y="3626"/>
                  <a:pt x="5891" y="3679"/>
                  <a:pt x="5732" y="3679"/>
                </a:cubicBezTo>
                <a:cubicBezTo>
                  <a:pt x="5626" y="3679"/>
                  <a:pt x="5466" y="3626"/>
                  <a:pt x="5413" y="3573"/>
                </a:cubicBezTo>
                <a:cubicBezTo>
                  <a:pt x="5519" y="3467"/>
                  <a:pt x="5573" y="3361"/>
                  <a:pt x="5573" y="3254"/>
                </a:cubicBezTo>
                <a:cubicBezTo>
                  <a:pt x="5626" y="3201"/>
                  <a:pt x="5679" y="3201"/>
                  <a:pt x="5732" y="3201"/>
                </a:cubicBezTo>
                <a:close/>
                <a:moveTo>
                  <a:pt x="4724" y="3838"/>
                </a:moveTo>
                <a:cubicBezTo>
                  <a:pt x="5042" y="3838"/>
                  <a:pt x="5307" y="3944"/>
                  <a:pt x="5307" y="4103"/>
                </a:cubicBezTo>
                <a:cubicBezTo>
                  <a:pt x="5307" y="4263"/>
                  <a:pt x="5042" y="4369"/>
                  <a:pt x="4724" y="4369"/>
                </a:cubicBezTo>
                <a:cubicBezTo>
                  <a:pt x="4405" y="4369"/>
                  <a:pt x="4193" y="4263"/>
                  <a:pt x="4193" y="4103"/>
                </a:cubicBezTo>
                <a:cubicBezTo>
                  <a:pt x="4193" y="3944"/>
                  <a:pt x="4405" y="3838"/>
                  <a:pt x="4724" y="3838"/>
                </a:cubicBezTo>
                <a:close/>
                <a:moveTo>
                  <a:pt x="3609" y="3997"/>
                </a:moveTo>
                <a:cubicBezTo>
                  <a:pt x="3715" y="3997"/>
                  <a:pt x="3821" y="3997"/>
                  <a:pt x="3928" y="4050"/>
                </a:cubicBezTo>
                <a:lnTo>
                  <a:pt x="3928" y="4103"/>
                </a:lnTo>
                <a:cubicBezTo>
                  <a:pt x="3928" y="4157"/>
                  <a:pt x="3928" y="4263"/>
                  <a:pt x="3981" y="4316"/>
                </a:cubicBezTo>
                <a:cubicBezTo>
                  <a:pt x="3874" y="4369"/>
                  <a:pt x="3768" y="4422"/>
                  <a:pt x="3609" y="4422"/>
                </a:cubicBezTo>
                <a:cubicBezTo>
                  <a:pt x="3450" y="4422"/>
                  <a:pt x="3291" y="4369"/>
                  <a:pt x="3238" y="4263"/>
                </a:cubicBezTo>
                <a:cubicBezTo>
                  <a:pt x="3238" y="4210"/>
                  <a:pt x="3238" y="4157"/>
                  <a:pt x="3238" y="4103"/>
                </a:cubicBezTo>
                <a:cubicBezTo>
                  <a:pt x="3291" y="3997"/>
                  <a:pt x="3450" y="3997"/>
                  <a:pt x="3609" y="3997"/>
                </a:cubicBezTo>
                <a:close/>
                <a:moveTo>
                  <a:pt x="5732" y="3997"/>
                </a:moveTo>
                <a:cubicBezTo>
                  <a:pt x="5944" y="3997"/>
                  <a:pt x="6103" y="4050"/>
                  <a:pt x="6156" y="4103"/>
                </a:cubicBezTo>
                <a:cubicBezTo>
                  <a:pt x="6156" y="4157"/>
                  <a:pt x="6156" y="4210"/>
                  <a:pt x="6156" y="4263"/>
                </a:cubicBezTo>
                <a:cubicBezTo>
                  <a:pt x="6103" y="4316"/>
                  <a:pt x="5944" y="4422"/>
                  <a:pt x="5732" y="4422"/>
                </a:cubicBezTo>
                <a:cubicBezTo>
                  <a:pt x="5679" y="4422"/>
                  <a:pt x="5573" y="4369"/>
                  <a:pt x="5466" y="4369"/>
                </a:cubicBezTo>
                <a:cubicBezTo>
                  <a:pt x="5519" y="4263"/>
                  <a:pt x="5573" y="4210"/>
                  <a:pt x="5573" y="4103"/>
                </a:cubicBezTo>
                <a:cubicBezTo>
                  <a:pt x="5573" y="4050"/>
                  <a:pt x="5573" y="4050"/>
                  <a:pt x="5573" y="3997"/>
                </a:cubicBezTo>
                <a:close/>
                <a:moveTo>
                  <a:pt x="3609" y="4740"/>
                </a:moveTo>
                <a:cubicBezTo>
                  <a:pt x="3768" y="4740"/>
                  <a:pt x="3874" y="4740"/>
                  <a:pt x="3928" y="4793"/>
                </a:cubicBezTo>
                <a:cubicBezTo>
                  <a:pt x="3928" y="4899"/>
                  <a:pt x="3928" y="4953"/>
                  <a:pt x="3928" y="5006"/>
                </a:cubicBezTo>
                <a:cubicBezTo>
                  <a:pt x="3928" y="5059"/>
                  <a:pt x="3928" y="5059"/>
                  <a:pt x="3928" y="5112"/>
                </a:cubicBezTo>
                <a:cubicBezTo>
                  <a:pt x="3821" y="5165"/>
                  <a:pt x="3715" y="5165"/>
                  <a:pt x="3609" y="5165"/>
                </a:cubicBezTo>
                <a:cubicBezTo>
                  <a:pt x="3397" y="5165"/>
                  <a:pt x="3185" y="5059"/>
                  <a:pt x="3185" y="4953"/>
                </a:cubicBezTo>
                <a:lnTo>
                  <a:pt x="3185" y="4899"/>
                </a:lnTo>
                <a:cubicBezTo>
                  <a:pt x="3238" y="4793"/>
                  <a:pt x="3397" y="4740"/>
                  <a:pt x="3609" y="4740"/>
                </a:cubicBezTo>
                <a:close/>
                <a:moveTo>
                  <a:pt x="5732" y="4740"/>
                </a:moveTo>
                <a:cubicBezTo>
                  <a:pt x="5997" y="4740"/>
                  <a:pt x="6156" y="4846"/>
                  <a:pt x="6156" y="4953"/>
                </a:cubicBezTo>
                <a:cubicBezTo>
                  <a:pt x="6156" y="5059"/>
                  <a:pt x="5997" y="5165"/>
                  <a:pt x="5732" y="5165"/>
                </a:cubicBezTo>
                <a:cubicBezTo>
                  <a:pt x="5679" y="5165"/>
                  <a:pt x="5626" y="5165"/>
                  <a:pt x="5573" y="5112"/>
                </a:cubicBezTo>
                <a:cubicBezTo>
                  <a:pt x="5573" y="5112"/>
                  <a:pt x="5573" y="5059"/>
                  <a:pt x="5573" y="5006"/>
                </a:cubicBezTo>
                <a:cubicBezTo>
                  <a:pt x="5573" y="4899"/>
                  <a:pt x="5519" y="4846"/>
                  <a:pt x="5519" y="4740"/>
                </a:cubicBezTo>
                <a:close/>
                <a:moveTo>
                  <a:pt x="4724" y="4687"/>
                </a:moveTo>
                <a:cubicBezTo>
                  <a:pt x="5042" y="4687"/>
                  <a:pt x="5307" y="4846"/>
                  <a:pt x="5307" y="5006"/>
                </a:cubicBezTo>
                <a:cubicBezTo>
                  <a:pt x="5307" y="5112"/>
                  <a:pt x="5042" y="5271"/>
                  <a:pt x="4724" y="5271"/>
                </a:cubicBezTo>
                <a:cubicBezTo>
                  <a:pt x="4405" y="5271"/>
                  <a:pt x="4193" y="5112"/>
                  <a:pt x="4193" y="5006"/>
                </a:cubicBezTo>
                <a:cubicBezTo>
                  <a:pt x="4193" y="4846"/>
                  <a:pt x="4405" y="4687"/>
                  <a:pt x="4724" y="4687"/>
                </a:cubicBezTo>
                <a:close/>
                <a:moveTo>
                  <a:pt x="3609" y="5483"/>
                </a:moveTo>
                <a:cubicBezTo>
                  <a:pt x="3768" y="5483"/>
                  <a:pt x="3928" y="5536"/>
                  <a:pt x="4034" y="5589"/>
                </a:cubicBezTo>
                <a:cubicBezTo>
                  <a:pt x="3981" y="5695"/>
                  <a:pt x="3928" y="5748"/>
                  <a:pt x="3928" y="5855"/>
                </a:cubicBezTo>
                <a:cubicBezTo>
                  <a:pt x="3821" y="5908"/>
                  <a:pt x="3715" y="5908"/>
                  <a:pt x="3609" y="5908"/>
                </a:cubicBezTo>
                <a:cubicBezTo>
                  <a:pt x="3397" y="5908"/>
                  <a:pt x="3185" y="5802"/>
                  <a:pt x="3185" y="5695"/>
                </a:cubicBezTo>
                <a:cubicBezTo>
                  <a:pt x="3185" y="5589"/>
                  <a:pt x="3397" y="5483"/>
                  <a:pt x="3609" y="5483"/>
                </a:cubicBezTo>
                <a:close/>
                <a:moveTo>
                  <a:pt x="5732" y="5483"/>
                </a:moveTo>
                <a:cubicBezTo>
                  <a:pt x="5997" y="5483"/>
                  <a:pt x="6156" y="5589"/>
                  <a:pt x="6156" y="5695"/>
                </a:cubicBezTo>
                <a:cubicBezTo>
                  <a:pt x="6156" y="5802"/>
                  <a:pt x="5997" y="5908"/>
                  <a:pt x="5732" y="5908"/>
                </a:cubicBezTo>
                <a:lnTo>
                  <a:pt x="5573" y="5908"/>
                </a:lnTo>
                <a:cubicBezTo>
                  <a:pt x="5573" y="5748"/>
                  <a:pt x="5519" y="5642"/>
                  <a:pt x="5413" y="5589"/>
                </a:cubicBezTo>
                <a:cubicBezTo>
                  <a:pt x="5519" y="5536"/>
                  <a:pt x="5626" y="5483"/>
                  <a:pt x="5732" y="5483"/>
                </a:cubicBezTo>
                <a:close/>
                <a:moveTo>
                  <a:pt x="4724" y="5589"/>
                </a:moveTo>
                <a:cubicBezTo>
                  <a:pt x="5042" y="5589"/>
                  <a:pt x="5307" y="5748"/>
                  <a:pt x="5307" y="5908"/>
                </a:cubicBezTo>
                <a:cubicBezTo>
                  <a:pt x="5307" y="6014"/>
                  <a:pt x="5042" y="6173"/>
                  <a:pt x="4724" y="6173"/>
                </a:cubicBezTo>
                <a:cubicBezTo>
                  <a:pt x="4405" y="6173"/>
                  <a:pt x="4193" y="6014"/>
                  <a:pt x="4193" y="5908"/>
                </a:cubicBezTo>
                <a:cubicBezTo>
                  <a:pt x="4193" y="5748"/>
                  <a:pt x="4405" y="5589"/>
                  <a:pt x="4724" y="5589"/>
                </a:cubicBezTo>
                <a:close/>
                <a:moveTo>
                  <a:pt x="3609" y="6226"/>
                </a:moveTo>
                <a:cubicBezTo>
                  <a:pt x="3874" y="6226"/>
                  <a:pt x="4034" y="6332"/>
                  <a:pt x="4034" y="6438"/>
                </a:cubicBezTo>
                <a:lnTo>
                  <a:pt x="4034" y="6491"/>
                </a:lnTo>
                <a:cubicBezTo>
                  <a:pt x="4034" y="6491"/>
                  <a:pt x="3981" y="6544"/>
                  <a:pt x="3981" y="6597"/>
                </a:cubicBezTo>
                <a:cubicBezTo>
                  <a:pt x="3874" y="6651"/>
                  <a:pt x="3768" y="6651"/>
                  <a:pt x="3609" y="6651"/>
                </a:cubicBezTo>
                <a:cubicBezTo>
                  <a:pt x="3397" y="6651"/>
                  <a:pt x="3185" y="6597"/>
                  <a:pt x="3185" y="6491"/>
                </a:cubicBezTo>
                <a:lnTo>
                  <a:pt x="3185" y="6438"/>
                </a:lnTo>
                <a:cubicBezTo>
                  <a:pt x="3185" y="6332"/>
                  <a:pt x="3397" y="6226"/>
                  <a:pt x="3609" y="6226"/>
                </a:cubicBezTo>
                <a:close/>
                <a:moveTo>
                  <a:pt x="5732" y="6226"/>
                </a:moveTo>
                <a:cubicBezTo>
                  <a:pt x="5997" y="6226"/>
                  <a:pt x="6209" y="6332"/>
                  <a:pt x="6209" y="6438"/>
                </a:cubicBezTo>
                <a:cubicBezTo>
                  <a:pt x="6209" y="6544"/>
                  <a:pt x="5997" y="6651"/>
                  <a:pt x="5732" y="6651"/>
                </a:cubicBezTo>
                <a:lnTo>
                  <a:pt x="5573" y="6651"/>
                </a:lnTo>
                <a:cubicBezTo>
                  <a:pt x="5519" y="6544"/>
                  <a:pt x="5466" y="6438"/>
                  <a:pt x="5360" y="6385"/>
                </a:cubicBezTo>
                <a:cubicBezTo>
                  <a:pt x="5413" y="6279"/>
                  <a:pt x="5573" y="6226"/>
                  <a:pt x="5732" y="6226"/>
                </a:cubicBezTo>
                <a:close/>
                <a:moveTo>
                  <a:pt x="4724" y="6491"/>
                </a:moveTo>
                <a:cubicBezTo>
                  <a:pt x="5042" y="6491"/>
                  <a:pt x="5254" y="6651"/>
                  <a:pt x="5254" y="6810"/>
                </a:cubicBezTo>
                <a:cubicBezTo>
                  <a:pt x="5254" y="6916"/>
                  <a:pt x="5042" y="7075"/>
                  <a:pt x="4724" y="7075"/>
                </a:cubicBezTo>
                <a:cubicBezTo>
                  <a:pt x="4405" y="7075"/>
                  <a:pt x="4193" y="6916"/>
                  <a:pt x="4193" y="6810"/>
                </a:cubicBezTo>
                <a:cubicBezTo>
                  <a:pt x="4193" y="6651"/>
                  <a:pt x="4405" y="6491"/>
                  <a:pt x="4724" y="6491"/>
                </a:cubicBezTo>
                <a:close/>
                <a:moveTo>
                  <a:pt x="3609" y="6969"/>
                </a:moveTo>
                <a:cubicBezTo>
                  <a:pt x="3874" y="6969"/>
                  <a:pt x="4034" y="7128"/>
                  <a:pt x="4034" y="7234"/>
                </a:cubicBezTo>
                <a:cubicBezTo>
                  <a:pt x="4034" y="7340"/>
                  <a:pt x="3874" y="7446"/>
                  <a:pt x="3609" y="7446"/>
                </a:cubicBezTo>
                <a:cubicBezTo>
                  <a:pt x="3397" y="7446"/>
                  <a:pt x="3238" y="7340"/>
                  <a:pt x="3185" y="7234"/>
                </a:cubicBezTo>
                <a:lnTo>
                  <a:pt x="3185" y="7181"/>
                </a:lnTo>
                <a:cubicBezTo>
                  <a:pt x="3238" y="7075"/>
                  <a:pt x="3397" y="6969"/>
                  <a:pt x="3609" y="6969"/>
                </a:cubicBezTo>
                <a:close/>
                <a:moveTo>
                  <a:pt x="5732" y="6969"/>
                </a:moveTo>
                <a:cubicBezTo>
                  <a:pt x="5997" y="6969"/>
                  <a:pt x="6156" y="7128"/>
                  <a:pt x="6156" y="7234"/>
                </a:cubicBezTo>
                <a:cubicBezTo>
                  <a:pt x="6156" y="7340"/>
                  <a:pt x="5997" y="7446"/>
                  <a:pt x="5732" y="7446"/>
                </a:cubicBezTo>
                <a:cubicBezTo>
                  <a:pt x="5626" y="7446"/>
                  <a:pt x="5466" y="7393"/>
                  <a:pt x="5360" y="7287"/>
                </a:cubicBezTo>
                <a:cubicBezTo>
                  <a:pt x="5360" y="7287"/>
                  <a:pt x="5307" y="7234"/>
                  <a:pt x="5307" y="7234"/>
                </a:cubicBezTo>
                <a:cubicBezTo>
                  <a:pt x="5413" y="7181"/>
                  <a:pt x="5466" y="7128"/>
                  <a:pt x="5466" y="7022"/>
                </a:cubicBezTo>
                <a:cubicBezTo>
                  <a:pt x="5573" y="7022"/>
                  <a:pt x="5679" y="6969"/>
                  <a:pt x="5732" y="6969"/>
                </a:cubicBezTo>
                <a:close/>
                <a:moveTo>
                  <a:pt x="4883" y="7393"/>
                </a:moveTo>
                <a:cubicBezTo>
                  <a:pt x="4989" y="7393"/>
                  <a:pt x="5148" y="7500"/>
                  <a:pt x="5254" y="7553"/>
                </a:cubicBezTo>
                <a:cubicBezTo>
                  <a:pt x="5254" y="7606"/>
                  <a:pt x="5254" y="7659"/>
                  <a:pt x="5254" y="7659"/>
                </a:cubicBezTo>
                <a:cubicBezTo>
                  <a:pt x="5254" y="7818"/>
                  <a:pt x="5042" y="7977"/>
                  <a:pt x="4724" y="7977"/>
                </a:cubicBezTo>
                <a:cubicBezTo>
                  <a:pt x="4405" y="7977"/>
                  <a:pt x="4193" y="7818"/>
                  <a:pt x="4193" y="7659"/>
                </a:cubicBezTo>
                <a:cubicBezTo>
                  <a:pt x="4193" y="7553"/>
                  <a:pt x="4405" y="7393"/>
                  <a:pt x="4724" y="7393"/>
                </a:cubicBezTo>
                <a:close/>
                <a:moveTo>
                  <a:pt x="3025" y="1132"/>
                </a:moveTo>
                <a:cubicBezTo>
                  <a:pt x="3025" y="1769"/>
                  <a:pt x="3079" y="2405"/>
                  <a:pt x="3079" y="2565"/>
                </a:cubicBezTo>
                <a:cubicBezTo>
                  <a:pt x="2866" y="3361"/>
                  <a:pt x="2707" y="4263"/>
                  <a:pt x="2707" y="5271"/>
                </a:cubicBezTo>
                <a:cubicBezTo>
                  <a:pt x="2707" y="6226"/>
                  <a:pt x="2760" y="7234"/>
                  <a:pt x="2760" y="8083"/>
                </a:cubicBezTo>
                <a:cubicBezTo>
                  <a:pt x="2548" y="7924"/>
                  <a:pt x="2283" y="7818"/>
                  <a:pt x="2017" y="7765"/>
                </a:cubicBezTo>
                <a:cubicBezTo>
                  <a:pt x="2017" y="6916"/>
                  <a:pt x="2070" y="3254"/>
                  <a:pt x="3025" y="1132"/>
                </a:cubicBezTo>
                <a:close/>
                <a:moveTo>
                  <a:pt x="3609" y="7765"/>
                </a:moveTo>
                <a:cubicBezTo>
                  <a:pt x="3715" y="7765"/>
                  <a:pt x="3874" y="7765"/>
                  <a:pt x="3928" y="7818"/>
                </a:cubicBezTo>
                <a:cubicBezTo>
                  <a:pt x="3981" y="7871"/>
                  <a:pt x="3981" y="7924"/>
                  <a:pt x="4034" y="7977"/>
                </a:cubicBezTo>
                <a:cubicBezTo>
                  <a:pt x="4034" y="8083"/>
                  <a:pt x="3821" y="8189"/>
                  <a:pt x="3609" y="8189"/>
                </a:cubicBezTo>
                <a:cubicBezTo>
                  <a:pt x="3450" y="8189"/>
                  <a:pt x="3291" y="8136"/>
                  <a:pt x="3238" y="8030"/>
                </a:cubicBezTo>
                <a:lnTo>
                  <a:pt x="3238" y="7924"/>
                </a:lnTo>
                <a:cubicBezTo>
                  <a:pt x="3291" y="7818"/>
                  <a:pt x="3450" y="7765"/>
                  <a:pt x="3609" y="7765"/>
                </a:cubicBezTo>
                <a:close/>
                <a:moveTo>
                  <a:pt x="5732" y="7712"/>
                </a:moveTo>
                <a:cubicBezTo>
                  <a:pt x="5997" y="7712"/>
                  <a:pt x="6156" y="7871"/>
                  <a:pt x="6156" y="7977"/>
                </a:cubicBezTo>
                <a:cubicBezTo>
                  <a:pt x="6156" y="8083"/>
                  <a:pt x="5997" y="8189"/>
                  <a:pt x="5732" y="8189"/>
                </a:cubicBezTo>
                <a:cubicBezTo>
                  <a:pt x="5573" y="8189"/>
                  <a:pt x="5466" y="8136"/>
                  <a:pt x="5360" y="8083"/>
                </a:cubicBezTo>
                <a:cubicBezTo>
                  <a:pt x="5466" y="7977"/>
                  <a:pt x="5519" y="7871"/>
                  <a:pt x="5573" y="7765"/>
                </a:cubicBezTo>
                <a:cubicBezTo>
                  <a:pt x="5626" y="7765"/>
                  <a:pt x="5679" y="7712"/>
                  <a:pt x="5732" y="7712"/>
                </a:cubicBezTo>
                <a:close/>
                <a:moveTo>
                  <a:pt x="4724" y="8296"/>
                </a:moveTo>
                <a:cubicBezTo>
                  <a:pt x="5042" y="8296"/>
                  <a:pt x="5307" y="8455"/>
                  <a:pt x="5307" y="8561"/>
                </a:cubicBezTo>
                <a:cubicBezTo>
                  <a:pt x="5307" y="8720"/>
                  <a:pt x="5095" y="8879"/>
                  <a:pt x="4724" y="8879"/>
                </a:cubicBezTo>
                <a:cubicBezTo>
                  <a:pt x="4405" y="8879"/>
                  <a:pt x="4193" y="8720"/>
                  <a:pt x="4193" y="8561"/>
                </a:cubicBezTo>
                <a:cubicBezTo>
                  <a:pt x="4193" y="8455"/>
                  <a:pt x="4405" y="8296"/>
                  <a:pt x="4724" y="8296"/>
                </a:cubicBezTo>
                <a:close/>
                <a:moveTo>
                  <a:pt x="3609" y="8508"/>
                </a:moveTo>
                <a:cubicBezTo>
                  <a:pt x="3715" y="8508"/>
                  <a:pt x="3821" y="8508"/>
                  <a:pt x="3928" y="8561"/>
                </a:cubicBezTo>
                <a:cubicBezTo>
                  <a:pt x="3928" y="8667"/>
                  <a:pt x="3928" y="8773"/>
                  <a:pt x="3981" y="8826"/>
                </a:cubicBezTo>
                <a:cubicBezTo>
                  <a:pt x="3928" y="8879"/>
                  <a:pt x="3768" y="8932"/>
                  <a:pt x="3609" y="8932"/>
                </a:cubicBezTo>
                <a:cubicBezTo>
                  <a:pt x="3503" y="8932"/>
                  <a:pt x="3450" y="8932"/>
                  <a:pt x="3344" y="8879"/>
                </a:cubicBezTo>
                <a:cubicBezTo>
                  <a:pt x="3291" y="8773"/>
                  <a:pt x="3291" y="8720"/>
                  <a:pt x="3238" y="8614"/>
                </a:cubicBezTo>
                <a:cubicBezTo>
                  <a:pt x="3291" y="8561"/>
                  <a:pt x="3450" y="8508"/>
                  <a:pt x="3609" y="8508"/>
                </a:cubicBezTo>
                <a:close/>
                <a:moveTo>
                  <a:pt x="5732" y="8508"/>
                </a:moveTo>
                <a:cubicBezTo>
                  <a:pt x="5997" y="8508"/>
                  <a:pt x="6156" y="8614"/>
                  <a:pt x="6209" y="8720"/>
                </a:cubicBezTo>
                <a:lnTo>
                  <a:pt x="6209" y="8773"/>
                </a:lnTo>
                <a:lnTo>
                  <a:pt x="6156" y="8773"/>
                </a:lnTo>
                <a:cubicBezTo>
                  <a:pt x="6156" y="8826"/>
                  <a:pt x="5997" y="8932"/>
                  <a:pt x="5732" y="8932"/>
                </a:cubicBezTo>
                <a:cubicBezTo>
                  <a:pt x="5626" y="8932"/>
                  <a:pt x="5519" y="8932"/>
                  <a:pt x="5466" y="8879"/>
                </a:cubicBezTo>
                <a:cubicBezTo>
                  <a:pt x="5519" y="8773"/>
                  <a:pt x="5573" y="8667"/>
                  <a:pt x="5573" y="8561"/>
                </a:cubicBezTo>
                <a:lnTo>
                  <a:pt x="5573" y="8508"/>
                </a:lnTo>
                <a:close/>
                <a:moveTo>
                  <a:pt x="3609" y="9251"/>
                </a:moveTo>
                <a:cubicBezTo>
                  <a:pt x="3715" y="9251"/>
                  <a:pt x="3874" y="9304"/>
                  <a:pt x="3928" y="9357"/>
                </a:cubicBezTo>
                <a:cubicBezTo>
                  <a:pt x="3928" y="9410"/>
                  <a:pt x="3928" y="9410"/>
                  <a:pt x="3928" y="9463"/>
                </a:cubicBezTo>
                <a:cubicBezTo>
                  <a:pt x="3928" y="9516"/>
                  <a:pt x="3928" y="9569"/>
                  <a:pt x="3928" y="9622"/>
                </a:cubicBezTo>
                <a:cubicBezTo>
                  <a:pt x="3874" y="9675"/>
                  <a:pt x="3768" y="9675"/>
                  <a:pt x="3662" y="9675"/>
                </a:cubicBezTo>
                <a:cubicBezTo>
                  <a:pt x="3609" y="9569"/>
                  <a:pt x="3556" y="9410"/>
                  <a:pt x="3503" y="9251"/>
                </a:cubicBezTo>
                <a:close/>
                <a:moveTo>
                  <a:pt x="5732" y="9251"/>
                </a:moveTo>
                <a:cubicBezTo>
                  <a:pt x="5944" y="9251"/>
                  <a:pt x="6103" y="9304"/>
                  <a:pt x="6156" y="9410"/>
                </a:cubicBezTo>
                <a:lnTo>
                  <a:pt x="6156" y="9569"/>
                </a:lnTo>
                <a:cubicBezTo>
                  <a:pt x="6103" y="9622"/>
                  <a:pt x="5944" y="9675"/>
                  <a:pt x="5732" y="9675"/>
                </a:cubicBezTo>
                <a:lnTo>
                  <a:pt x="5519" y="9675"/>
                </a:lnTo>
                <a:cubicBezTo>
                  <a:pt x="5573" y="9622"/>
                  <a:pt x="5573" y="9516"/>
                  <a:pt x="5573" y="9463"/>
                </a:cubicBezTo>
                <a:cubicBezTo>
                  <a:pt x="5573" y="9410"/>
                  <a:pt x="5573" y="9357"/>
                  <a:pt x="5519" y="9304"/>
                </a:cubicBezTo>
                <a:cubicBezTo>
                  <a:pt x="5626" y="9251"/>
                  <a:pt x="5679" y="9251"/>
                  <a:pt x="5732" y="9251"/>
                </a:cubicBezTo>
                <a:close/>
                <a:moveTo>
                  <a:pt x="4724" y="9198"/>
                </a:moveTo>
                <a:cubicBezTo>
                  <a:pt x="5042" y="9198"/>
                  <a:pt x="5307" y="9357"/>
                  <a:pt x="5307" y="9463"/>
                </a:cubicBezTo>
                <a:cubicBezTo>
                  <a:pt x="5307" y="9622"/>
                  <a:pt x="5042" y="9781"/>
                  <a:pt x="4724" y="9781"/>
                </a:cubicBezTo>
                <a:cubicBezTo>
                  <a:pt x="4405" y="9781"/>
                  <a:pt x="4193" y="9622"/>
                  <a:pt x="4193" y="9463"/>
                </a:cubicBezTo>
                <a:cubicBezTo>
                  <a:pt x="4193" y="9357"/>
                  <a:pt x="4405" y="9198"/>
                  <a:pt x="4724" y="9198"/>
                </a:cubicBezTo>
                <a:close/>
                <a:moveTo>
                  <a:pt x="3715" y="10047"/>
                </a:moveTo>
                <a:cubicBezTo>
                  <a:pt x="3821" y="10047"/>
                  <a:pt x="3928" y="10100"/>
                  <a:pt x="3981" y="10153"/>
                </a:cubicBezTo>
                <a:cubicBezTo>
                  <a:pt x="3928" y="10206"/>
                  <a:pt x="3928" y="10259"/>
                  <a:pt x="3928" y="10365"/>
                </a:cubicBezTo>
                <a:cubicBezTo>
                  <a:pt x="3874" y="10418"/>
                  <a:pt x="3874" y="10418"/>
                  <a:pt x="3821" y="10418"/>
                </a:cubicBezTo>
                <a:cubicBezTo>
                  <a:pt x="3821" y="10259"/>
                  <a:pt x="3768" y="10153"/>
                  <a:pt x="3715" y="10047"/>
                </a:cubicBezTo>
                <a:close/>
                <a:moveTo>
                  <a:pt x="5732" y="9994"/>
                </a:moveTo>
                <a:cubicBezTo>
                  <a:pt x="5891" y="9994"/>
                  <a:pt x="6050" y="10047"/>
                  <a:pt x="6103" y="10153"/>
                </a:cubicBezTo>
                <a:cubicBezTo>
                  <a:pt x="6103" y="10206"/>
                  <a:pt x="6103" y="10259"/>
                  <a:pt x="6103" y="10365"/>
                </a:cubicBezTo>
                <a:cubicBezTo>
                  <a:pt x="5997" y="10418"/>
                  <a:pt x="5891" y="10471"/>
                  <a:pt x="5732" y="10471"/>
                </a:cubicBezTo>
                <a:cubicBezTo>
                  <a:pt x="5679" y="10471"/>
                  <a:pt x="5626" y="10418"/>
                  <a:pt x="5573" y="10418"/>
                </a:cubicBezTo>
                <a:lnTo>
                  <a:pt x="5573" y="10365"/>
                </a:lnTo>
                <a:cubicBezTo>
                  <a:pt x="5573" y="10259"/>
                  <a:pt x="5519" y="10153"/>
                  <a:pt x="5466" y="10100"/>
                </a:cubicBezTo>
                <a:cubicBezTo>
                  <a:pt x="5519" y="10047"/>
                  <a:pt x="5626" y="9994"/>
                  <a:pt x="5732" y="9994"/>
                </a:cubicBezTo>
                <a:close/>
                <a:moveTo>
                  <a:pt x="6740" y="6544"/>
                </a:moveTo>
                <a:cubicBezTo>
                  <a:pt x="6740" y="7022"/>
                  <a:pt x="6793" y="7553"/>
                  <a:pt x="6952" y="7871"/>
                </a:cubicBezTo>
                <a:cubicBezTo>
                  <a:pt x="7058" y="8030"/>
                  <a:pt x="7111" y="8455"/>
                  <a:pt x="7164" y="8932"/>
                </a:cubicBezTo>
                <a:cubicBezTo>
                  <a:pt x="7164" y="9516"/>
                  <a:pt x="7111" y="10047"/>
                  <a:pt x="7005" y="10418"/>
                </a:cubicBezTo>
                <a:cubicBezTo>
                  <a:pt x="6846" y="10471"/>
                  <a:pt x="6687" y="10524"/>
                  <a:pt x="6528" y="10577"/>
                </a:cubicBezTo>
                <a:cubicBezTo>
                  <a:pt x="6581" y="10312"/>
                  <a:pt x="6581" y="10047"/>
                  <a:pt x="6581" y="9834"/>
                </a:cubicBezTo>
                <a:cubicBezTo>
                  <a:pt x="6634" y="8030"/>
                  <a:pt x="6634" y="6969"/>
                  <a:pt x="6634" y="6810"/>
                </a:cubicBezTo>
                <a:cubicBezTo>
                  <a:pt x="6634" y="6757"/>
                  <a:pt x="6687" y="6651"/>
                  <a:pt x="6740" y="6544"/>
                </a:cubicBezTo>
                <a:close/>
                <a:moveTo>
                  <a:pt x="4724" y="10100"/>
                </a:moveTo>
                <a:cubicBezTo>
                  <a:pt x="5042" y="10100"/>
                  <a:pt x="5307" y="10259"/>
                  <a:pt x="5307" y="10365"/>
                </a:cubicBezTo>
                <a:cubicBezTo>
                  <a:pt x="5307" y="10524"/>
                  <a:pt x="5042" y="10630"/>
                  <a:pt x="4724" y="10630"/>
                </a:cubicBezTo>
                <a:cubicBezTo>
                  <a:pt x="4405" y="10630"/>
                  <a:pt x="4193" y="10524"/>
                  <a:pt x="4193" y="10365"/>
                </a:cubicBezTo>
                <a:cubicBezTo>
                  <a:pt x="4193" y="10259"/>
                  <a:pt x="4405" y="10100"/>
                  <a:pt x="4724" y="10100"/>
                </a:cubicBezTo>
                <a:close/>
                <a:moveTo>
                  <a:pt x="5732" y="10736"/>
                </a:moveTo>
                <a:cubicBezTo>
                  <a:pt x="5838" y="10736"/>
                  <a:pt x="5944" y="10789"/>
                  <a:pt x="6050" y="10789"/>
                </a:cubicBezTo>
                <a:cubicBezTo>
                  <a:pt x="5997" y="10843"/>
                  <a:pt x="5997" y="10896"/>
                  <a:pt x="5997" y="10949"/>
                </a:cubicBezTo>
                <a:cubicBezTo>
                  <a:pt x="5891" y="11002"/>
                  <a:pt x="5838" y="11108"/>
                  <a:pt x="5785" y="11214"/>
                </a:cubicBezTo>
                <a:lnTo>
                  <a:pt x="5732" y="11214"/>
                </a:lnTo>
                <a:cubicBezTo>
                  <a:pt x="5679" y="11214"/>
                  <a:pt x="5626" y="11214"/>
                  <a:pt x="5573" y="11161"/>
                </a:cubicBezTo>
                <a:cubicBezTo>
                  <a:pt x="5573" y="11055"/>
                  <a:pt x="5466" y="10949"/>
                  <a:pt x="5360" y="10896"/>
                </a:cubicBezTo>
                <a:cubicBezTo>
                  <a:pt x="5466" y="10789"/>
                  <a:pt x="5573" y="10736"/>
                  <a:pt x="5732" y="10736"/>
                </a:cubicBezTo>
                <a:close/>
                <a:moveTo>
                  <a:pt x="4724" y="10949"/>
                </a:moveTo>
                <a:cubicBezTo>
                  <a:pt x="5042" y="10949"/>
                  <a:pt x="5254" y="11108"/>
                  <a:pt x="5254" y="11267"/>
                </a:cubicBezTo>
                <a:cubicBezTo>
                  <a:pt x="5254" y="11373"/>
                  <a:pt x="5042" y="11532"/>
                  <a:pt x="4724" y="11532"/>
                </a:cubicBezTo>
                <a:cubicBezTo>
                  <a:pt x="4405" y="11532"/>
                  <a:pt x="4193" y="11373"/>
                  <a:pt x="4193" y="11267"/>
                </a:cubicBezTo>
                <a:cubicBezTo>
                  <a:pt x="4193" y="11108"/>
                  <a:pt x="4405" y="10949"/>
                  <a:pt x="4724" y="10949"/>
                </a:cubicBezTo>
                <a:close/>
                <a:moveTo>
                  <a:pt x="5573" y="11532"/>
                </a:moveTo>
                <a:lnTo>
                  <a:pt x="5573" y="11532"/>
                </a:lnTo>
                <a:cubicBezTo>
                  <a:pt x="5519" y="11639"/>
                  <a:pt x="5466" y="11745"/>
                  <a:pt x="5466" y="11851"/>
                </a:cubicBezTo>
                <a:cubicBezTo>
                  <a:pt x="5413" y="11798"/>
                  <a:pt x="5360" y="11798"/>
                  <a:pt x="5307" y="11745"/>
                </a:cubicBezTo>
                <a:cubicBezTo>
                  <a:pt x="5307" y="11692"/>
                  <a:pt x="5307" y="11692"/>
                  <a:pt x="5360" y="11639"/>
                </a:cubicBezTo>
                <a:lnTo>
                  <a:pt x="5413" y="11639"/>
                </a:lnTo>
                <a:cubicBezTo>
                  <a:pt x="5466" y="11585"/>
                  <a:pt x="5519" y="11585"/>
                  <a:pt x="5573" y="11532"/>
                </a:cubicBezTo>
                <a:close/>
                <a:moveTo>
                  <a:pt x="4724" y="11851"/>
                </a:moveTo>
                <a:cubicBezTo>
                  <a:pt x="5042" y="11851"/>
                  <a:pt x="5307" y="12010"/>
                  <a:pt x="5307" y="12169"/>
                </a:cubicBezTo>
                <a:cubicBezTo>
                  <a:pt x="5307" y="12275"/>
                  <a:pt x="5042" y="12434"/>
                  <a:pt x="4724" y="12434"/>
                </a:cubicBezTo>
                <a:cubicBezTo>
                  <a:pt x="4564" y="12434"/>
                  <a:pt x="4352" y="12381"/>
                  <a:pt x="4299" y="12328"/>
                </a:cubicBezTo>
                <a:cubicBezTo>
                  <a:pt x="4246" y="12222"/>
                  <a:pt x="4246" y="12169"/>
                  <a:pt x="4246" y="12063"/>
                </a:cubicBezTo>
                <a:cubicBezTo>
                  <a:pt x="4299" y="11957"/>
                  <a:pt x="4511" y="11851"/>
                  <a:pt x="4724" y="11851"/>
                </a:cubicBezTo>
                <a:close/>
                <a:moveTo>
                  <a:pt x="4724" y="12753"/>
                </a:moveTo>
                <a:cubicBezTo>
                  <a:pt x="5042" y="12753"/>
                  <a:pt x="5307" y="12912"/>
                  <a:pt x="5307" y="13071"/>
                </a:cubicBezTo>
                <a:cubicBezTo>
                  <a:pt x="5307" y="13177"/>
                  <a:pt x="5042" y="13337"/>
                  <a:pt x="4724" y="13337"/>
                </a:cubicBezTo>
                <a:cubicBezTo>
                  <a:pt x="4670" y="13337"/>
                  <a:pt x="4564" y="13337"/>
                  <a:pt x="4458" y="13283"/>
                </a:cubicBezTo>
                <a:cubicBezTo>
                  <a:pt x="4458" y="13124"/>
                  <a:pt x="4405" y="13018"/>
                  <a:pt x="4405" y="12859"/>
                </a:cubicBezTo>
                <a:cubicBezTo>
                  <a:pt x="4511" y="12806"/>
                  <a:pt x="4617" y="12753"/>
                  <a:pt x="4724" y="12753"/>
                </a:cubicBezTo>
                <a:close/>
                <a:moveTo>
                  <a:pt x="5413" y="13390"/>
                </a:moveTo>
                <a:cubicBezTo>
                  <a:pt x="5413" y="13443"/>
                  <a:pt x="5413" y="13496"/>
                  <a:pt x="5360" y="13549"/>
                </a:cubicBezTo>
                <a:cubicBezTo>
                  <a:pt x="5360" y="13549"/>
                  <a:pt x="5307" y="13496"/>
                  <a:pt x="5254" y="13496"/>
                </a:cubicBezTo>
                <a:cubicBezTo>
                  <a:pt x="5307" y="13443"/>
                  <a:pt x="5360" y="13443"/>
                  <a:pt x="5413" y="13390"/>
                </a:cubicBezTo>
                <a:close/>
                <a:moveTo>
                  <a:pt x="4724" y="13655"/>
                </a:moveTo>
                <a:cubicBezTo>
                  <a:pt x="4989" y="13655"/>
                  <a:pt x="5148" y="13761"/>
                  <a:pt x="5254" y="13867"/>
                </a:cubicBezTo>
                <a:lnTo>
                  <a:pt x="5201" y="13867"/>
                </a:lnTo>
                <a:cubicBezTo>
                  <a:pt x="5042" y="14026"/>
                  <a:pt x="4777" y="14026"/>
                  <a:pt x="4617" y="14026"/>
                </a:cubicBezTo>
                <a:cubicBezTo>
                  <a:pt x="4564" y="13920"/>
                  <a:pt x="4564" y="13814"/>
                  <a:pt x="4564" y="13708"/>
                </a:cubicBezTo>
                <a:cubicBezTo>
                  <a:pt x="4617" y="13655"/>
                  <a:pt x="4670" y="13655"/>
                  <a:pt x="4724" y="13655"/>
                </a:cubicBezTo>
                <a:close/>
                <a:moveTo>
                  <a:pt x="7058" y="10843"/>
                </a:moveTo>
                <a:lnTo>
                  <a:pt x="7058" y="10843"/>
                </a:lnTo>
                <a:cubicBezTo>
                  <a:pt x="6687" y="11426"/>
                  <a:pt x="6581" y="12169"/>
                  <a:pt x="6687" y="12647"/>
                </a:cubicBezTo>
                <a:lnTo>
                  <a:pt x="6687" y="12700"/>
                </a:lnTo>
                <a:cubicBezTo>
                  <a:pt x="6952" y="13867"/>
                  <a:pt x="6899" y="14663"/>
                  <a:pt x="6581" y="15088"/>
                </a:cubicBezTo>
                <a:cubicBezTo>
                  <a:pt x="6369" y="15353"/>
                  <a:pt x="6156" y="15459"/>
                  <a:pt x="5785" y="15459"/>
                </a:cubicBezTo>
                <a:cubicBezTo>
                  <a:pt x="5466" y="15353"/>
                  <a:pt x="4777" y="14982"/>
                  <a:pt x="4670" y="14451"/>
                </a:cubicBezTo>
                <a:cubicBezTo>
                  <a:pt x="4936" y="14451"/>
                  <a:pt x="5254" y="14398"/>
                  <a:pt x="5519" y="14186"/>
                </a:cubicBezTo>
                <a:cubicBezTo>
                  <a:pt x="5838" y="13920"/>
                  <a:pt x="5944" y="13443"/>
                  <a:pt x="5838" y="12806"/>
                </a:cubicBezTo>
                <a:cubicBezTo>
                  <a:pt x="5732" y="12169"/>
                  <a:pt x="5891" y="11639"/>
                  <a:pt x="6315" y="11267"/>
                </a:cubicBezTo>
                <a:cubicBezTo>
                  <a:pt x="6528" y="11055"/>
                  <a:pt x="6793" y="10896"/>
                  <a:pt x="7058" y="10843"/>
                </a:cubicBezTo>
                <a:close/>
                <a:moveTo>
                  <a:pt x="903" y="8030"/>
                </a:moveTo>
                <a:cubicBezTo>
                  <a:pt x="1062" y="8030"/>
                  <a:pt x="1221" y="8083"/>
                  <a:pt x="1380" y="8083"/>
                </a:cubicBezTo>
                <a:cubicBezTo>
                  <a:pt x="1964" y="8136"/>
                  <a:pt x="2442" y="8242"/>
                  <a:pt x="2813" y="8773"/>
                </a:cubicBezTo>
                <a:cubicBezTo>
                  <a:pt x="3397" y="9834"/>
                  <a:pt x="4034" y="13443"/>
                  <a:pt x="4246" y="14504"/>
                </a:cubicBezTo>
                <a:cubicBezTo>
                  <a:pt x="4352" y="14982"/>
                  <a:pt x="4724" y="15353"/>
                  <a:pt x="5042" y="15565"/>
                </a:cubicBezTo>
                <a:cubicBezTo>
                  <a:pt x="4936" y="15618"/>
                  <a:pt x="4777" y="15618"/>
                  <a:pt x="4617" y="15618"/>
                </a:cubicBezTo>
                <a:cubicBezTo>
                  <a:pt x="3662" y="15618"/>
                  <a:pt x="3132" y="15300"/>
                  <a:pt x="2813" y="14982"/>
                </a:cubicBezTo>
                <a:cubicBezTo>
                  <a:pt x="2123" y="14292"/>
                  <a:pt x="2017" y="11798"/>
                  <a:pt x="1964" y="10312"/>
                </a:cubicBezTo>
                <a:lnTo>
                  <a:pt x="2017" y="10312"/>
                </a:lnTo>
                <a:cubicBezTo>
                  <a:pt x="2017" y="10100"/>
                  <a:pt x="1964" y="9834"/>
                  <a:pt x="1964" y="9675"/>
                </a:cubicBezTo>
                <a:cubicBezTo>
                  <a:pt x="1964" y="9198"/>
                  <a:pt x="1752" y="8826"/>
                  <a:pt x="1434" y="8508"/>
                </a:cubicBezTo>
                <a:cubicBezTo>
                  <a:pt x="1274" y="8349"/>
                  <a:pt x="1062" y="8189"/>
                  <a:pt x="903" y="8030"/>
                </a:cubicBezTo>
                <a:close/>
                <a:moveTo>
                  <a:pt x="3981" y="15990"/>
                </a:moveTo>
                <a:cubicBezTo>
                  <a:pt x="4193" y="16043"/>
                  <a:pt x="4405" y="16043"/>
                  <a:pt x="4617" y="16043"/>
                </a:cubicBezTo>
                <a:lnTo>
                  <a:pt x="4989" y="16043"/>
                </a:lnTo>
                <a:lnTo>
                  <a:pt x="4989" y="16680"/>
                </a:lnTo>
                <a:lnTo>
                  <a:pt x="3981" y="16680"/>
                </a:lnTo>
                <a:lnTo>
                  <a:pt x="3981" y="15990"/>
                </a:lnTo>
                <a:close/>
                <a:moveTo>
                  <a:pt x="3277" y="1"/>
                </a:moveTo>
                <a:cubicBezTo>
                  <a:pt x="3212" y="1"/>
                  <a:pt x="3154" y="27"/>
                  <a:pt x="3132" y="71"/>
                </a:cubicBezTo>
                <a:cubicBezTo>
                  <a:pt x="2442" y="973"/>
                  <a:pt x="1964" y="2565"/>
                  <a:pt x="1699" y="4846"/>
                </a:cubicBezTo>
                <a:cubicBezTo>
                  <a:pt x="1593" y="6067"/>
                  <a:pt x="1593" y="7181"/>
                  <a:pt x="1593" y="7659"/>
                </a:cubicBezTo>
                <a:lnTo>
                  <a:pt x="1434" y="7659"/>
                </a:lnTo>
                <a:cubicBezTo>
                  <a:pt x="1062" y="7606"/>
                  <a:pt x="744" y="7553"/>
                  <a:pt x="531" y="7393"/>
                </a:cubicBezTo>
                <a:cubicBezTo>
                  <a:pt x="425" y="7234"/>
                  <a:pt x="319" y="7181"/>
                  <a:pt x="213" y="7181"/>
                </a:cubicBezTo>
                <a:cubicBezTo>
                  <a:pt x="107" y="7181"/>
                  <a:pt x="54" y="7234"/>
                  <a:pt x="1" y="7340"/>
                </a:cubicBezTo>
                <a:cubicBezTo>
                  <a:pt x="1" y="7446"/>
                  <a:pt x="1" y="7553"/>
                  <a:pt x="372" y="8030"/>
                </a:cubicBezTo>
                <a:cubicBezTo>
                  <a:pt x="638" y="8349"/>
                  <a:pt x="903" y="8614"/>
                  <a:pt x="1115" y="8826"/>
                </a:cubicBezTo>
                <a:cubicBezTo>
                  <a:pt x="1380" y="9038"/>
                  <a:pt x="1540" y="9357"/>
                  <a:pt x="1540" y="9675"/>
                </a:cubicBezTo>
                <a:cubicBezTo>
                  <a:pt x="1540" y="9887"/>
                  <a:pt x="1540" y="10100"/>
                  <a:pt x="1540" y="10312"/>
                </a:cubicBezTo>
                <a:cubicBezTo>
                  <a:pt x="1593" y="12010"/>
                  <a:pt x="1646" y="14504"/>
                  <a:pt x="2548" y="15300"/>
                </a:cubicBezTo>
                <a:cubicBezTo>
                  <a:pt x="2813" y="15565"/>
                  <a:pt x="3132" y="15777"/>
                  <a:pt x="3556" y="15884"/>
                </a:cubicBezTo>
                <a:lnTo>
                  <a:pt x="3556" y="17051"/>
                </a:lnTo>
                <a:cubicBezTo>
                  <a:pt x="3556" y="17051"/>
                  <a:pt x="3556" y="17104"/>
                  <a:pt x="3556" y="17104"/>
                </a:cubicBezTo>
                <a:lnTo>
                  <a:pt x="5413" y="17104"/>
                </a:lnTo>
                <a:cubicBezTo>
                  <a:pt x="5413" y="17104"/>
                  <a:pt x="5413" y="17051"/>
                  <a:pt x="5413" y="17051"/>
                </a:cubicBezTo>
                <a:lnTo>
                  <a:pt x="5413" y="15990"/>
                </a:lnTo>
                <a:cubicBezTo>
                  <a:pt x="5573" y="15937"/>
                  <a:pt x="5679" y="15937"/>
                  <a:pt x="5732" y="15937"/>
                </a:cubicBezTo>
                <a:cubicBezTo>
                  <a:pt x="5732" y="15937"/>
                  <a:pt x="5785" y="15937"/>
                  <a:pt x="5785" y="15884"/>
                </a:cubicBezTo>
                <a:cubicBezTo>
                  <a:pt x="6262" y="15884"/>
                  <a:pt x="6634" y="15671"/>
                  <a:pt x="6899" y="15353"/>
                </a:cubicBezTo>
                <a:cubicBezTo>
                  <a:pt x="7324" y="14822"/>
                  <a:pt x="7377" y="13867"/>
                  <a:pt x="7111" y="12594"/>
                </a:cubicBezTo>
                <a:cubicBezTo>
                  <a:pt x="7005" y="12063"/>
                  <a:pt x="7164" y="11214"/>
                  <a:pt x="7642" y="10789"/>
                </a:cubicBezTo>
                <a:cubicBezTo>
                  <a:pt x="7748" y="10683"/>
                  <a:pt x="7748" y="10524"/>
                  <a:pt x="7589" y="10418"/>
                </a:cubicBezTo>
                <a:lnTo>
                  <a:pt x="7430" y="10418"/>
                </a:lnTo>
                <a:cubicBezTo>
                  <a:pt x="7695" y="9410"/>
                  <a:pt x="7536" y="8083"/>
                  <a:pt x="7324" y="7659"/>
                </a:cubicBezTo>
                <a:cubicBezTo>
                  <a:pt x="7164" y="7340"/>
                  <a:pt x="7058" y="6597"/>
                  <a:pt x="7271" y="6067"/>
                </a:cubicBezTo>
                <a:cubicBezTo>
                  <a:pt x="7271" y="5908"/>
                  <a:pt x="7218" y="5748"/>
                  <a:pt x="7005" y="5748"/>
                </a:cubicBezTo>
                <a:cubicBezTo>
                  <a:pt x="6846" y="5802"/>
                  <a:pt x="6740" y="5908"/>
                  <a:pt x="6634" y="5961"/>
                </a:cubicBezTo>
                <a:lnTo>
                  <a:pt x="6634" y="5271"/>
                </a:lnTo>
                <a:cubicBezTo>
                  <a:pt x="6634" y="4103"/>
                  <a:pt x="6475" y="2936"/>
                  <a:pt x="6103" y="2087"/>
                </a:cubicBezTo>
                <a:cubicBezTo>
                  <a:pt x="5732" y="1185"/>
                  <a:pt x="5254" y="654"/>
                  <a:pt x="4670" y="654"/>
                </a:cubicBezTo>
                <a:cubicBezTo>
                  <a:pt x="4193" y="654"/>
                  <a:pt x="3768" y="1026"/>
                  <a:pt x="3450" y="1663"/>
                </a:cubicBezTo>
                <a:cubicBezTo>
                  <a:pt x="3450" y="1132"/>
                  <a:pt x="3450" y="548"/>
                  <a:pt x="3503" y="177"/>
                </a:cubicBezTo>
                <a:cubicBezTo>
                  <a:pt x="3472" y="52"/>
                  <a:pt x="3368" y="1"/>
                  <a:pt x="327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8" name="Google Shape;2678;p67"/>
          <p:cNvSpPr/>
          <p:nvPr/>
        </p:nvSpPr>
        <p:spPr>
          <a:xfrm>
            <a:off x="1914541" y="4197387"/>
            <a:ext cx="386733" cy="390764"/>
          </a:xfrm>
          <a:custGeom>
            <a:avLst/>
            <a:gdLst/>
            <a:ahLst/>
            <a:cxnLst/>
            <a:rect l="l" t="t" r="r" b="b"/>
            <a:pathLst>
              <a:path w="14965" h="15121" extrusionOk="0">
                <a:moveTo>
                  <a:pt x="6633" y="2494"/>
                </a:moveTo>
                <a:cubicBezTo>
                  <a:pt x="6315" y="2653"/>
                  <a:pt x="5996" y="2865"/>
                  <a:pt x="5678" y="3131"/>
                </a:cubicBezTo>
                <a:cubicBezTo>
                  <a:pt x="4511" y="3980"/>
                  <a:pt x="3821" y="4988"/>
                  <a:pt x="3555" y="6049"/>
                </a:cubicBezTo>
                <a:cubicBezTo>
                  <a:pt x="2653" y="5731"/>
                  <a:pt x="1645" y="5572"/>
                  <a:pt x="690" y="5519"/>
                </a:cubicBezTo>
                <a:cubicBezTo>
                  <a:pt x="1380" y="4670"/>
                  <a:pt x="2335" y="3927"/>
                  <a:pt x="3396" y="3396"/>
                </a:cubicBezTo>
                <a:cubicBezTo>
                  <a:pt x="4404" y="2865"/>
                  <a:pt x="5466" y="2600"/>
                  <a:pt x="6633" y="2494"/>
                </a:cubicBezTo>
                <a:close/>
                <a:moveTo>
                  <a:pt x="8384" y="2494"/>
                </a:moveTo>
                <a:lnTo>
                  <a:pt x="8384" y="2494"/>
                </a:lnTo>
                <a:cubicBezTo>
                  <a:pt x="9499" y="2600"/>
                  <a:pt x="10613" y="2865"/>
                  <a:pt x="11621" y="3396"/>
                </a:cubicBezTo>
                <a:cubicBezTo>
                  <a:pt x="12682" y="3927"/>
                  <a:pt x="13638" y="4670"/>
                  <a:pt x="14327" y="5519"/>
                </a:cubicBezTo>
                <a:cubicBezTo>
                  <a:pt x="13319" y="5572"/>
                  <a:pt x="12364" y="5731"/>
                  <a:pt x="11462" y="6049"/>
                </a:cubicBezTo>
                <a:cubicBezTo>
                  <a:pt x="11197" y="4988"/>
                  <a:pt x="10454" y="3980"/>
                  <a:pt x="9339" y="3131"/>
                </a:cubicBezTo>
                <a:cubicBezTo>
                  <a:pt x="8968" y="2865"/>
                  <a:pt x="8650" y="2653"/>
                  <a:pt x="8384" y="2494"/>
                </a:cubicBezTo>
                <a:close/>
                <a:moveTo>
                  <a:pt x="7482" y="2441"/>
                </a:moveTo>
                <a:cubicBezTo>
                  <a:pt x="7535" y="2441"/>
                  <a:pt x="7588" y="2441"/>
                  <a:pt x="7641" y="2494"/>
                </a:cubicBezTo>
                <a:cubicBezTo>
                  <a:pt x="7960" y="2653"/>
                  <a:pt x="8543" y="2918"/>
                  <a:pt x="9127" y="3396"/>
                </a:cubicBezTo>
                <a:cubicBezTo>
                  <a:pt x="10401" y="4351"/>
                  <a:pt x="10931" y="5359"/>
                  <a:pt x="11091" y="6102"/>
                </a:cubicBezTo>
                <a:cubicBezTo>
                  <a:pt x="9923" y="5943"/>
                  <a:pt x="8703" y="5837"/>
                  <a:pt x="7482" y="5837"/>
                </a:cubicBezTo>
                <a:cubicBezTo>
                  <a:pt x="6262" y="5837"/>
                  <a:pt x="5041" y="5943"/>
                  <a:pt x="3874" y="6102"/>
                </a:cubicBezTo>
                <a:cubicBezTo>
                  <a:pt x="4192" y="4882"/>
                  <a:pt x="5094" y="3927"/>
                  <a:pt x="5837" y="3396"/>
                </a:cubicBezTo>
                <a:cubicBezTo>
                  <a:pt x="6421" y="2918"/>
                  <a:pt x="7005" y="2653"/>
                  <a:pt x="7323" y="2494"/>
                </a:cubicBezTo>
                <a:cubicBezTo>
                  <a:pt x="7376" y="2441"/>
                  <a:pt x="7429" y="2441"/>
                  <a:pt x="7482" y="2441"/>
                </a:cubicBezTo>
                <a:close/>
                <a:moveTo>
                  <a:pt x="7535" y="0"/>
                </a:moveTo>
                <a:cubicBezTo>
                  <a:pt x="7429" y="0"/>
                  <a:pt x="7323" y="53"/>
                  <a:pt x="7323" y="159"/>
                </a:cubicBezTo>
                <a:lnTo>
                  <a:pt x="7323" y="2016"/>
                </a:lnTo>
                <a:cubicBezTo>
                  <a:pt x="7323" y="2016"/>
                  <a:pt x="4458" y="2335"/>
                  <a:pt x="3184" y="2972"/>
                </a:cubicBezTo>
                <a:cubicBezTo>
                  <a:pt x="1910" y="3608"/>
                  <a:pt x="849" y="4510"/>
                  <a:pt x="53" y="5625"/>
                </a:cubicBezTo>
                <a:cubicBezTo>
                  <a:pt x="0" y="5625"/>
                  <a:pt x="0" y="5678"/>
                  <a:pt x="0" y="5731"/>
                </a:cubicBezTo>
                <a:cubicBezTo>
                  <a:pt x="0" y="5837"/>
                  <a:pt x="106" y="5943"/>
                  <a:pt x="212" y="5943"/>
                </a:cubicBezTo>
                <a:lnTo>
                  <a:pt x="319" y="5943"/>
                </a:lnTo>
                <a:cubicBezTo>
                  <a:pt x="1433" y="5943"/>
                  <a:pt x="2547" y="6155"/>
                  <a:pt x="3555" y="6527"/>
                </a:cubicBezTo>
                <a:lnTo>
                  <a:pt x="3662" y="6527"/>
                </a:lnTo>
                <a:cubicBezTo>
                  <a:pt x="4882" y="6368"/>
                  <a:pt x="6103" y="6262"/>
                  <a:pt x="7323" y="6262"/>
                </a:cubicBezTo>
                <a:lnTo>
                  <a:pt x="7323" y="12364"/>
                </a:lnTo>
                <a:cubicBezTo>
                  <a:pt x="7270" y="12417"/>
                  <a:pt x="7270" y="12523"/>
                  <a:pt x="7270" y="12523"/>
                </a:cubicBezTo>
                <a:lnTo>
                  <a:pt x="7270" y="14274"/>
                </a:lnTo>
                <a:cubicBezTo>
                  <a:pt x="7270" y="14274"/>
                  <a:pt x="7270" y="14380"/>
                  <a:pt x="7270" y="14380"/>
                </a:cubicBezTo>
                <a:cubicBezTo>
                  <a:pt x="7070" y="14580"/>
                  <a:pt x="6859" y="14661"/>
                  <a:pt x="6668" y="14661"/>
                </a:cubicBezTo>
                <a:cubicBezTo>
                  <a:pt x="6302" y="14661"/>
                  <a:pt x="6015" y="14358"/>
                  <a:pt x="6049" y="14009"/>
                </a:cubicBezTo>
                <a:cubicBezTo>
                  <a:pt x="6049" y="13956"/>
                  <a:pt x="6049" y="13956"/>
                  <a:pt x="6049" y="13956"/>
                </a:cubicBezTo>
                <a:cubicBezTo>
                  <a:pt x="5989" y="13875"/>
                  <a:pt x="5912" y="13840"/>
                  <a:pt x="5841" y="13840"/>
                </a:cubicBezTo>
                <a:cubicBezTo>
                  <a:pt x="5726" y="13840"/>
                  <a:pt x="5625" y="13931"/>
                  <a:pt x="5625" y="14062"/>
                </a:cubicBezTo>
                <a:cubicBezTo>
                  <a:pt x="5625" y="14647"/>
                  <a:pt x="6094" y="15120"/>
                  <a:pt x="6669" y="15120"/>
                </a:cubicBezTo>
                <a:cubicBezTo>
                  <a:pt x="6981" y="15120"/>
                  <a:pt x="7324" y="14981"/>
                  <a:pt x="7641" y="14646"/>
                </a:cubicBezTo>
                <a:cubicBezTo>
                  <a:pt x="7694" y="14592"/>
                  <a:pt x="7694" y="14539"/>
                  <a:pt x="7694" y="14486"/>
                </a:cubicBezTo>
                <a:lnTo>
                  <a:pt x="7694" y="12523"/>
                </a:lnTo>
                <a:cubicBezTo>
                  <a:pt x="7694" y="12523"/>
                  <a:pt x="7694" y="12417"/>
                  <a:pt x="7641" y="12364"/>
                </a:cubicBezTo>
                <a:lnTo>
                  <a:pt x="7641" y="6262"/>
                </a:lnTo>
                <a:cubicBezTo>
                  <a:pt x="8862" y="6262"/>
                  <a:pt x="10135" y="6368"/>
                  <a:pt x="11303" y="6527"/>
                </a:cubicBezTo>
                <a:cubicBezTo>
                  <a:pt x="11303" y="6527"/>
                  <a:pt x="11303" y="6527"/>
                  <a:pt x="11356" y="6580"/>
                </a:cubicBezTo>
                <a:cubicBezTo>
                  <a:pt x="11356" y="6580"/>
                  <a:pt x="11409" y="6527"/>
                  <a:pt x="11409" y="6527"/>
                </a:cubicBezTo>
                <a:cubicBezTo>
                  <a:pt x="12470" y="6155"/>
                  <a:pt x="13531" y="5943"/>
                  <a:pt x="14646" y="5943"/>
                </a:cubicBezTo>
                <a:lnTo>
                  <a:pt x="14752" y="5943"/>
                </a:lnTo>
                <a:lnTo>
                  <a:pt x="14752" y="5996"/>
                </a:lnTo>
                <a:cubicBezTo>
                  <a:pt x="14858" y="5943"/>
                  <a:pt x="14964" y="5837"/>
                  <a:pt x="14964" y="5731"/>
                </a:cubicBezTo>
                <a:cubicBezTo>
                  <a:pt x="14964" y="5678"/>
                  <a:pt x="14964" y="5625"/>
                  <a:pt x="14911" y="5572"/>
                </a:cubicBezTo>
                <a:cubicBezTo>
                  <a:pt x="14168" y="4510"/>
                  <a:pt x="13054" y="3608"/>
                  <a:pt x="11780" y="2972"/>
                </a:cubicBezTo>
                <a:cubicBezTo>
                  <a:pt x="10560" y="2388"/>
                  <a:pt x="7641" y="2016"/>
                  <a:pt x="7641" y="2016"/>
                </a:cubicBezTo>
                <a:lnTo>
                  <a:pt x="7641" y="159"/>
                </a:lnTo>
                <a:cubicBezTo>
                  <a:pt x="7641" y="106"/>
                  <a:pt x="7588" y="0"/>
                  <a:pt x="753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9" name="Google Shape;2679;p67"/>
          <p:cNvGrpSpPr/>
          <p:nvPr/>
        </p:nvGrpSpPr>
        <p:grpSpPr>
          <a:xfrm>
            <a:off x="5487494" y="4173699"/>
            <a:ext cx="286646" cy="432023"/>
            <a:chOff x="8384597" y="9086887"/>
            <a:chExt cx="711987" cy="1073084"/>
          </a:xfrm>
        </p:grpSpPr>
        <p:sp>
          <p:nvSpPr>
            <p:cNvPr id="2680" name="Google Shape;2680;p67"/>
            <p:cNvSpPr/>
            <p:nvPr/>
          </p:nvSpPr>
          <p:spPr>
            <a:xfrm>
              <a:off x="8384597" y="9086887"/>
              <a:ext cx="711987" cy="1073084"/>
            </a:xfrm>
            <a:custGeom>
              <a:avLst/>
              <a:gdLst/>
              <a:ahLst/>
              <a:cxnLst/>
              <a:rect l="l" t="t" r="r" b="b"/>
              <a:pathLst>
                <a:path w="11091" h="16716" extrusionOk="0">
                  <a:moveTo>
                    <a:pt x="5890" y="319"/>
                  </a:moveTo>
                  <a:cubicBezTo>
                    <a:pt x="5996" y="319"/>
                    <a:pt x="6156" y="319"/>
                    <a:pt x="6262" y="372"/>
                  </a:cubicBezTo>
                  <a:lnTo>
                    <a:pt x="5519" y="1751"/>
                  </a:lnTo>
                  <a:lnTo>
                    <a:pt x="4829" y="372"/>
                  </a:lnTo>
                  <a:cubicBezTo>
                    <a:pt x="4935" y="319"/>
                    <a:pt x="5041" y="319"/>
                    <a:pt x="5200" y="319"/>
                  </a:cubicBezTo>
                  <a:close/>
                  <a:moveTo>
                    <a:pt x="6527" y="478"/>
                  </a:moveTo>
                  <a:cubicBezTo>
                    <a:pt x="6686" y="531"/>
                    <a:pt x="6792" y="637"/>
                    <a:pt x="6898" y="796"/>
                  </a:cubicBezTo>
                  <a:lnTo>
                    <a:pt x="7323" y="1380"/>
                  </a:lnTo>
                  <a:lnTo>
                    <a:pt x="6474" y="1168"/>
                  </a:lnTo>
                  <a:cubicBezTo>
                    <a:pt x="6368" y="1168"/>
                    <a:pt x="6315" y="1221"/>
                    <a:pt x="6315" y="1274"/>
                  </a:cubicBezTo>
                  <a:cubicBezTo>
                    <a:pt x="6262" y="1327"/>
                    <a:pt x="6262" y="1380"/>
                    <a:pt x="6315" y="1433"/>
                  </a:cubicBezTo>
                  <a:lnTo>
                    <a:pt x="7058" y="2176"/>
                  </a:lnTo>
                  <a:lnTo>
                    <a:pt x="6103" y="2813"/>
                  </a:lnTo>
                  <a:lnTo>
                    <a:pt x="5678" y="2017"/>
                  </a:lnTo>
                  <a:lnTo>
                    <a:pt x="6527" y="478"/>
                  </a:lnTo>
                  <a:close/>
                  <a:moveTo>
                    <a:pt x="4564" y="478"/>
                  </a:moveTo>
                  <a:lnTo>
                    <a:pt x="6209" y="3662"/>
                  </a:lnTo>
                  <a:lnTo>
                    <a:pt x="4033" y="2176"/>
                  </a:lnTo>
                  <a:lnTo>
                    <a:pt x="4723" y="1433"/>
                  </a:lnTo>
                  <a:cubicBezTo>
                    <a:pt x="4776" y="1380"/>
                    <a:pt x="4776" y="1327"/>
                    <a:pt x="4776" y="1274"/>
                  </a:cubicBezTo>
                  <a:cubicBezTo>
                    <a:pt x="4723" y="1221"/>
                    <a:pt x="4670" y="1168"/>
                    <a:pt x="4617" y="1168"/>
                  </a:cubicBezTo>
                  <a:lnTo>
                    <a:pt x="3715" y="1380"/>
                  </a:lnTo>
                  <a:lnTo>
                    <a:pt x="3715" y="1380"/>
                  </a:lnTo>
                  <a:lnTo>
                    <a:pt x="4192" y="796"/>
                  </a:lnTo>
                  <a:cubicBezTo>
                    <a:pt x="4298" y="637"/>
                    <a:pt x="4404" y="531"/>
                    <a:pt x="4564" y="478"/>
                  </a:cubicBezTo>
                  <a:close/>
                  <a:moveTo>
                    <a:pt x="3502" y="1221"/>
                  </a:moveTo>
                  <a:lnTo>
                    <a:pt x="3290" y="1486"/>
                  </a:lnTo>
                  <a:cubicBezTo>
                    <a:pt x="3237" y="1539"/>
                    <a:pt x="3237" y="1592"/>
                    <a:pt x="3290" y="1645"/>
                  </a:cubicBezTo>
                  <a:lnTo>
                    <a:pt x="3237" y="1645"/>
                  </a:lnTo>
                  <a:cubicBezTo>
                    <a:pt x="3275" y="1683"/>
                    <a:pt x="3312" y="1720"/>
                    <a:pt x="3350" y="1720"/>
                  </a:cubicBezTo>
                  <a:cubicBezTo>
                    <a:pt x="3365" y="1720"/>
                    <a:pt x="3381" y="1714"/>
                    <a:pt x="3396" y="1698"/>
                  </a:cubicBezTo>
                  <a:lnTo>
                    <a:pt x="4192" y="1592"/>
                  </a:lnTo>
                  <a:lnTo>
                    <a:pt x="3715" y="2123"/>
                  </a:lnTo>
                  <a:cubicBezTo>
                    <a:pt x="3715" y="2123"/>
                    <a:pt x="3662" y="2176"/>
                    <a:pt x="3662" y="2229"/>
                  </a:cubicBezTo>
                  <a:cubicBezTo>
                    <a:pt x="3662" y="2282"/>
                    <a:pt x="3662" y="2335"/>
                    <a:pt x="3715" y="2335"/>
                  </a:cubicBezTo>
                  <a:lnTo>
                    <a:pt x="4192" y="2654"/>
                  </a:lnTo>
                  <a:lnTo>
                    <a:pt x="4033" y="3449"/>
                  </a:lnTo>
                  <a:lnTo>
                    <a:pt x="2919" y="4086"/>
                  </a:lnTo>
                  <a:cubicBezTo>
                    <a:pt x="2813" y="3131"/>
                    <a:pt x="2494" y="1964"/>
                    <a:pt x="2388" y="1486"/>
                  </a:cubicBezTo>
                  <a:lnTo>
                    <a:pt x="3502" y="1221"/>
                  </a:lnTo>
                  <a:close/>
                  <a:moveTo>
                    <a:pt x="7588" y="1168"/>
                  </a:moveTo>
                  <a:lnTo>
                    <a:pt x="8703" y="1433"/>
                  </a:lnTo>
                  <a:cubicBezTo>
                    <a:pt x="8597" y="1964"/>
                    <a:pt x="8278" y="3131"/>
                    <a:pt x="8172" y="4086"/>
                  </a:cubicBezTo>
                  <a:lnTo>
                    <a:pt x="8172" y="4139"/>
                  </a:lnTo>
                  <a:lnTo>
                    <a:pt x="7005" y="3449"/>
                  </a:lnTo>
                  <a:lnTo>
                    <a:pt x="6845" y="2654"/>
                  </a:lnTo>
                  <a:lnTo>
                    <a:pt x="7376" y="2335"/>
                  </a:lnTo>
                  <a:cubicBezTo>
                    <a:pt x="7376" y="2282"/>
                    <a:pt x="7429" y="2282"/>
                    <a:pt x="7429" y="2229"/>
                  </a:cubicBezTo>
                  <a:cubicBezTo>
                    <a:pt x="7429" y="2176"/>
                    <a:pt x="7429" y="2123"/>
                    <a:pt x="7376" y="2123"/>
                  </a:cubicBezTo>
                  <a:lnTo>
                    <a:pt x="6845" y="1539"/>
                  </a:lnTo>
                  <a:lnTo>
                    <a:pt x="7694" y="1698"/>
                  </a:lnTo>
                  <a:cubicBezTo>
                    <a:pt x="7748" y="1698"/>
                    <a:pt x="7801" y="1698"/>
                    <a:pt x="7854" y="1645"/>
                  </a:cubicBezTo>
                  <a:cubicBezTo>
                    <a:pt x="7854" y="1592"/>
                    <a:pt x="7854" y="1539"/>
                    <a:pt x="7801" y="1486"/>
                  </a:cubicBezTo>
                  <a:lnTo>
                    <a:pt x="7588" y="1168"/>
                  </a:lnTo>
                  <a:close/>
                  <a:moveTo>
                    <a:pt x="4404" y="2813"/>
                  </a:moveTo>
                  <a:lnTo>
                    <a:pt x="4935" y="3131"/>
                  </a:lnTo>
                  <a:lnTo>
                    <a:pt x="6474" y="4139"/>
                  </a:lnTo>
                  <a:lnTo>
                    <a:pt x="6474" y="6262"/>
                  </a:lnTo>
                  <a:lnTo>
                    <a:pt x="5837" y="6262"/>
                  </a:lnTo>
                  <a:lnTo>
                    <a:pt x="5837" y="6156"/>
                  </a:lnTo>
                  <a:cubicBezTo>
                    <a:pt x="5837" y="6103"/>
                    <a:pt x="5784" y="6050"/>
                    <a:pt x="5678" y="6050"/>
                  </a:cubicBezTo>
                  <a:lnTo>
                    <a:pt x="4935" y="6050"/>
                  </a:lnTo>
                  <a:cubicBezTo>
                    <a:pt x="4882" y="6050"/>
                    <a:pt x="4829" y="6103"/>
                    <a:pt x="4829" y="6209"/>
                  </a:cubicBezTo>
                  <a:lnTo>
                    <a:pt x="4829" y="6262"/>
                  </a:lnTo>
                  <a:lnTo>
                    <a:pt x="3290" y="6262"/>
                  </a:lnTo>
                  <a:lnTo>
                    <a:pt x="2919" y="4405"/>
                  </a:lnTo>
                  <a:lnTo>
                    <a:pt x="4245" y="3662"/>
                  </a:lnTo>
                  <a:cubicBezTo>
                    <a:pt x="4245" y="3662"/>
                    <a:pt x="4298" y="3609"/>
                    <a:pt x="4298" y="3556"/>
                  </a:cubicBezTo>
                  <a:lnTo>
                    <a:pt x="4404" y="2813"/>
                  </a:lnTo>
                  <a:close/>
                  <a:moveTo>
                    <a:pt x="6580" y="2866"/>
                  </a:moveTo>
                  <a:lnTo>
                    <a:pt x="6686" y="3556"/>
                  </a:lnTo>
                  <a:cubicBezTo>
                    <a:pt x="6686" y="3609"/>
                    <a:pt x="6739" y="3662"/>
                    <a:pt x="6792" y="3662"/>
                  </a:cubicBezTo>
                  <a:lnTo>
                    <a:pt x="8119" y="4405"/>
                  </a:lnTo>
                  <a:lnTo>
                    <a:pt x="7748" y="6262"/>
                  </a:lnTo>
                  <a:lnTo>
                    <a:pt x="6739" y="6262"/>
                  </a:lnTo>
                  <a:lnTo>
                    <a:pt x="6739" y="4086"/>
                  </a:lnTo>
                  <a:cubicBezTo>
                    <a:pt x="6739" y="4086"/>
                    <a:pt x="6739" y="4033"/>
                    <a:pt x="6739" y="4033"/>
                  </a:cubicBezTo>
                  <a:lnTo>
                    <a:pt x="6209" y="3078"/>
                  </a:lnTo>
                  <a:lnTo>
                    <a:pt x="6580" y="2866"/>
                  </a:lnTo>
                  <a:close/>
                  <a:moveTo>
                    <a:pt x="4829" y="6527"/>
                  </a:moveTo>
                  <a:lnTo>
                    <a:pt x="4829" y="7005"/>
                  </a:lnTo>
                  <a:lnTo>
                    <a:pt x="3343" y="7005"/>
                  </a:lnTo>
                  <a:lnTo>
                    <a:pt x="3343" y="6527"/>
                  </a:lnTo>
                  <a:close/>
                  <a:moveTo>
                    <a:pt x="7748" y="6527"/>
                  </a:moveTo>
                  <a:lnTo>
                    <a:pt x="7748" y="7005"/>
                  </a:lnTo>
                  <a:lnTo>
                    <a:pt x="5837" y="7005"/>
                  </a:lnTo>
                  <a:lnTo>
                    <a:pt x="5837" y="6527"/>
                  </a:lnTo>
                  <a:close/>
                  <a:moveTo>
                    <a:pt x="5519" y="6315"/>
                  </a:moveTo>
                  <a:lnTo>
                    <a:pt x="5519" y="7217"/>
                  </a:lnTo>
                  <a:lnTo>
                    <a:pt x="5094" y="7217"/>
                  </a:lnTo>
                  <a:lnTo>
                    <a:pt x="5094" y="6315"/>
                  </a:lnTo>
                  <a:close/>
                  <a:moveTo>
                    <a:pt x="2070" y="2017"/>
                  </a:moveTo>
                  <a:cubicBezTo>
                    <a:pt x="2229" y="2547"/>
                    <a:pt x="2388" y="3396"/>
                    <a:pt x="2441" y="4086"/>
                  </a:cubicBezTo>
                  <a:cubicBezTo>
                    <a:pt x="1910" y="5572"/>
                    <a:pt x="1486" y="8703"/>
                    <a:pt x="1327" y="10189"/>
                  </a:cubicBezTo>
                  <a:lnTo>
                    <a:pt x="478" y="10082"/>
                  </a:lnTo>
                  <a:cubicBezTo>
                    <a:pt x="743" y="6156"/>
                    <a:pt x="1645" y="3237"/>
                    <a:pt x="2070" y="2017"/>
                  </a:cubicBezTo>
                  <a:close/>
                  <a:moveTo>
                    <a:pt x="9021" y="2017"/>
                  </a:moveTo>
                  <a:cubicBezTo>
                    <a:pt x="9446" y="3237"/>
                    <a:pt x="10348" y="6156"/>
                    <a:pt x="10560" y="10082"/>
                  </a:cubicBezTo>
                  <a:lnTo>
                    <a:pt x="9764" y="10189"/>
                  </a:lnTo>
                  <a:cubicBezTo>
                    <a:pt x="9605" y="8703"/>
                    <a:pt x="9180" y="5572"/>
                    <a:pt x="8650" y="4086"/>
                  </a:cubicBezTo>
                  <a:cubicBezTo>
                    <a:pt x="8703" y="3396"/>
                    <a:pt x="8862" y="2600"/>
                    <a:pt x="9021" y="2017"/>
                  </a:cubicBezTo>
                  <a:close/>
                  <a:moveTo>
                    <a:pt x="478" y="10401"/>
                  </a:moveTo>
                  <a:lnTo>
                    <a:pt x="1274" y="10507"/>
                  </a:lnTo>
                  <a:cubicBezTo>
                    <a:pt x="1274" y="10613"/>
                    <a:pt x="1274" y="10719"/>
                    <a:pt x="1221" y="10825"/>
                  </a:cubicBezTo>
                  <a:cubicBezTo>
                    <a:pt x="1061" y="10825"/>
                    <a:pt x="796" y="10772"/>
                    <a:pt x="478" y="10772"/>
                  </a:cubicBezTo>
                  <a:cubicBezTo>
                    <a:pt x="478" y="10666"/>
                    <a:pt x="478" y="10507"/>
                    <a:pt x="478" y="10401"/>
                  </a:cubicBezTo>
                  <a:close/>
                  <a:moveTo>
                    <a:pt x="10613" y="10401"/>
                  </a:moveTo>
                  <a:cubicBezTo>
                    <a:pt x="10613" y="10507"/>
                    <a:pt x="10613" y="10613"/>
                    <a:pt x="10613" y="10772"/>
                  </a:cubicBezTo>
                  <a:cubicBezTo>
                    <a:pt x="10295" y="10772"/>
                    <a:pt x="10029" y="10825"/>
                    <a:pt x="9817" y="10825"/>
                  </a:cubicBezTo>
                  <a:cubicBezTo>
                    <a:pt x="9817" y="10719"/>
                    <a:pt x="9817" y="10613"/>
                    <a:pt x="9764" y="10507"/>
                  </a:cubicBezTo>
                  <a:lnTo>
                    <a:pt x="10613" y="10401"/>
                  </a:lnTo>
                  <a:close/>
                  <a:moveTo>
                    <a:pt x="6474" y="7323"/>
                  </a:moveTo>
                  <a:lnTo>
                    <a:pt x="6474" y="16291"/>
                  </a:lnTo>
                  <a:lnTo>
                    <a:pt x="2282" y="16291"/>
                  </a:lnTo>
                  <a:lnTo>
                    <a:pt x="3290" y="7323"/>
                  </a:lnTo>
                  <a:lnTo>
                    <a:pt x="4829" y="7323"/>
                  </a:lnTo>
                  <a:lnTo>
                    <a:pt x="4829" y="7376"/>
                  </a:lnTo>
                  <a:cubicBezTo>
                    <a:pt x="4829" y="7482"/>
                    <a:pt x="4882" y="7535"/>
                    <a:pt x="4935" y="7535"/>
                  </a:cubicBezTo>
                  <a:lnTo>
                    <a:pt x="5678" y="7535"/>
                  </a:lnTo>
                  <a:cubicBezTo>
                    <a:pt x="5784" y="7535"/>
                    <a:pt x="5837" y="7482"/>
                    <a:pt x="5837" y="7376"/>
                  </a:cubicBezTo>
                  <a:lnTo>
                    <a:pt x="5837" y="7323"/>
                  </a:lnTo>
                  <a:close/>
                  <a:moveTo>
                    <a:pt x="7748" y="7323"/>
                  </a:moveTo>
                  <a:lnTo>
                    <a:pt x="8756" y="16291"/>
                  </a:lnTo>
                  <a:lnTo>
                    <a:pt x="6739" y="16291"/>
                  </a:lnTo>
                  <a:lnTo>
                    <a:pt x="6739" y="7323"/>
                  </a:lnTo>
                  <a:close/>
                  <a:moveTo>
                    <a:pt x="5200" y="0"/>
                  </a:moveTo>
                  <a:cubicBezTo>
                    <a:pt x="4776" y="0"/>
                    <a:pt x="4404" y="160"/>
                    <a:pt x="4086" y="478"/>
                  </a:cubicBezTo>
                  <a:lnTo>
                    <a:pt x="4033" y="531"/>
                  </a:lnTo>
                  <a:lnTo>
                    <a:pt x="3927" y="637"/>
                  </a:lnTo>
                  <a:lnTo>
                    <a:pt x="2070" y="1062"/>
                  </a:lnTo>
                  <a:cubicBezTo>
                    <a:pt x="1964" y="1115"/>
                    <a:pt x="1910" y="1168"/>
                    <a:pt x="1910" y="1221"/>
                  </a:cubicBezTo>
                  <a:cubicBezTo>
                    <a:pt x="1804" y="1380"/>
                    <a:pt x="212" y="5254"/>
                    <a:pt x="0" y="10931"/>
                  </a:cubicBezTo>
                  <a:cubicBezTo>
                    <a:pt x="0" y="11091"/>
                    <a:pt x="106" y="11144"/>
                    <a:pt x="212" y="11197"/>
                  </a:cubicBezTo>
                  <a:cubicBezTo>
                    <a:pt x="902" y="11197"/>
                    <a:pt x="1433" y="11303"/>
                    <a:pt x="1433" y="11303"/>
                  </a:cubicBezTo>
                  <a:cubicBezTo>
                    <a:pt x="1539" y="11303"/>
                    <a:pt x="1645" y="11197"/>
                    <a:pt x="1645" y="11091"/>
                  </a:cubicBezTo>
                  <a:cubicBezTo>
                    <a:pt x="1645" y="11038"/>
                    <a:pt x="2070" y="7217"/>
                    <a:pt x="2653" y="4988"/>
                  </a:cubicBezTo>
                  <a:lnTo>
                    <a:pt x="2919" y="6421"/>
                  </a:lnTo>
                  <a:lnTo>
                    <a:pt x="2919" y="7164"/>
                  </a:lnTo>
                  <a:lnTo>
                    <a:pt x="1857" y="16450"/>
                  </a:lnTo>
                  <a:cubicBezTo>
                    <a:pt x="1857" y="16556"/>
                    <a:pt x="1964" y="16662"/>
                    <a:pt x="2070" y="16715"/>
                  </a:cubicBezTo>
                  <a:lnTo>
                    <a:pt x="9021" y="16715"/>
                  </a:lnTo>
                  <a:cubicBezTo>
                    <a:pt x="9127" y="16662"/>
                    <a:pt x="9233" y="16556"/>
                    <a:pt x="9180" y="16450"/>
                  </a:cubicBezTo>
                  <a:lnTo>
                    <a:pt x="8172" y="7164"/>
                  </a:lnTo>
                  <a:lnTo>
                    <a:pt x="8172" y="6421"/>
                  </a:lnTo>
                  <a:lnTo>
                    <a:pt x="8437" y="4988"/>
                  </a:lnTo>
                  <a:cubicBezTo>
                    <a:pt x="9021" y="7217"/>
                    <a:pt x="9392" y="11038"/>
                    <a:pt x="9392" y="11091"/>
                  </a:cubicBezTo>
                  <a:cubicBezTo>
                    <a:pt x="9446" y="11197"/>
                    <a:pt x="9552" y="11303"/>
                    <a:pt x="9658" y="11303"/>
                  </a:cubicBezTo>
                  <a:cubicBezTo>
                    <a:pt x="9658" y="11303"/>
                    <a:pt x="10188" y="11250"/>
                    <a:pt x="10878" y="11197"/>
                  </a:cubicBezTo>
                  <a:cubicBezTo>
                    <a:pt x="10984" y="11144"/>
                    <a:pt x="11091" y="11091"/>
                    <a:pt x="11091" y="10931"/>
                  </a:cubicBezTo>
                  <a:cubicBezTo>
                    <a:pt x="10878" y="5254"/>
                    <a:pt x="9233" y="1380"/>
                    <a:pt x="9180" y="1221"/>
                  </a:cubicBezTo>
                  <a:cubicBezTo>
                    <a:pt x="9180" y="1168"/>
                    <a:pt x="9127" y="1115"/>
                    <a:pt x="9021" y="1062"/>
                  </a:cubicBezTo>
                  <a:lnTo>
                    <a:pt x="7164" y="637"/>
                  </a:lnTo>
                  <a:lnTo>
                    <a:pt x="7058" y="531"/>
                  </a:lnTo>
                  <a:cubicBezTo>
                    <a:pt x="7058" y="531"/>
                    <a:pt x="7005" y="478"/>
                    <a:pt x="7005" y="478"/>
                  </a:cubicBezTo>
                  <a:cubicBezTo>
                    <a:pt x="6686" y="160"/>
                    <a:pt x="6315" y="0"/>
                    <a:pt x="58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67"/>
            <p:cNvSpPr/>
            <p:nvPr/>
          </p:nvSpPr>
          <p:spPr>
            <a:xfrm>
              <a:off x="8650301" y="9349188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0" y="213"/>
                    <a:pt x="53" y="319"/>
                    <a:pt x="159" y="319"/>
                  </a:cubicBezTo>
                  <a:cubicBezTo>
                    <a:pt x="265" y="319"/>
                    <a:pt x="319" y="213"/>
                    <a:pt x="319" y="159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67"/>
            <p:cNvSpPr/>
            <p:nvPr/>
          </p:nvSpPr>
          <p:spPr>
            <a:xfrm>
              <a:off x="8749097" y="9349188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59"/>
                  </a:cubicBezTo>
                  <a:cubicBezTo>
                    <a:pt x="0" y="213"/>
                    <a:pt x="106" y="319"/>
                    <a:pt x="159" y="319"/>
                  </a:cubicBezTo>
                  <a:cubicBezTo>
                    <a:pt x="265" y="319"/>
                    <a:pt x="318" y="213"/>
                    <a:pt x="318" y="159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67"/>
            <p:cNvSpPr/>
            <p:nvPr/>
          </p:nvSpPr>
          <p:spPr>
            <a:xfrm>
              <a:off x="8650301" y="9444582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0" y="265"/>
                    <a:pt x="53" y="318"/>
                    <a:pt x="159" y="318"/>
                  </a:cubicBezTo>
                  <a:cubicBezTo>
                    <a:pt x="265" y="318"/>
                    <a:pt x="319" y="265"/>
                    <a:pt x="319" y="159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67"/>
            <p:cNvSpPr/>
            <p:nvPr/>
          </p:nvSpPr>
          <p:spPr>
            <a:xfrm>
              <a:off x="8749097" y="9444582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59"/>
                  </a:cubicBezTo>
                  <a:cubicBezTo>
                    <a:pt x="0" y="265"/>
                    <a:pt x="106" y="318"/>
                    <a:pt x="159" y="318"/>
                  </a:cubicBezTo>
                  <a:cubicBezTo>
                    <a:pt x="265" y="318"/>
                    <a:pt x="318" y="265"/>
                    <a:pt x="318" y="159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67"/>
            <p:cNvSpPr/>
            <p:nvPr/>
          </p:nvSpPr>
          <p:spPr>
            <a:xfrm>
              <a:off x="8650301" y="9573999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4"/>
                    <a:pt x="0" y="160"/>
                  </a:cubicBezTo>
                  <a:cubicBezTo>
                    <a:pt x="0" y="266"/>
                    <a:pt x="53" y="319"/>
                    <a:pt x="159" y="319"/>
                  </a:cubicBezTo>
                  <a:cubicBezTo>
                    <a:pt x="265" y="319"/>
                    <a:pt x="319" y="266"/>
                    <a:pt x="319" y="160"/>
                  </a:cubicBezTo>
                  <a:cubicBezTo>
                    <a:pt x="319" y="54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67"/>
            <p:cNvSpPr/>
            <p:nvPr/>
          </p:nvSpPr>
          <p:spPr>
            <a:xfrm>
              <a:off x="8749097" y="9573999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4"/>
                    <a:pt x="0" y="160"/>
                  </a:cubicBezTo>
                  <a:cubicBezTo>
                    <a:pt x="0" y="266"/>
                    <a:pt x="106" y="319"/>
                    <a:pt x="159" y="319"/>
                  </a:cubicBezTo>
                  <a:cubicBezTo>
                    <a:pt x="265" y="319"/>
                    <a:pt x="318" y="266"/>
                    <a:pt x="318" y="160"/>
                  </a:cubicBezTo>
                  <a:cubicBezTo>
                    <a:pt x="318" y="54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67"/>
            <p:cNvSpPr/>
            <p:nvPr/>
          </p:nvSpPr>
          <p:spPr>
            <a:xfrm>
              <a:off x="8650301" y="9679600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60"/>
                  </a:cubicBezTo>
                  <a:cubicBezTo>
                    <a:pt x="0" y="213"/>
                    <a:pt x="53" y="319"/>
                    <a:pt x="159" y="319"/>
                  </a:cubicBezTo>
                  <a:cubicBezTo>
                    <a:pt x="265" y="319"/>
                    <a:pt x="319" y="213"/>
                    <a:pt x="319" y="160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67"/>
            <p:cNvSpPr/>
            <p:nvPr/>
          </p:nvSpPr>
          <p:spPr>
            <a:xfrm>
              <a:off x="8749097" y="9679600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60"/>
                  </a:cubicBezTo>
                  <a:cubicBezTo>
                    <a:pt x="0" y="213"/>
                    <a:pt x="106" y="319"/>
                    <a:pt x="159" y="319"/>
                  </a:cubicBezTo>
                  <a:cubicBezTo>
                    <a:pt x="265" y="319"/>
                    <a:pt x="318" y="213"/>
                    <a:pt x="318" y="160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89" name="Google Shape;2689;p67"/>
          <p:cNvGrpSpPr/>
          <p:nvPr/>
        </p:nvGrpSpPr>
        <p:grpSpPr>
          <a:xfrm>
            <a:off x="7622889" y="3459492"/>
            <a:ext cx="202753" cy="417447"/>
            <a:chOff x="9275957" y="10857760"/>
            <a:chExt cx="503610" cy="1036878"/>
          </a:xfrm>
        </p:grpSpPr>
        <p:sp>
          <p:nvSpPr>
            <p:cNvPr id="2690" name="Google Shape;2690;p67"/>
            <p:cNvSpPr/>
            <p:nvPr/>
          </p:nvSpPr>
          <p:spPr>
            <a:xfrm>
              <a:off x="9275957" y="10857760"/>
              <a:ext cx="503610" cy="1006192"/>
            </a:xfrm>
            <a:custGeom>
              <a:avLst/>
              <a:gdLst/>
              <a:ahLst/>
              <a:cxnLst/>
              <a:rect l="l" t="t" r="r" b="b"/>
              <a:pathLst>
                <a:path w="7845" h="15674" extrusionOk="0">
                  <a:moveTo>
                    <a:pt x="2220" y="3204"/>
                  </a:moveTo>
                  <a:cubicBezTo>
                    <a:pt x="2273" y="3469"/>
                    <a:pt x="2273" y="3681"/>
                    <a:pt x="2273" y="3841"/>
                  </a:cubicBezTo>
                  <a:cubicBezTo>
                    <a:pt x="2273" y="3841"/>
                    <a:pt x="2273" y="3894"/>
                    <a:pt x="2326" y="3947"/>
                  </a:cubicBezTo>
                  <a:cubicBezTo>
                    <a:pt x="2485" y="4159"/>
                    <a:pt x="2644" y="4477"/>
                    <a:pt x="2697" y="4743"/>
                  </a:cubicBezTo>
                  <a:cubicBezTo>
                    <a:pt x="2804" y="5008"/>
                    <a:pt x="2963" y="5273"/>
                    <a:pt x="3228" y="5433"/>
                  </a:cubicBezTo>
                  <a:cubicBezTo>
                    <a:pt x="3228" y="5539"/>
                    <a:pt x="3228" y="5645"/>
                    <a:pt x="3228" y="5751"/>
                  </a:cubicBezTo>
                  <a:lnTo>
                    <a:pt x="2857" y="5433"/>
                  </a:lnTo>
                  <a:cubicBezTo>
                    <a:pt x="2751" y="5379"/>
                    <a:pt x="2697" y="5273"/>
                    <a:pt x="2644" y="5114"/>
                  </a:cubicBezTo>
                  <a:cubicBezTo>
                    <a:pt x="2591" y="4849"/>
                    <a:pt x="2485" y="4424"/>
                    <a:pt x="2273" y="4159"/>
                  </a:cubicBezTo>
                  <a:cubicBezTo>
                    <a:pt x="2220" y="4000"/>
                    <a:pt x="2167" y="3841"/>
                    <a:pt x="2167" y="3681"/>
                  </a:cubicBezTo>
                  <a:cubicBezTo>
                    <a:pt x="2167" y="3522"/>
                    <a:pt x="2167" y="3363"/>
                    <a:pt x="2220" y="3204"/>
                  </a:cubicBezTo>
                  <a:close/>
                  <a:moveTo>
                    <a:pt x="7081" y="0"/>
                  </a:moveTo>
                  <a:cubicBezTo>
                    <a:pt x="7052" y="0"/>
                    <a:pt x="7022" y="7"/>
                    <a:pt x="6996" y="20"/>
                  </a:cubicBezTo>
                  <a:lnTo>
                    <a:pt x="6359" y="338"/>
                  </a:lnTo>
                  <a:cubicBezTo>
                    <a:pt x="6359" y="338"/>
                    <a:pt x="6306" y="392"/>
                    <a:pt x="6306" y="445"/>
                  </a:cubicBezTo>
                  <a:lnTo>
                    <a:pt x="6412" y="816"/>
                  </a:lnTo>
                  <a:lnTo>
                    <a:pt x="6253" y="1134"/>
                  </a:lnTo>
                  <a:lnTo>
                    <a:pt x="6147" y="922"/>
                  </a:lnTo>
                  <a:lnTo>
                    <a:pt x="5881" y="763"/>
                  </a:lnTo>
                  <a:lnTo>
                    <a:pt x="5881" y="445"/>
                  </a:lnTo>
                  <a:cubicBezTo>
                    <a:pt x="5881" y="392"/>
                    <a:pt x="5828" y="338"/>
                    <a:pt x="5775" y="338"/>
                  </a:cubicBezTo>
                  <a:cubicBezTo>
                    <a:pt x="5669" y="338"/>
                    <a:pt x="5616" y="392"/>
                    <a:pt x="5616" y="445"/>
                  </a:cubicBezTo>
                  <a:lnTo>
                    <a:pt x="5563" y="869"/>
                  </a:lnTo>
                  <a:cubicBezTo>
                    <a:pt x="5563" y="869"/>
                    <a:pt x="5563" y="922"/>
                    <a:pt x="5616" y="922"/>
                  </a:cubicBezTo>
                  <a:lnTo>
                    <a:pt x="5934" y="1134"/>
                  </a:lnTo>
                  <a:lnTo>
                    <a:pt x="6040" y="1453"/>
                  </a:lnTo>
                  <a:lnTo>
                    <a:pt x="5404" y="1824"/>
                  </a:lnTo>
                  <a:cubicBezTo>
                    <a:pt x="5404" y="1824"/>
                    <a:pt x="5404" y="1877"/>
                    <a:pt x="5351" y="1877"/>
                  </a:cubicBezTo>
                  <a:lnTo>
                    <a:pt x="5138" y="2567"/>
                  </a:lnTo>
                  <a:lnTo>
                    <a:pt x="4342" y="3310"/>
                  </a:lnTo>
                  <a:cubicBezTo>
                    <a:pt x="4342" y="3310"/>
                    <a:pt x="4289" y="3363"/>
                    <a:pt x="4289" y="3363"/>
                  </a:cubicBezTo>
                  <a:lnTo>
                    <a:pt x="4289" y="4053"/>
                  </a:lnTo>
                  <a:lnTo>
                    <a:pt x="4236" y="4159"/>
                  </a:lnTo>
                  <a:lnTo>
                    <a:pt x="4236" y="3841"/>
                  </a:lnTo>
                  <a:lnTo>
                    <a:pt x="4024" y="3363"/>
                  </a:lnTo>
                  <a:lnTo>
                    <a:pt x="4289" y="2992"/>
                  </a:lnTo>
                  <a:cubicBezTo>
                    <a:pt x="4289" y="2992"/>
                    <a:pt x="4289" y="2939"/>
                    <a:pt x="4289" y="2885"/>
                  </a:cubicBezTo>
                  <a:cubicBezTo>
                    <a:pt x="4289" y="2798"/>
                    <a:pt x="4225" y="2758"/>
                    <a:pt x="4158" y="2758"/>
                  </a:cubicBezTo>
                  <a:cubicBezTo>
                    <a:pt x="4104" y="2758"/>
                    <a:pt x="4048" y="2785"/>
                    <a:pt x="4024" y="2832"/>
                  </a:cubicBezTo>
                  <a:lnTo>
                    <a:pt x="3706" y="3257"/>
                  </a:lnTo>
                  <a:cubicBezTo>
                    <a:pt x="3706" y="3257"/>
                    <a:pt x="3653" y="3310"/>
                    <a:pt x="3653" y="3363"/>
                  </a:cubicBezTo>
                  <a:lnTo>
                    <a:pt x="3971" y="3947"/>
                  </a:lnTo>
                  <a:lnTo>
                    <a:pt x="3971" y="4477"/>
                  </a:lnTo>
                  <a:lnTo>
                    <a:pt x="3706" y="4796"/>
                  </a:lnTo>
                  <a:cubicBezTo>
                    <a:pt x="3653" y="4849"/>
                    <a:pt x="3600" y="4902"/>
                    <a:pt x="3546" y="4902"/>
                  </a:cubicBezTo>
                  <a:cubicBezTo>
                    <a:pt x="3440" y="4955"/>
                    <a:pt x="3387" y="5008"/>
                    <a:pt x="3334" y="5114"/>
                  </a:cubicBezTo>
                  <a:cubicBezTo>
                    <a:pt x="3334" y="5114"/>
                    <a:pt x="3334" y="5167"/>
                    <a:pt x="3334" y="5167"/>
                  </a:cubicBezTo>
                  <a:cubicBezTo>
                    <a:pt x="3175" y="5061"/>
                    <a:pt x="3069" y="4849"/>
                    <a:pt x="3016" y="4690"/>
                  </a:cubicBezTo>
                  <a:cubicBezTo>
                    <a:pt x="2910" y="4424"/>
                    <a:pt x="2751" y="4106"/>
                    <a:pt x="2591" y="3841"/>
                  </a:cubicBezTo>
                  <a:cubicBezTo>
                    <a:pt x="2591" y="3469"/>
                    <a:pt x="2432" y="2939"/>
                    <a:pt x="2326" y="2514"/>
                  </a:cubicBezTo>
                  <a:lnTo>
                    <a:pt x="2538" y="2249"/>
                  </a:lnTo>
                  <a:lnTo>
                    <a:pt x="2804" y="2408"/>
                  </a:lnTo>
                  <a:lnTo>
                    <a:pt x="2857" y="2408"/>
                  </a:lnTo>
                  <a:cubicBezTo>
                    <a:pt x="2963" y="2408"/>
                    <a:pt x="3069" y="2355"/>
                    <a:pt x="3016" y="2196"/>
                  </a:cubicBezTo>
                  <a:cubicBezTo>
                    <a:pt x="3016" y="2196"/>
                    <a:pt x="3016" y="2143"/>
                    <a:pt x="2963" y="2143"/>
                  </a:cubicBezTo>
                  <a:lnTo>
                    <a:pt x="2751" y="2036"/>
                  </a:lnTo>
                  <a:lnTo>
                    <a:pt x="2857" y="1824"/>
                  </a:lnTo>
                  <a:cubicBezTo>
                    <a:pt x="2857" y="1824"/>
                    <a:pt x="2857" y="1824"/>
                    <a:pt x="2857" y="1771"/>
                  </a:cubicBezTo>
                  <a:lnTo>
                    <a:pt x="2804" y="1294"/>
                  </a:lnTo>
                  <a:lnTo>
                    <a:pt x="3175" y="1187"/>
                  </a:lnTo>
                  <a:cubicBezTo>
                    <a:pt x="3175" y="1187"/>
                    <a:pt x="3228" y="1134"/>
                    <a:pt x="3228" y="1134"/>
                  </a:cubicBezTo>
                  <a:cubicBezTo>
                    <a:pt x="3315" y="1003"/>
                    <a:pt x="3223" y="908"/>
                    <a:pt x="3129" y="908"/>
                  </a:cubicBezTo>
                  <a:cubicBezTo>
                    <a:pt x="3108" y="908"/>
                    <a:pt x="3088" y="913"/>
                    <a:pt x="3069" y="922"/>
                  </a:cubicBezTo>
                  <a:lnTo>
                    <a:pt x="2538" y="1134"/>
                  </a:lnTo>
                  <a:cubicBezTo>
                    <a:pt x="2538" y="1134"/>
                    <a:pt x="2485" y="1134"/>
                    <a:pt x="2485" y="1187"/>
                  </a:cubicBezTo>
                  <a:lnTo>
                    <a:pt x="2591" y="1771"/>
                  </a:lnTo>
                  <a:lnTo>
                    <a:pt x="2220" y="2196"/>
                  </a:lnTo>
                  <a:cubicBezTo>
                    <a:pt x="2220" y="2143"/>
                    <a:pt x="2061" y="1665"/>
                    <a:pt x="2061" y="1665"/>
                  </a:cubicBezTo>
                  <a:cubicBezTo>
                    <a:pt x="2061" y="1559"/>
                    <a:pt x="2008" y="1559"/>
                    <a:pt x="1901" y="1559"/>
                  </a:cubicBezTo>
                  <a:lnTo>
                    <a:pt x="1318" y="1612"/>
                  </a:lnTo>
                  <a:lnTo>
                    <a:pt x="840" y="1134"/>
                  </a:lnTo>
                  <a:cubicBezTo>
                    <a:pt x="840" y="1134"/>
                    <a:pt x="787" y="1081"/>
                    <a:pt x="787" y="1081"/>
                  </a:cubicBezTo>
                  <a:cubicBezTo>
                    <a:pt x="628" y="1081"/>
                    <a:pt x="575" y="1294"/>
                    <a:pt x="681" y="1347"/>
                  </a:cubicBezTo>
                  <a:lnTo>
                    <a:pt x="1159" y="1877"/>
                  </a:lnTo>
                  <a:cubicBezTo>
                    <a:pt x="1159" y="1877"/>
                    <a:pt x="1265" y="1930"/>
                    <a:pt x="1318" y="1930"/>
                  </a:cubicBezTo>
                  <a:lnTo>
                    <a:pt x="1848" y="1824"/>
                  </a:lnTo>
                  <a:lnTo>
                    <a:pt x="1955" y="2196"/>
                  </a:lnTo>
                  <a:cubicBezTo>
                    <a:pt x="1955" y="2249"/>
                    <a:pt x="1955" y="2673"/>
                    <a:pt x="1955" y="3151"/>
                  </a:cubicBezTo>
                  <a:lnTo>
                    <a:pt x="1742" y="2992"/>
                  </a:lnTo>
                  <a:cubicBezTo>
                    <a:pt x="1742" y="2992"/>
                    <a:pt x="1689" y="2939"/>
                    <a:pt x="1689" y="2939"/>
                  </a:cubicBezTo>
                  <a:lnTo>
                    <a:pt x="1318" y="2939"/>
                  </a:lnTo>
                  <a:lnTo>
                    <a:pt x="1212" y="2567"/>
                  </a:lnTo>
                  <a:cubicBezTo>
                    <a:pt x="1212" y="2567"/>
                    <a:pt x="1212" y="2567"/>
                    <a:pt x="1212" y="2514"/>
                  </a:cubicBezTo>
                  <a:cubicBezTo>
                    <a:pt x="1182" y="2504"/>
                    <a:pt x="1155" y="2500"/>
                    <a:pt x="1130" y="2500"/>
                  </a:cubicBezTo>
                  <a:cubicBezTo>
                    <a:pt x="1017" y="2500"/>
                    <a:pt x="946" y="2587"/>
                    <a:pt x="946" y="2673"/>
                  </a:cubicBezTo>
                  <a:lnTo>
                    <a:pt x="1052" y="3151"/>
                  </a:lnTo>
                  <a:cubicBezTo>
                    <a:pt x="1052" y="3151"/>
                    <a:pt x="1106" y="3204"/>
                    <a:pt x="1159" y="3204"/>
                  </a:cubicBezTo>
                  <a:lnTo>
                    <a:pt x="1583" y="3257"/>
                  </a:lnTo>
                  <a:lnTo>
                    <a:pt x="1955" y="3575"/>
                  </a:lnTo>
                  <a:cubicBezTo>
                    <a:pt x="1955" y="3628"/>
                    <a:pt x="1955" y="3681"/>
                    <a:pt x="1955" y="3735"/>
                  </a:cubicBezTo>
                  <a:cubicBezTo>
                    <a:pt x="1901" y="3947"/>
                    <a:pt x="1955" y="4159"/>
                    <a:pt x="2114" y="4318"/>
                  </a:cubicBezTo>
                  <a:cubicBezTo>
                    <a:pt x="2273" y="4637"/>
                    <a:pt x="2379" y="5008"/>
                    <a:pt x="2432" y="5220"/>
                  </a:cubicBezTo>
                  <a:cubicBezTo>
                    <a:pt x="2485" y="5433"/>
                    <a:pt x="2538" y="5592"/>
                    <a:pt x="2697" y="5698"/>
                  </a:cubicBezTo>
                  <a:lnTo>
                    <a:pt x="3281" y="6229"/>
                  </a:lnTo>
                  <a:cubicBezTo>
                    <a:pt x="3334" y="6335"/>
                    <a:pt x="3334" y="6388"/>
                    <a:pt x="3387" y="6441"/>
                  </a:cubicBezTo>
                  <a:cubicBezTo>
                    <a:pt x="3387" y="6441"/>
                    <a:pt x="3387" y="6600"/>
                    <a:pt x="3387" y="6653"/>
                  </a:cubicBezTo>
                  <a:cubicBezTo>
                    <a:pt x="3440" y="7024"/>
                    <a:pt x="3493" y="7555"/>
                    <a:pt x="3812" y="7873"/>
                  </a:cubicBezTo>
                  <a:cubicBezTo>
                    <a:pt x="3812" y="8033"/>
                    <a:pt x="3812" y="8192"/>
                    <a:pt x="3812" y="8351"/>
                  </a:cubicBezTo>
                  <a:lnTo>
                    <a:pt x="3812" y="8669"/>
                  </a:lnTo>
                  <a:lnTo>
                    <a:pt x="3387" y="8192"/>
                  </a:lnTo>
                  <a:lnTo>
                    <a:pt x="3334" y="8192"/>
                  </a:lnTo>
                  <a:cubicBezTo>
                    <a:pt x="3122" y="8192"/>
                    <a:pt x="3069" y="8351"/>
                    <a:pt x="3175" y="8404"/>
                  </a:cubicBezTo>
                  <a:lnTo>
                    <a:pt x="3759" y="9094"/>
                  </a:lnTo>
                  <a:cubicBezTo>
                    <a:pt x="3706" y="9253"/>
                    <a:pt x="3653" y="9412"/>
                    <a:pt x="3600" y="9625"/>
                  </a:cubicBezTo>
                  <a:cubicBezTo>
                    <a:pt x="3175" y="9253"/>
                    <a:pt x="2591" y="8616"/>
                    <a:pt x="2485" y="8139"/>
                  </a:cubicBezTo>
                  <a:lnTo>
                    <a:pt x="2751" y="7661"/>
                  </a:lnTo>
                  <a:cubicBezTo>
                    <a:pt x="2751" y="7661"/>
                    <a:pt x="2751" y="7608"/>
                    <a:pt x="2751" y="7555"/>
                  </a:cubicBezTo>
                  <a:lnTo>
                    <a:pt x="2273" y="6918"/>
                  </a:lnTo>
                  <a:lnTo>
                    <a:pt x="2061" y="5804"/>
                  </a:lnTo>
                  <a:cubicBezTo>
                    <a:pt x="2061" y="5804"/>
                    <a:pt x="2061" y="5751"/>
                    <a:pt x="2008" y="5751"/>
                  </a:cubicBezTo>
                  <a:lnTo>
                    <a:pt x="1530" y="5326"/>
                  </a:lnTo>
                  <a:lnTo>
                    <a:pt x="1689" y="4796"/>
                  </a:lnTo>
                  <a:cubicBezTo>
                    <a:pt x="1689" y="4743"/>
                    <a:pt x="1689" y="4690"/>
                    <a:pt x="1689" y="4637"/>
                  </a:cubicBezTo>
                  <a:lnTo>
                    <a:pt x="1106" y="3947"/>
                  </a:lnTo>
                  <a:lnTo>
                    <a:pt x="1052" y="3947"/>
                  </a:lnTo>
                  <a:cubicBezTo>
                    <a:pt x="840" y="3947"/>
                    <a:pt x="787" y="4106"/>
                    <a:pt x="893" y="4212"/>
                  </a:cubicBezTo>
                  <a:lnTo>
                    <a:pt x="1371" y="4743"/>
                  </a:lnTo>
                  <a:lnTo>
                    <a:pt x="1318" y="5114"/>
                  </a:lnTo>
                  <a:lnTo>
                    <a:pt x="575" y="4477"/>
                  </a:lnTo>
                  <a:lnTo>
                    <a:pt x="522" y="4477"/>
                  </a:lnTo>
                  <a:lnTo>
                    <a:pt x="44" y="4743"/>
                  </a:lnTo>
                  <a:cubicBezTo>
                    <a:pt x="44" y="4743"/>
                    <a:pt x="44" y="4796"/>
                    <a:pt x="44" y="4796"/>
                  </a:cubicBezTo>
                  <a:cubicBezTo>
                    <a:pt x="1" y="4927"/>
                    <a:pt x="101" y="5022"/>
                    <a:pt x="197" y="5022"/>
                  </a:cubicBezTo>
                  <a:cubicBezTo>
                    <a:pt x="217" y="5022"/>
                    <a:pt x="238" y="5017"/>
                    <a:pt x="257" y="5008"/>
                  </a:cubicBezTo>
                  <a:lnTo>
                    <a:pt x="522" y="4796"/>
                  </a:lnTo>
                  <a:lnTo>
                    <a:pt x="1795" y="5910"/>
                  </a:lnTo>
                  <a:lnTo>
                    <a:pt x="1955" y="6865"/>
                  </a:lnTo>
                  <a:lnTo>
                    <a:pt x="1583" y="7024"/>
                  </a:lnTo>
                  <a:lnTo>
                    <a:pt x="1106" y="6547"/>
                  </a:lnTo>
                  <a:lnTo>
                    <a:pt x="1052" y="6547"/>
                  </a:lnTo>
                  <a:cubicBezTo>
                    <a:pt x="893" y="6547"/>
                    <a:pt x="840" y="6706"/>
                    <a:pt x="946" y="6812"/>
                  </a:cubicBezTo>
                  <a:lnTo>
                    <a:pt x="1424" y="7290"/>
                  </a:lnTo>
                  <a:lnTo>
                    <a:pt x="1583" y="7290"/>
                  </a:lnTo>
                  <a:lnTo>
                    <a:pt x="2061" y="7131"/>
                  </a:lnTo>
                  <a:lnTo>
                    <a:pt x="2432" y="7608"/>
                  </a:lnTo>
                  <a:lnTo>
                    <a:pt x="2167" y="8086"/>
                  </a:lnTo>
                  <a:cubicBezTo>
                    <a:pt x="2061" y="8457"/>
                    <a:pt x="2167" y="8829"/>
                    <a:pt x="2326" y="9147"/>
                  </a:cubicBezTo>
                  <a:cubicBezTo>
                    <a:pt x="2432" y="9412"/>
                    <a:pt x="2644" y="9731"/>
                    <a:pt x="2857" y="9890"/>
                  </a:cubicBezTo>
                  <a:cubicBezTo>
                    <a:pt x="3122" y="10102"/>
                    <a:pt x="3334" y="10314"/>
                    <a:pt x="3281" y="10845"/>
                  </a:cubicBezTo>
                  <a:cubicBezTo>
                    <a:pt x="3281" y="11163"/>
                    <a:pt x="3334" y="11376"/>
                    <a:pt x="3387" y="11482"/>
                  </a:cubicBezTo>
                  <a:cubicBezTo>
                    <a:pt x="3440" y="11641"/>
                    <a:pt x="3440" y="11641"/>
                    <a:pt x="3440" y="11747"/>
                  </a:cubicBezTo>
                  <a:cubicBezTo>
                    <a:pt x="3281" y="12065"/>
                    <a:pt x="3069" y="12543"/>
                    <a:pt x="3228" y="13339"/>
                  </a:cubicBezTo>
                  <a:cubicBezTo>
                    <a:pt x="3334" y="14082"/>
                    <a:pt x="3334" y="15249"/>
                    <a:pt x="3228" y="15408"/>
                  </a:cubicBezTo>
                  <a:cubicBezTo>
                    <a:pt x="3175" y="15408"/>
                    <a:pt x="3175" y="15462"/>
                    <a:pt x="3175" y="15462"/>
                  </a:cubicBezTo>
                  <a:cubicBezTo>
                    <a:pt x="3204" y="15549"/>
                    <a:pt x="3282" y="15589"/>
                    <a:pt x="3354" y="15589"/>
                  </a:cubicBezTo>
                  <a:cubicBezTo>
                    <a:pt x="3414" y="15589"/>
                    <a:pt x="3470" y="15562"/>
                    <a:pt x="3493" y="15515"/>
                  </a:cubicBezTo>
                  <a:cubicBezTo>
                    <a:pt x="3653" y="15196"/>
                    <a:pt x="3600" y="13923"/>
                    <a:pt x="3493" y="13286"/>
                  </a:cubicBezTo>
                  <a:cubicBezTo>
                    <a:pt x="3387" y="12596"/>
                    <a:pt x="3600" y="12172"/>
                    <a:pt x="3706" y="11853"/>
                  </a:cubicBezTo>
                  <a:cubicBezTo>
                    <a:pt x="3759" y="11694"/>
                    <a:pt x="3706" y="11535"/>
                    <a:pt x="3653" y="11376"/>
                  </a:cubicBezTo>
                  <a:cubicBezTo>
                    <a:pt x="3653" y="11270"/>
                    <a:pt x="3600" y="11163"/>
                    <a:pt x="3600" y="10845"/>
                  </a:cubicBezTo>
                  <a:cubicBezTo>
                    <a:pt x="3600" y="10208"/>
                    <a:pt x="3334" y="9890"/>
                    <a:pt x="3016" y="9678"/>
                  </a:cubicBezTo>
                  <a:cubicBezTo>
                    <a:pt x="2857" y="9518"/>
                    <a:pt x="2644" y="9200"/>
                    <a:pt x="2485" y="8829"/>
                  </a:cubicBezTo>
                  <a:lnTo>
                    <a:pt x="2485" y="8829"/>
                  </a:lnTo>
                  <a:cubicBezTo>
                    <a:pt x="2804" y="9306"/>
                    <a:pt x="3281" y="9731"/>
                    <a:pt x="3546" y="9943"/>
                  </a:cubicBezTo>
                  <a:cubicBezTo>
                    <a:pt x="3546" y="9943"/>
                    <a:pt x="3600" y="9996"/>
                    <a:pt x="3600" y="9996"/>
                  </a:cubicBezTo>
                  <a:cubicBezTo>
                    <a:pt x="3653" y="9996"/>
                    <a:pt x="3759" y="9996"/>
                    <a:pt x="3812" y="9890"/>
                  </a:cubicBezTo>
                  <a:cubicBezTo>
                    <a:pt x="4130" y="9253"/>
                    <a:pt x="4130" y="8776"/>
                    <a:pt x="4130" y="8298"/>
                  </a:cubicBezTo>
                  <a:cubicBezTo>
                    <a:pt x="4130" y="8139"/>
                    <a:pt x="4130" y="7980"/>
                    <a:pt x="4130" y="7767"/>
                  </a:cubicBezTo>
                  <a:cubicBezTo>
                    <a:pt x="4130" y="7767"/>
                    <a:pt x="4130" y="7767"/>
                    <a:pt x="4077" y="7714"/>
                  </a:cubicBezTo>
                  <a:cubicBezTo>
                    <a:pt x="3759" y="7449"/>
                    <a:pt x="3706" y="6971"/>
                    <a:pt x="3706" y="6653"/>
                  </a:cubicBezTo>
                  <a:cubicBezTo>
                    <a:pt x="3706" y="6441"/>
                    <a:pt x="3653" y="6335"/>
                    <a:pt x="3653" y="6282"/>
                  </a:cubicBezTo>
                  <a:cubicBezTo>
                    <a:pt x="3600" y="6175"/>
                    <a:pt x="3546" y="5698"/>
                    <a:pt x="3600" y="5379"/>
                  </a:cubicBezTo>
                  <a:lnTo>
                    <a:pt x="3600" y="5379"/>
                  </a:lnTo>
                  <a:cubicBezTo>
                    <a:pt x="3653" y="5539"/>
                    <a:pt x="3706" y="5751"/>
                    <a:pt x="3812" y="5910"/>
                  </a:cubicBezTo>
                  <a:cubicBezTo>
                    <a:pt x="3865" y="6069"/>
                    <a:pt x="3971" y="6282"/>
                    <a:pt x="3971" y="6388"/>
                  </a:cubicBezTo>
                  <a:cubicBezTo>
                    <a:pt x="3865" y="6547"/>
                    <a:pt x="3971" y="6865"/>
                    <a:pt x="4130" y="7396"/>
                  </a:cubicBezTo>
                  <a:cubicBezTo>
                    <a:pt x="4183" y="7608"/>
                    <a:pt x="4236" y="7873"/>
                    <a:pt x="4289" y="8033"/>
                  </a:cubicBezTo>
                  <a:cubicBezTo>
                    <a:pt x="4396" y="8457"/>
                    <a:pt x="4077" y="9572"/>
                    <a:pt x="3918" y="10208"/>
                  </a:cubicBezTo>
                  <a:cubicBezTo>
                    <a:pt x="3865" y="10367"/>
                    <a:pt x="3865" y="10474"/>
                    <a:pt x="3812" y="10580"/>
                  </a:cubicBezTo>
                  <a:cubicBezTo>
                    <a:pt x="3759" y="10845"/>
                    <a:pt x="3812" y="11057"/>
                    <a:pt x="3865" y="11323"/>
                  </a:cubicBezTo>
                  <a:cubicBezTo>
                    <a:pt x="3865" y="11535"/>
                    <a:pt x="3918" y="11800"/>
                    <a:pt x="3865" y="12065"/>
                  </a:cubicBezTo>
                  <a:cubicBezTo>
                    <a:pt x="3759" y="12649"/>
                    <a:pt x="3865" y="15408"/>
                    <a:pt x="3918" y="15515"/>
                  </a:cubicBezTo>
                  <a:cubicBezTo>
                    <a:pt x="3918" y="15621"/>
                    <a:pt x="3971" y="15674"/>
                    <a:pt x="4024" y="15674"/>
                  </a:cubicBezTo>
                  <a:cubicBezTo>
                    <a:pt x="4130" y="15674"/>
                    <a:pt x="4183" y="15621"/>
                    <a:pt x="4183" y="15515"/>
                  </a:cubicBezTo>
                  <a:cubicBezTo>
                    <a:pt x="4183" y="15515"/>
                    <a:pt x="4024" y="12702"/>
                    <a:pt x="4130" y="12119"/>
                  </a:cubicBezTo>
                  <a:cubicBezTo>
                    <a:pt x="4183" y="11800"/>
                    <a:pt x="4183" y="11535"/>
                    <a:pt x="4130" y="11270"/>
                  </a:cubicBezTo>
                  <a:cubicBezTo>
                    <a:pt x="4077" y="11057"/>
                    <a:pt x="4077" y="10845"/>
                    <a:pt x="4130" y="10633"/>
                  </a:cubicBezTo>
                  <a:cubicBezTo>
                    <a:pt x="4130" y="10527"/>
                    <a:pt x="4183" y="10421"/>
                    <a:pt x="4183" y="10261"/>
                  </a:cubicBezTo>
                  <a:cubicBezTo>
                    <a:pt x="4396" y="9572"/>
                    <a:pt x="4555" y="8882"/>
                    <a:pt x="4608" y="8404"/>
                  </a:cubicBezTo>
                  <a:lnTo>
                    <a:pt x="5351" y="7927"/>
                  </a:lnTo>
                  <a:lnTo>
                    <a:pt x="6147" y="8033"/>
                  </a:lnTo>
                  <a:lnTo>
                    <a:pt x="6571" y="8192"/>
                  </a:lnTo>
                  <a:lnTo>
                    <a:pt x="6624" y="8192"/>
                  </a:lnTo>
                  <a:cubicBezTo>
                    <a:pt x="6730" y="8192"/>
                    <a:pt x="6783" y="8086"/>
                    <a:pt x="6783" y="7980"/>
                  </a:cubicBezTo>
                  <a:cubicBezTo>
                    <a:pt x="6730" y="7927"/>
                    <a:pt x="6730" y="7927"/>
                    <a:pt x="6730" y="7927"/>
                  </a:cubicBezTo>
                  <a:lnTo>
                    <a:pt x="6412" y="7820"/>
                  </a:lnTo>
                  <a:lnTo>
                    <a:pt x="6677" y="7343"/>
                  </a:lnTo>
                  <a:cubicBezTo>
                    <a:pt x="6677" y="7343"/>
                    <a:pt x="6677" y="7290"/>
                    <a:pt x="6677" y="7290"/>
                  </a:cubicBezTo>
                  <a:cubicBezTo>
                    <a:pt x="6648" y="7202"/>
                    <a:pt x="6587" y="7163"/>
                    <a:pt x="6529" y="7163"/>
                  </a:cubicBezTo>
                  <a:cubicBezTo>
                    <a:pt x="6481" y="7163"/>
                    <a:pt x="6436" y="7189"/>
                    <a:pt x="6412" y="7237"/>
                  </a:cubicBezTo>
                  <a:lnTo>
                    <a:pt x="6094" y="7714"/>
                  </a:lnTo>
                  <a:lnTo>
                    <a:pt x="5510" y="7661"/>
                  </a:lnTo>
                  <a:lnTo>
                    <a:pt x="5616" y="7024"/>
                  </a:lnTo>
                  <a:lnTo>
                    <a:pt x="6147" y="6653"/>
                  </a:lnTo>
                  <a:lnTo>
                    <a:pt x="6306" y="5963"/>
                  </a:lnTo>
                  <a:lnTo>
                    <a:pt x="6996" y="5592"/>
                  </a:lnTo>
                  <a:lnTo>
                    <a:pt x="7420" y="6016"/>
                  </a:lnTo>
                  <a:cubicBezTo>
                    <a:pt x="7420" y="6016"/>
                    <a:pt x="7473" y="6069"/>
                    <a:pt x="7526" y="6069"/>
                  </a:cubicBezTo>
                  <a:cubicBezTo>
                    <a:pt x="7579" y="6069"/>
                    <a:pt x="7632" y="6016"/>
                    <a:pt x="7685" y="5910"/>
                  </a:cubicBezTo>
                  <a:cubicBezTo>
                    <a:pt x="7685" y="5857"/>
                    <a:pt x="7632" y="5857"/>
                    <a:pt x="7632" y="5857"/>
                  </a:cubicBezTo>
                  <a:lnTo>
                    <a:pt x="7420" y="5645"/>
                  </a:lnTo>
                  <a:lnTo>
                    <a:pt x="7739" y="5486"/>
                  </a:lnTo>
                  <a:cubicBezTo>
                    <a:pt x="7739" y="5486"/>
                    <a:pt x="7739" y="5486"/>
                    <a:pt x="7739" y="5433"/>
                  </a:cubicBezTo>
                  <a:cubicBezTo>
                    <a:pt x="7778" y="5313"/>
                    <a:pt x="7699" y="5253"/>
                    <a:pt x="7612" y="5253"/>
                  </a:cubicBezTo>
                  <a:cubicBezTo>
                    <a:pt x="7583" y="5253"/>
                    <a:pt x="7553" y="5260"/>
                    <a:pt x="7526" y="5273"/>
                  </a:cubicBezTo>
                  <a:lnTo>
                    <a:pt x="7208" y="5433"/>
                  </a:lnTo>
                  <a:lnTo>
                    <a:pt x="7102" y="5326"/>
                  </a:lnTo>
                  <a:cubicBezTo>
                    <a:pt x="7049" y="5273"/>
                    <a:pt x="6996" y="5273"/>
                    <a:pt x="6943" y="5273"/>
                  </a:cubicBezTo>
                  <a:lnTo>
                    <a:pt x="6359" y="5592"/>
                  </a:lnTo>
                  <a:lnTo>
                    <a:pt x="6412" y="5326"/>
                  </a:lnTo>
                  <a:lnTo>
                    <a:pt x="6836" y="4849"/>
                  </a:lnTo>
                  <a:cubicBezTo>
                    <a:pt x="6836" y="4849"/>
                    <a:pt x="6836" y="4849"/>
                    <a:pt x="6836" y="4796"/>
                  </a:cubicBezTo>
                  <a:cubicBezTo>
                    <a:pt x="6836" y="4695"/>
                    <a:pt x="6772" y="4658"/>
                    <a:pt x="6712" y="4658"/>
                  </a:cubicBezTo>
                  <a:cubicBezTo>
                    <a:pt x="6677" y="4658"/>
                    <a:pt x="6644" y="4670"/>
                    <a:pt x="6624" y="4690"/>
                  </a:cubicBezTo>
                  <a:lnTo>
                    <a:pt x="6306" y="4955"/>
                  </a:lnTo>
                  <a:lnTo>
                    <a:pt x="6094" y="4318"/>
                  </a:lnTo>
                  <a:cubicBezTo>
                    <a:pt x="6094" y="4318"/>
                    <a:pt x="6040" y="4318"/>
                    <a:pt x="6040" y="4265"/>
                  </a:cubicBezTo>
                  <a:cubicBezTo>
                    <a:pt x="6019" y="4258"/>
                    <a:pt x="5998" y="4255"/>
                    <a:pt x="5978" y="4255"/>
                  </a:cubicBezTo>
                  <a:cubicBezTo>
                    <a:pt x="5855" y="4255"/>
                    <a:pt x="5782" y="4386"/>
                    <a:pt x="5828" y="4477"/>
                  </a:cubicBezTo>
                  <a:lnTo>
                    <a:pt x="6147" y="5273"/>
                  </a:lnTo>
                  <a:lnTo>
                    <a:pt x="5881" y="6494"/>
                  </a:lnTo>
                  <a:lnTo>
                    <a:pt x="5404" y="6865"/>
                  </a:lnTo>
                  <a:cubicBezTo>
                    <a:pt x="5404" y="6865"/>
                    <a:pt x="5351" y="6918"/>
                    <a:pt x="5351" y="6918"/>
                  </a:cubicBezTo>
                  <a:lnTo>
                    <a:pt x="5191" y="7661"/>
                  </a:lnTo>
                  <a:lnTo>
                    <a:pt x="4608" y="8086"/>
                  </a:lnTo>
                  <a:cubicBezTo>
                    <a:pt x="4608" y="8086"/>
                    <a:pt x="4608" y="8033"/>
                    <a:pt x="4608" y="8033"/>
                  </a:cubicBezTo>
                  <a:cubicBezTo>
                    <a:pt x="4555" y="7820"/>
                    <a:pt x="4449" y="7555"/>
                    <a:pt x="4396" y="7343"/>
                  </a:cubicBezTo>
                  <a:cubicBezTo>
                    <a:pt x="4289" y="7078"/>
                    <a:pt x="4183" y="6600"/>
                    <a:pt x="4183" y="6494"/>
                  </a:cubicBezTo>
                  <a:cubicBezTo>
                    <a:pt x="4289" y="6335"/>
                    <a:pt x="4183" y="6122"/>
                    <a:pt x="4077" y="5857"/>
                  </a:cubicBezTo>
                  <a:lnTo>
                    <a:pt x="4236" y="5645"/>
                  </a:lnTo>
                  <a:lnTo>
                    <a:pt x="4979" y="5592"/>
                  </a:lnTo>
                  <a:lnTo>
                    <a:pt x="5032" y="5592"/>
                  </a:lnTo>
                  <a:cubicBezTo>
                    <a:pt x="5138" y="5433"/>
                    <a:pt x="5032" y="5326"/>
                    <a:pt x="4926" y="5326"/>
                  </a:cubicBezTo>
                  <a:lnTo>
                    <a:pt x="4502" y="5326"/>
                  </a:lnTo>
                  <a:cubicBezTo>
                    <a:pt x="4502" y="5326"/>
                    <a:pt x="4502" y="5326"/>
                    <a:pt x="4502" y="5273"/>
                  </a:cubicBezTo>
                  <a:lnTo>
                    <a:pt x="4714" y="4743"/>
                  </a:lnTo>
                  <a:lnTo>
                    <a:pt x="5085" y="4743"/>
                  </a:lnTo>
                  <a:cubicBezTo>
                    <a:pt x="5191" y="4584"/>
                    <a:pt x="5138" y="4477"/>
                    <a:pt x="5032" y="4477"/>
                  </a:cubicBezTo>
                  <a:lnTo>
                    <a:pt x="4555" y="4477"/>
                  </a:lnTo>
                  <a:cubicBezTo>
                    <a:pt x="4555" y="4477"/>
                    <a:pt x="4502" y="4477"/>
                    <a:pt x="4502" y="4530"/>
                  </a:cubicBezTo>
                  <a:lnTo>
                    <a:pt x="4236" y="5167"/>
                  </a:lnTo>
                  <a:lnTo>
                    <a:pt x="3918" y="5539"/>
                  </a:lnTo>
                  <a:cubicBezTo>
                    <a:pt x="3865" y="5379"/>
                    <a:pt x="3812" y="5220"/>
                    <a:pt x="3865" y="5167"/>
                  </a:cubicBezTo>
                  <a:lnTo>
                    <a:pt x="4608" y="4265"/>
                  </a:lnTo>
                  <a:cubicBezTo>
                    <a:pt x="4608" y="4265"/>
                    <a:pt x="4661" y="4212"/>
                    <a:pt x="4661" y="4159"/>
                  </a:cubicBezTo>
                  <a:lnTo>
                    <a:pt x="4661" y="3522"/>
                  </a:lnTo>
                  <a:lnTo>
                    <a:pt x="5191" y="2992"/>
                  </a:lnTo>
                  <a:lnTo>
                    <a:pt x="5669" y="3045"/>
                  </a:lnTo>
                  <a:lnTo>
                    <a:pt x="5669" y="3204"/>
                  </a:lnTo>
                  <a:cubicBezTo>
                    <a:pt x="5669" y="3310"/>
                    <a:pt x="5722" y="3363"/>
                    <a:pt x="5828" y="3363"/>
                  </a:cubicBezTo>
                  <a:cubicBezTo>
                    <a:pt x="5828" y="3363"/>
                    <a:pt x="5881" y="3363"/>
                    <a:pt x="5934" y="3310"/>
                  </a:cubicBezTo>
                  <a:cubicBezTo>
                    <a:pt x="5934" y="3310"/>
                    <a:pt x="5934" y="3310"/>
                    <a:pt x="5934" y="3257"/>
                  </a:cubicBezTo>
                  <a:cubicBezTo>
                    <a:pt x="5934" y="3151"/>
                    <a:pt x="5934" y="2939"/>
                    <a:pt x="5934" y="2832"/>
                  </a:cubicBezTo>
                  <a:cubicBezTo>
                    <a:pt x="5934" y="2779"/>
                    <a:pt x="5881" y="2779"/>
                    <a:pt x="5881" y="2726"/>
                  </a:cubicBezTo>
                  <a:lnTo>
                    <a:pt x="5457" y="2726"/>
                  </a:lnTo>
                  <a:lnTo>
                    <a:pt x="5669" y="2090"/>
                  </a:lnTo>
                  <a:lnTo>
                    <a:pt x="6518" y="2143"/>
                  </a:lnTo>
                  <a:cubicBezTo>
                    <a:pt x="6518" y="2143"/>
                    <a:pt x="6571" y="2143"/>
                    <a:pt x="6624" y="2090"/>
                  </a:cubicBezTo>
                  <a:lnTo>
                    <a:pt x="6996" y="1824"/>
                  </a:lnTo>
                  <a:lnTo>
                    <a:pt x="7685" y="1930"/>
                  </a:lnTo>
                  <a:cubicBezTo>
                    <a:pt x="7739" y="1930"/>
                    <a:pt x="7845" y="1877"/>
                    <a:pt x="7845" y="1771"/>
                  </a:cubicBezTo>
                  <a:cubicBezTo>
                    <a:pt x="7845" y="1718"/>
                    <a:pt x="7792" y="1665"/>
                    <a:pt x="7739" y="1612"/>
                  </a:cubicBezTo>
                  <a:lnTo>
                    <a:pt x="7685" y="1612"/>
                  </a:lnTo>
                  <a:lnTo>
                    <a:pt x="6943" y="1506"/>
                  </a:lnTo>
                  <a:lnTo>
                    <a:pt x="6836" y="1506"/>
                  </a:lnTo>
                  <a:lnTo>
                    <a:pt x="6412" y="1824"/>
                  </a:lnTo>
                  <a:lnTo>
                    <a:pt x="6040" y="1771"/>
                  </a:lnTo>
                  <a:lnTo>
                    <a:pt x="6306" y="1665"/>
                  </a:lnTo>
                  <a:cubicBezTo>
                    <a:pt x="6306" y="1665"/>
                    <a:pt x="6359" y="1612"/>
                    <a:pt x="6359" y="1612"/>
                  </a:cubicBezTo>
                  <a:lnTo>
                    <a:pt x="6730" y="869"/>
                  </a:lnTo>
                  <a:cubicBezTo>
                    <a:pt x="6730" y="869"/>
                    <a:pt x="6730" y="816"/>
                    <a:pt x="6730" y="816"/>
                  </a:cubicBezTo>
                  <a:lnTo>
                    <a:pt x="6624" y="498"/>
                  </a:lnTo>
                  <a:lnTo>
                    <a:pt x="7155" y="232"/>
                  </a:lnTo>
                  <a:cubicBezTo>
                    <a:pt x="7155" y="232"/>
                    <a:pt x="7208" y="232"/>
                    <a:pt x="7208" y="179"/>
                  </a:cubicBezTo>
                  <a:cubicBezTo>
                    <a:pt x="7248" y="60"/>
                    <a:pt x="7168" y="0"/>
                    <a:pt x="70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67"/>
            <p:cNvSpPr/>
            <p:nvPr/>
          </p:nvSpPr>
          <p:spPr>
            <a:xfrm>
              <a:off x="9302598" y="11833267"/>
              <a:ext cx="57968" cy="20478"/>
            </a:xfrm>
            <a:custGeom>
              <a:avLst/>
              <a:gdLst/>
              <a:ahLst/>
              <a:cxnLst/>
              <a:rect l="l" t="t" r="r" b="b"/>
              <a:pathLst>
                <a:path w="903" h="319" extrusionOk="0">
                  <a:moveTo>
                    <a:pt x="160" y="0"/>
                  </a:moveTo>
                  <a:cubicBezTo>
                    <a:pt x="54" y="0"/>
                    <a:pt x="1" y="53"/>
                    <a:pt x="1" y="159"/>
                  </a:cubicBezTo>
                  <a:cubicBezTo>
                    <a:pt x="1" y="212"/>
                    <a:pt x="54" y="319"/>
                    <a:pt x="160" y="319"/>
                  </a:cubicBezTo>
                  <a:lnTo>
                    <a:pt x="744" y="319"/>
                  </a:lnTo>
                  <a:cubicBezTo>
                    <a:pt x="797" y="319"/>
                    <a:pt x="850" y="266"/>
                    <a:pt x="903" y="212"/>
                  </a:cubicBezTo>
                  <a:cubicBezTo>
                    <a:pt x="903" y="106"/>
                    <a:pt x="850" y="0"/>
                    <a:pt x="7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67"/>
            <p:cNvSpPr/>
            <p:nvPr/>
          </p:nvSpPr>
          <p:spPr>
            <a:xfrm>
              <a:off x="9367307" y="11863888"/>
              <a:ext cx="61435" cy="17140"/>
            </a:xfrm>
            <a:custGeom>
              <a:avLst/>
              <a:gdLst/>
              <a:ahLst/>
              <a:cxnLst/>
              <a:rect l="l" t="t" r="r" b="b"/>
              <a:pathLst>
                <a:path w="957" h="267" extrusionOk="0">
                  <a:moveTo>
                    <a:pt x="160" y="1"/>
                  </a:moveTo>
                  <a:cubicBezTo>
                    <a:pt x="107" y="1"/>
                    <a:pt x="54" y="54"/>
                    <a:pt x="54" y="107"/>
                  </a:cubicBezTo>
                  <a:cubicBezTo>
                    <a:pt x="1" y="213"/>
                    <a:pt x="107" y="266"/>
                    <a:pt x="160" y="266"/>
                  </a:cubicBezTo>
                  <a:lnTo>
                    <a:pt x="744" y="266"/>
                  </a:lnTo>
                  <a:cubicBezTo>
                    <a:pt x="850" y="266"/>
                    <a:pt x="903" y="213"/>
                    <a:pt x="903" y="160"/>
                  </a:cubicBezTo>
                  <a:cubicBezTo>
                    <a:pt x="956" y="54"/>
                    <a:pt x="850" y="1"/>
                    <a:pt x="7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67"/>
            <p:cNvSpPr/>
            <p:nvPr/>
          </p:nvSpPr>
          <p:spPr>
            <a:xfrm>
              <a:off x="9408199" y="11826463"/>
              <a:ext cx="57968" cy="20478"/>
            </a:xfrm>
            <a:custGeom>
              <a:avLst/>
              <a:gdLst/>
              <a:ahLst/>
              <a:cxnLst/>
              <a:rect l="l" t="t" r="r" b="b"/>
              <a:pathLst>
                <a:path w="903" h="319" extrusionOk="0">
                  <a:moveTo>
                    <a:pt x="160" y="0"/>
                  </a:moveTo>
                  <a:cubicBezTo>
                    <a:pt x="54" y="0"/>
                    <a:pt x="1" y="53"/>
                    <a:pt x="1" y="106"/>
                  </a:cubicBezTo>
                  <a:cubicBezTo>
                    <a:pt x="1" y="212"/>
                    <a:pt x="54" y="318"/>
                    <a:pt x="107" y="318"/>
                  </a:cubicBezTo>
                  <a:lnTo>
                    <a:pt x="744" y="318"/>
                  </a:lnTo>
                  <a:cubicBezTo>
                    <a:pt x="797" y="318"/>
                    <a:pt x="850" y="265"/>
                    <a:pt x="850" y="212"/>
                  </a:cubicBezTo>
                  <a:cubicBezTo>
                    <a:pt x="903" y="106"/>
                    <a:pt x="850" y="0"/>
                    <a:pt x="7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67"/>
            <p:cNvSpPr/>
            <p:nvPr/>
          </p:nvSpPr>
          <p:spPr>
            <a:xfrm>
              <a:off x="9558094" y="11802582"/>
              <a:ext cx="57968" cy="17076"/>
            </a:xfrm>
            <a:custGeom>
              <a:avLst/>
              <a:gdLst/>
              <a:ahLst/>
              <a:cxnLst/>
              <a:rect l="l" t="t" r="r" b="b"/>
              <a:pathLst>
                <a:path w="903" h="266" extrusionOk="0">
                  <a:moveTo>
                    <a:pt x="160" y="1"/>
                  </a:moveTo>
                  <a:cubicBezTo>
                    <a:pt x="107" y="1"/>
                    <a:pt x="1" y="54"/>
                    <a:pt x="1" y="107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743" y="266"/>
                  </a:lnTo>
                  <a:cubicBezTo>
                    <a:pt x="796" y="266"/>
                    <a:pt x="850" y="213"/>
                    <a:pt x="903" y="160"/>
                  </a:cubicBezTo>
                  <a:cubicBezTo>
                    <a:pt x="903" y="54"/>
                    <a:pt x="850" y="1"/>
                    <a:pt x="7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67"/>
            <p:cNvSpPr/>
            <p:nvPr/>
          </p:nvSpPr>
          <p:spPr>
            <a:xfrm>
              <a:off x="9626205" y="11840072"/>
              <a:ext cx="61370" cy="20478"/>
            </a:xfrm>
            <a:custGeom>
              <a:avLst/>
              <a:gdLst/>
              <a:ahLst/>
              <a:cxnLst/>
              <a:rect l="l" t="t" r="r" b="b"/>
              <a:pathLst>
                <a:path w="956" h="319" extrusionOk="0">
                  <a:moveTo>
                    <a:pt x="160" y="0"/>
                  </a:moveTo>
                  <a:cubicBezTo>
                    <a:pt x="107" y="0"/>
                    <a:pt x="54" y="53"/>
                    <a:pt x="54" y="160"/>
                  </a:cubicBezTo>
                  <a:cubicBezTo>
                    <a:pt x="1" y="213"/>
                    <a:pt x="107" y="319"/>
                    <a:pt x="160" y="319"/>
                  </a:cubicBezTo>
                  <a:lnTo>
                    <a:pt x="744" y="319"/>
                  </a:lnTo>
                  <a:cubicBezTo>
                    <a:pt x="850" y="319"/>
                    <a:pt x="903" y="266"/>
                    <a:pt x="903" y="213"/>
                  </a:cubicBezTo>
                  <a:cubicBezTo>
                    <a:pt x="956" y="106"/>
                    <a:pt x="850" y="0"/>
                    <a:pt x="7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67"/>
            <p:cNvSpPr/>
            <p:nvPr/>
          </p:nvSpPr>
          <p:spPr>
            <a:xfrm>
              <a:off x="9650086" y="11802582"/>
              <a:ext cx="47761" cy="17076"/>
            </a:xfrm>
            <a:custGeom>
              <a:avLst/>
              <a:gdLst/>
              <a:ahLst/>
              <a:cxnLst/>
              <a:rect l="l" t="t" r="r" b="b"/>
              <a:pathLst>
                <a:path w="744" h="266" extrusionOk="0">
                  <a:moveTo>
                    <a:pt x="159" y="1"/>
                  </a:moveTo>
                  <a:cubicBezTo>
                    <a:pt x="106" y="1"/>
                    <a:pt x="53" y="54"/>
                    <a:pt x="0" y="107"/>
                  </a:cubicBezTo>
                  <a:cubicBezTo>
                    <a:pt x="0" y="213"/>
                    <a:pt x="53" y="266"/>
                    <a:pt x="159" y="266"/>
                  </a:cubicBezTo>
                  <a:lnTo>
                    <a:pt x="584" y="266"/>
                  </a:lnTo>
                  <a:cubicBezTo>
                    <a:pt x="690" y="266"/>
                    <a:pt x="743" y="213"/>
                    <a:pt x="743" y="160"/>
                  </a:cubicBezTo>
                  <a:cubicBezTo>
                    <a:pt x="743" y="54"/>
                    <a:pt x="690" y="1"/>
                    <a:pt x="5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67"/>
            <p:cNvSpPr/>
            <p:nvPr/>
          </p:nvSpPr>
          <p:spPr>
            <a:xfrm>
              <a:off x="9558094" y="11877562"/>
              <a:ext cx="57968" cy="17076"/>
            </a:xfrm>
            <a:custGeom>
              <a:avLst/>
              <a:gdLst/>
              <a:ahLst/>
              <a:cxnLst/>
              <a:rect l="l" t="t" r="r" b="b"/>
              <a:pathLst>
                <a:path w="903" h="266" extrusionOk="0">
                  <a:moveTo>
                    <a:pt x="160" y="0"/>
                  </a:moveTo>
                  <a:cubicBezTo>
                    <a:pt x="107" y="0"/>
                    <a:pt x="1" y="53"/>
                    <a:pt x="1" y="106"/>
                  </a:cubicBezTo>
                  <a:cubicBezTo>
                    <a:pt x="1" y="212"/>
                    <a:pt x="54" y="265"/>
                    <a:pt x="160" y="265"/>
                  </a:cubicBezTo>
                  <a:lnTo>
                    <a:pt x="743" y="265"/>
                  </a:lnTo>
                  <a:cubicBezTo>
                    <a:pt x="796" y="265"/>
                    <a:pt x="850" y="212"/>
                    <a:pt x="903" y="159"/>
                  </a:cubicBezTo>
                  <a:cubicBezTo>
                    <a:pt x="903" y="53"/>
                    <a:pt x="850" y="0"/>
                    <a:pt x="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67"/>
            <p:cNvSpPr/>
            <p:nvPr/>
          </p:nvSpPr>
          <p:spPr>
            <a:xfrm>
              <a:off x="9353697" y="11795778"/>
              <a:ext cx="61370" cy="17076"/>
            </a:xfrm>
            <a:custGeom>
              <a:avLst/>
              <a:gdLst/>
              <a:ahLst/>
              <a:cxnLst/>
              <a:rect l="l" t="t" r="r" b="b"/>
              <a:pathLst>
                <a:path w="956" h="266" extrusionOk="0">
                  <a:moveTo>
                    <a:pt x="160" y="1"/>
                  </a:moveTo>
                  <a:cubicBezTo>
                    <a:pt x="107" y="1"/>
                    <a:pt x="54" y="54"/>
                    <a:pt x="1" y="107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797" y="266"/>
                  </a:lnTo>
                  <a:cubicBezTo>
                    <a:pt x="850" y="266"/>
                    <a:pt x="956" y="213"/>
                    <a:pt x="903" y="107"/>
                  </a:cubicBezTo>
                  <a:cubicBezTo>
                    <a:pt x="903" y="54"/>
                    <a:pt x="850" y="1"/>
                    <a:pt x="7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9" name="Google Shape;2699;p67"/>
          <p:cNvGrpSpPr/>
          <p:nvPr/>
        </p:nvGrpSpPr>
        <p:grpSpPr>
          <a:xfrm>
            <a:off x="4056926" y="3449730"/>
            <a:ext cx="289411" cy="444351"/>
            <a:chOff x="6338972" y="13965697"/>
            <a:chExt cx="718856" cy="1103705"/>
          </a:xfrm>
        </p:grpSpPr>
        <p:sp>
          <p:nvSpPr>
            <p:cNvPr id="2700" name="Google Shape;2700;p67"/>
            <p:cNvSpPr/>
            <p:nvPr/>
          </p:nvSpPr>
          <p:spPr>
            <a:xfrm>
              <a:off x="6338972" y="13965697"/>
              <a:ext cx="718856" cy="1103705"/>
            </a:xfrm>
            <a:custGeom>
              <a:avLst/>
              <a:gdLst/>
              <a:ahLst/>
              <a:cxnLst/>
              <a:rect l="l" t="t" r="r" b="b"/>
              <a:pathLst>
                <a:path w="11198" h="17193" extrusionOk="0">
                  <a:moveTo>
                    <a:pt x="5573" y="425"/>
                  </a:moveTo>
                  <a:cubicBezTo>
                    <a:pt x="8438" y="425"/>
                    <a:pt x="10773" y="2229"/>
                    <a:pt x="10773" y="4404"/>
                  </a:cubicBezTo>
                  <a:cubicBezTo>
                    <a:pt x="10773" y="4617"/>
                    <a:pt x="10773" y="4776"/>
                    <a:pt x="10720" y="4988"/>
                  </a:cubicBezTo>
                  <a:cubicBezTo>
                    <a:pt x="9234" y="5412"/>
                    <a:pt x="7430" y="5678"/>
                    <a:pt x="5626" y="5678"/>
                  </a:cubicBezTo>
                  <a:cubicBezTo>
                    <a:pt x="3769" y="5678"/>
                    <a:pt x="1964" y="5412"/>
                    <a:pt x="425" y="4935"/>
                  </a:cubicBezTo>
                  <a:cubicBezTo>
                    <a:pt x="425" y="4776"/>
                    <a:pt x="372" y="4617"/>
                    <a:pt x="372" y="4404"/>
                  </a:cubicBezTo>
                  <a:cubicBezTo>
                    <a:pt x="372" y="2229"/>
                    <a:pt x="2707" y="425"/>
                    <a:pt x="5573" y="425"/>
                  </a:cubicBezTo>
                  <a:close/>
                  <a:moveTo>
                    <a:pt x="7112" y="5996"/>
                  </a:moveTo>
                  <a:lnTo>
                    <a:pt x="7961" y="7960"/>
                  </a:lnTo>
                  <a:lnTo>
                    <a:pt x="7961" y="8013"/>
                  </a:lnTo>
                  <a:cubicBezTo>
                    <a:pt x="7854" y="8066"/>
                    <a:pt x="7801" y="8119"/>
                    <a:pt x="7695" y="8172"/>
                  </a:cubicBezTo>
                  <a:lnTo>
                    <a:pt x="7430" y="7429"/>
                  </a:lnTo>
                  <a:cubicBezTo>
                    <a:pt x="7430" y="7391"/>
                    <a:pt x="7377" y="7354"/>
                    <a:pt x="7327" y="7354"/>
                  </a:cubicBezTo>
                  <a:cubicBezTo>
                    <a:pt x="7306" y="7354"/>
                    <a:pt x="7286" y="7360"/>
                    <a:pt x="7271" y="7376"/>
                  </a:cubicBezTo>
                  <a:cubicBezTo>
                    <a:pt x="7165" y="7376"/>
                    <a:pt x="7165" y="7482"/>
                    <a:pt x="7165" y="7535"/>
                  </a:cubicBezTo>
                  <a:lnTo>
                    <a:pt x="7430" y="8278"/>
                  </a:lnTo>
                  <a:cubicBezTo>
                    <a:pt x="7324" y="8331"/>
                    <a:pt x="7271" y="8331"/>
                    <a:pt x="7112" y="8384"/>
                  </a:cubicBezTo>
                  <a:lnTo>
                    <a:pt x="6793" y="7004"/>
                  </a:lnTo>
                  <a:cubicBezTo>
                    <a:pt x="6793" y="6898"/>
                    <a:pt x="6740" y="6845"/>
                    <a:pt x="6634" y="6845"/>
                  </a:cubicBezTo>
                  <a:cubicBezTo>
                    <a:pt x="6581" y="6898"/>
                    <a:pt x="6528" y="6951"/>
                    <a:pt x="6528" y="7057"/>
                  </a:cubicBezTo>
                  <a:lnTo>
                    <a:pt x="6846" y="8437"/>
                  </a:lnTo>
                  <a:cubicBezTo>
                    <a:pt x="6634" y="8543"/>
                    <a:pt x="6369" y="8543"/>
                    <a:pt x="6103" y="8596"/>
                  </a:cubicBezTo>
                  <a:lnTo>
                    <a:pt x="6050" y="7694"/>
                  </a:lnTo>
                  <a:cubicBezTo>
                    <a:pt x="6050" y="7588"/>
                    <a:pt x="5944" y="7535"/>
                    <a:pt x="5891" y="7535"/>
                  </a:cubicBezTo>
                  <a:cubicBezTo>
                    <a:pt x="5785" y="7535"/>
                    <a:pt x="5732" y="7641"/>
                    <a:pt x="5732" y="7694"/>
                  </a:cubicBezTo>
                  <a:lnTo>
                    <a:pt x="5785" y="8596"/>
                  </a:lnTo>
                  <a:lnTo>
                    <a:pt x="5307" y="8596"/>
                  </a:lnTo>
                  <a:lnTo>
                    <a:pt x="5467" y="7217"/>
                  </a:lnTo>
                  <a:cubicBezTo>
                    <a:pt x="5467" y="7111"/>
                    <a:pt x="5413" y="7057"/>
                    <a:pt x="5307" y="7057"/>
                  </a:cubicBezTo>
                  <a:cubicBezTo>
                    <a:pt x="5293" y="7043"/>
                    <a:pt x="5275" y="7037"/>
                    <a:pt x="5256" y="7037"/>
                  </a:cubicBezTo>
                  <a:cubicBezTo>
                    <a:pt x="5205" y="7037"/>
                    <a:pt x="5148" y="7086"/>
                    <a:pt x="5148" y="7164"/>
                  </a:cubicBezTo>
                  <a:lnTo>
                    <a:pt x="4989" y="8596"/>
                  </a:lnTo>
                  <a:cubicBezTo>
                    <a:pt x="4777" y="8543"/>
                    <a:pt x="4618" y="8490"/>
                    <a:pt x="4405" y="8437"/>
                  </a:cubicBezTo>
                  <a:lnTo>
                    <a:pt x="4724" y="7535"/>
                  </a:lnTo>
                  <a:cubicBezTo>
                    <a:pt x="4724" y="7482"/>
                    <a:pt x="4724" y="7376"/>
                    <a:pt x="4618" y="7376"/>
                  </a:cubicBezTo>
                  <a:cubicBezTo>
                    <a:pt x="4603" y="7362"/>
                    <a:pt x="4585" y="7355"/>
                    <a:pt x="4567" y="7355"/>
                  </a:cubicBezTo>
                  <a:cubicBezTo>
                    <a:pt x="4515" y="7355"/>
                    <a:pt x="4458" y="7404"/>
                    <a:pt x="4458" y="7482"/>
                  </a:cubicBezTo>
                  <a:lnTo>
                    <a:pt x="4140" y="8331"/>
                  </a:lnTo>
                  <a:cubicBezTo>
                    <a:pt x="3981" y="8278"/>
                    <a:pt x="3822" y="8225"/>
                    <a:pt x="3715" y="8119"/>
                  </a:cubicBezTo>
                  <a:lnTo>
                    <a:pt x="4246" y="7057"/>
                  </a:lnTo>
                  <a:cubicBezTo>
                    <a:pt x="4246" y="7004"/>
                    <a:pt x="4246" y="6898"/>
                    <a:pt x="4140" y="6898"/>
                  </a:cubicBezTo>
                  <a:cubicBezTo>
                    <a:pt x="4124" y="6883"/>
                    <a:pt x="4104" y="6876"/>
                    <a:pt x="4084" y="6876"/>
                  </a:cubicBezTo>
                  <a:cubicBezTo>
                    <a:pt x="4034" y="6876"/>
                    <a:pt x="3981" y="6914"/>
                    <a:pt x="3981" y="6951"/>
                  </a:cubicBezTo>
                  <a:lnTo>
                    <a:pt x="3503" y="7960"/>
                  </a:lnTo>
                  <a:cubicBezTo>
                    <a:pt x="3450" y="7906"/>
                    <a:pt x="3397" y="7906"/>
                    <a:pt x="3344" y="7853"/>
                  </a:cubicBezTo>
                  <a:lnTo>
                    <a:pt x="4193" y="5996"/>
                  </a:lnTo>
                  <a:cubicBezTo>
                    <a:pt x="4671" y="6049"/>
                    <a:pt x="5148" y="6049"/>
                    <a:pt x="5626" y="6049"/>
                  </a:cubicBezTo>
                  <a:cubicBezTo>
                    <a:pt x="6103" y="6049"/>
                    <a:pt x="6634" y="6049"/>
                    <a:pt x="7112" y="5996"/>
                  </a:cubicBezTo>
                  <a:close/>
                  <a:moveTo>
                    <a:pt x="4299" y="8915"/>
                  </a:moveTo>
                  <a:cubicBezTo>
                    <a:pt x="4671" y="9021"/>
                    <a:pt x="5095" y="9074"/>
                    <a:pt x="5573" y="9074"/>
                  </a:cubicBezTo>
                  <a:lnTo>
                    <a:pt x="5626" y="9074"/>
                  </a:lnTo>
                  <a:cubicBezTo>
                    <a:pt x="6103" y="9074"/>
                    <a:pt x="6528" y="9021"/>
                    <a:pt x="6899" y="8968"/>
                  </a:cubicBezTo>
                  <a:lnTo>
                    <a:pt x="6899" y="11621"/>
                  </a:lnTo>
                  <a:cubicBezTo>
                    <a:pt x="6899" y="12682"/>
                    <a:pt x="7058" y="13797"/>
                    <a:pt x="7430" y="14858"/>
                  </a:cubicBezTo>
                  <a:cubicBezTo>
                    <a:pt x="7483" y="15017"/>
                    <a:pt x="7483" y="15123"/>
                    <a:pt x="7483" y="15282"/>
                  </a:cubicBezTo>
                  <a:cubicBezTo>
                    <a:pt x="7483" y="16131"/>
                    <a:pt x="6634" y="16768"/>
                    <a:pt x="5573" y="16768"/>
                  </a:cubicBezTo>
                  <a:cubicBezTo>
                    <a:pt x="4564" y="16768"/>
                    <a:pt x="3715" y="16131"/>
                    <a:pt x="3715" y="15282"/>
                  </a:cubicBezTo>
                  <a:cubicBezTo>
                    <a:pt x="3715" y="15123"/>
                    <a:pt x="3715" y="15017"/>
                    <a:pt x="3769" y="14858"/>
                  </a:cubicBezTo>
                  <a:cubicBezTo>
                    <a:pt x="4140" y="13797"/>
                    <a:pt x="4299" y="12682"/>
                    <a:pt x="4299" y="11621"/>
                  </a:cubicBezTo>
                  <a:lnTo>
                    <a:pt x="4299" y="8915"/>
                  </a:lnTo>
                  <a:close/>
                  <a:moveTo>
                    <a:pt x="5626" y="0"/>
                  </a:moveTo>
                  <a:cubicBezTo>
                    <a:pt x="4140" y="0"/>
                    <a:pt x="2707" y="478"/>
                    <a:pt x="1646" y="1274"/>
                  </a:cubicBezTo>
                  <a:cubicBezTo>
                    <a:pt x="585" y="2123"/>
                    <a:pt x="1" y="3237"/>
                    <a:pt x="1" y="4457"/>
                  </a:cubicBezTo>
                  <a:cubicBezTo>
                    <a:pt x="1" y="4670"/>
                    <a:pt x="54" y="4935"/>
                    <a:pt x="107" y="5200"/>
                  </a:cubicBezTo>
                  <a:cubicBezTo>
                    <a:pt x="107" y="5253"/>
                    <a:pt x="160" y="5306"/>
                    <a:pt x="213" y="5359"/>
                  </a:cubicBezTo>
                  <a:cubicBezTo>
                    <a:pt x="1274" y="5678"/>
                    <a:pt x="2495" y="5890"/>
                    <a:pt x="3715" y="5996"/>
                  </a:cubicBezTo>
                  <a:lnTo>
                    <a:pt x="2919" y="7853"/>
                  </a:lnTo>
                  <a:cubicBezTo>
                    <a:pt x="2866" y="7960"/>
                    <a:pt x="2919" y="8013"/>
                    <a:pt x="2973" y="8119"/>
                  </a:cubicBezTo>
                  <a:cubicBezTo>
                    <a:pt x="2973" y="8119"/>
                    <a:pt x="3291" y="8437"/>
                    <a:pt x="3875" y="8702"/>
                  </a:cubicBezTo>
                  <a:lnTo>
                    <a:pt x="3875" y="11621"/>
                  </a:lnTo>
                  <a:cubicBezTo>
                    <a:pt x="3875" y="12629"/>
                    <a:pt x="3715" y="13637"/>
                    <a:pt x="3344" y="14699"/>
                  </a:cubicBezTo>
                  <a:cubicBezTo>
                    <a:pt x="3291" y="14911"/>
                    <a:pt x="3291" y="15070"/>
                    <a:pt x="3291" y="15229"/>
                  </a:cubicBezTo>
                  <a:cubicBezTo>
                    <a:pt x="3291" y="16344"/>
                    <a:pt x="4299" y="17193"/>
                    <a:pt x="5626" y="17193"/>
                  </a:cubicBezTo>
                  <a:cubicBezTo>
                    <a:pt x="6899" y="17193"/>
                    <a:pt x="7908" y="16344"/>
                    <a:pt x="7908" y="15229"/>
                  </a:cubicBezTo>
                  <a:cubicBezTo>
                    <a:pt x="7908" y="15070"/>
                    <a:pt x="7908" y="14911"/>
                    <a:pt x="7854" y="14699"/>
                  </a:cubicBezTo>
                  <a:cubicBezTo>
                    <a:pt x="7483" y="13637"/>
                    <a:pt x="7324" y="12629"/>
                    <a:pt x="7324" y="11621"/>
                  </a:cubicBezTo>
                  <a:lnTo>
                    <a:pt x="7324" y="8809"/>
                  </a:lnTo>
                  <a:cubicBezTo>
                    <a:pt x="7961" y="8543"/>
                    <a:pt x="8332" y="8278"/>
                    <a:pt x="8332" y="8278"/>
                  </a:cubicBezTo>
                  <a:cubicBezTo>
                    <a:pt x="8438" y="8225"/>
                    <a:pt x="8438" y="8119"/>
                    <a:pt x="8385" y="8013"/>
                  </a:cubicBezTo>
                  <a:lnTo>
                    <a:pt x="7589" y="5996"/>
                  </a:lnTo>
                  <a:cubicBezTo>
                    <a:pt x="8810" y="5890"/>
                    <a:pt x="9924" y="5678"/>
                    <a:pt x="10985" y="5359"/>
                  </a:cubicBezTo>
                  <a:cubicBezTo>
                    <a:pt x="11038" y="5359"/>
                    <a:pt x="11091" y="5253"/>
                    <a:pt x="11144" y="5200"/>
                  </a:cubicBezTo>
                  <a:cubicBezTo>
                    <a:pt x="11197" y="4935"/>
                    <a:pt x="11197" y="4670"/>
                    <a:pt x="11197" y="4457"/>
                  </a:cubicBezTo>
                  <a:cubicBezTo>
                    <a:pt x="11197" y="3237"/>
                    <a:pt x="10614" y="2123"/>
                    <a:pt x="9552" y="1274"/>
                  </a:cubicBezTo>
                  <a:cubicBezTo>
                    <a:pt x="8491" y="478"/>
                    <a:pt x="7112" y="0"/>
                    <a:pt x="5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67"/>
            <p:cNvSpPr/>
            <p:nvPr/>
          </p:nvSpPr>
          <p:spPr>
            <a:xfrm>
              <a:off x="6635360" y="14108723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37" y="319"/>
                    <a:pt x="743" y="425"/>
                    <a:pt x="743" y="531"/>
                  </a:cubicBezTo>
                  <a:cubicBezTo>
                    <a:pt x="743" y="691"/>
                    <a:pt x="637" y="797"/>
                    <a:pt x="531" y="797"/>
                  </a:cubicBezTo>
                  <a:cubicBezTo>
                    <a:pt x="372" y="797"/>
                    <a:pt x="266" y="691"/>
                    <a:pt x="266" y="531"/>
                  </a:cubicBezTo>
                  <a:cubicBezTo>
                    <a:pt x="266" y="425"/>
                    <a:pt x="372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1" y="266"/>
                    <a:pt x="1" y="531"/>
                  </a:cubicBezTo>
                  <a:cubicBezTo>
                    <a:pt x="1" y="850"/>
                    <a:pt x="213" y="1115"/>
                    <a:pt x="531" y="1115"/>
                  </a:cubicBezTo>
                  <a:cubicBezTo>
                    <a:pt x="796" y="1115"/>
                    <a:pt x="1062" y="850"/>
                    <a:pt x="1062" y="531"/>
                  </a:cubicBezTo>
                  <a:cubicBezTo>
                    <a:pt x="1062" y="266"/>
                    <a:pt x="796" y="1"/>
                    <a:pt x="5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67"/>
            <p:cNvSpPr/>
            <p:nvPr/>
          </p:nvSpPr>
          <p:spPr>
            <a:xfrm>
              <a:off x="6424159" y="14132604"/>
              <a:ext cx="61370" cy="68175"/>
            </a:xfrm>
            <a:custGeom>
              <a:avLst/>
              <a:gdLst/>
              <a:ahLst/>
              <a:cxnLst/>
              <a:rect l="l" t="t" r="r" b="b"/>
              <a:pathLst>
                <a:path w="956" h="1062" extrusionOk="0">
                  <a:moveTo>
                    <a:pt x="531" y="265"/>
                  </a:moveTo>
                  <a:cubicBezTo>
                    <a:pt x="584" y="265"/>
                    <a:pt x="584" y="319"/>
                    <a:pt x="637" y="319"/>
                  </a:cubicBezTo>
                  <a:cubicBezTo>
                    <a:pt x="690" y="372"/>
                    <a:pt x="690" y="478"/>
                    <a:pt x="637" y="531"/>
                  </a:cubicBezTo>
                  <a:cubicBezTo>
                    <a:pt x="637" y="690"/>
                    <a:pt x="531" y="743"/>
                    <a:pt x="425" y="743"/>
                  </a:cubicBezTo>
                  <a:cubicBezTo>
                    <a:pt x="372" y="743"/>
                    <a:pt x="372" y="690"/>
                    <a:pt x="319" y="637"/>
                  </a:cubicBezTo>
                  <a:cubicBezTo>
                    <a:pt x="319" y="637"/>
                    <a:pt x="319" y="531"/>
                    <a:pt x="319" y="478"/>
                  </a:cubicBezTo>
                  <a:cubicBezTo>
                    <a:pt x="319" y="372"/>
                    <a:pt x="425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66" y="0"/>
                    <a:pt x="54" y="159"/>
                    <a:pt x="1" y="425"/>
                  </a:cubicBezTo>
                  <a:cubicBezTo>
                    <a:pt x="1" y="584"/>
                    <a:pt x="1" y="690"/>
                    <a:pt x="107" y="796"/>
                  </a:cubicBezTo>
                  <a:cubicBezTo>
                    <a:pt x="160" y="955"/>
                    <a:pt x="266" y="1008"/>
                    <a:pt x="372" y="1061"/>
                  </a:cubicBezTo>
                  <a:lnTo>
                    <a:pt x="478" y="1061"/>
                  </a:lnTo>
                  <a:cubicBezTo>
                    <a:pt x="690" y="1061"/>
                    <a:pt x="903" y="849"/>
                    <a:pt x="956" y="584"/>
                  </a:cubicBezTo>
                  <a:cubicBezTo>
                    <a:pt x="956" y="425"/>
                    <a:pt x="956" y="319"/>
                    <a:pt x="903" y="212"/>
                  </a:cubicBezTo>
                  <a:cubicBezTo>
                    <a:pt x="797" y="53"/>
                    <a:pt x="690" y="0"/>
                    <a:pt x="5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67"/>
            <p:cNvSpPr/>
            <p:nvPr/>
          </p:nvSpPr>
          <p:spPr>
            <a:xfrm>
              <a:off x="6788658" y="14173432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90" y="319"/>
                    <a:pt x="796" y="425"/>
                    <a:pt x="796" y="585"/>
                  </a:cubicBezTo>
                  <a:cubicBezTo>
                    <a:pt x="796" y="691"/>
                    <a:pt x="690" y="797"/>
                    <a:pt x="531" y="797"/>
                  </a:cubicBezTo>
                  <a:cubicBezTo>
                    <a:pt x="425" y="797"/>
                    <a:pt x="266" y="691"/>
                    <a:pt x="266" y="585"/>
                  </a:cubicBezTo>
                  <a:cubicBezTo>
                    <a:pt x="266" y="425"/>
                    <a:pt x="425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0" y="266"/>
                    <a:pt x="0" y="585"/>
                  </a:cubicBezTo>
                  <a:cubicBezTo>
                    <a:pt x="0" y="850"/>
                    <a:pt x="213" y="1115"/>
                    <a:pt x="531" y="1115"/>
                  </a:cubicBezTo>
                  <a:cubicBezTo>
                    <a:pt x="849" y="1115"/>
                    <a:pt x="1062" y="850"/>
                    <a:pt x="1062" y="585"/>
                  </a:cubicBezTo>
                  <a:cubicBezTo>
                    <a:pt x="1062" y="266"/>
                    <a:pt x="849" y="1"/>
                    <a:pt x="5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67"/>
            <p:cNvSpPr/>
            <p:nvPr/>
          </p:nvSpPr>
          <p:spPr>
            <a:xfrm>
              <a:off x="6771646" y="14044015"/>
              <a:ext cx="71577" cy="54566"/>
            </a:xfrm>
            <a:custGeom>
              <a:avLst/>
              <a:gdLst/>
              <a:ahLst/>
              <a:cxnLst/>
              <a:rect l="l" t="t" r="r" b="b"/>
              <a:pathLst>
                <a:path w="1115" h="850" extrusionOk="0">
                  <a:moveTo>
                    <a:pt x="531" y="266"/>
                  </a:moveTo>
                  <a:cubicBezTo>
                    <a:pt x="690" y="266"/>
                    <a:pt x="796" y="372"/>
                    <a:pt x="796" y="425"/>
                  </a:cubicBezTo>
                  <a:cubicBezTo>
                    <a:pt x="796" y="478"/>
                    <a:pt x="690" y="584"/>
                    <a:pt x="531" y="584"/>
                  </a:cubicBezTo>
                  <a:cubicBezTo>
                    <a:pt x="425" y="584"/>
                    <a:pt x="318" y="478"/>
                    <a:pt x="318" y="425"/>
                  </a:cubicBezTo>
                  <a:cubicBezTo>
                    <a:pt x="318" y="372"/>
                    <a:pt x="425" y="266"/>
                    <a:pt x="531" y="266"/>
                  </a:cubicBezTo>
                  <a:close/>
                  <a:moveTo>
                    <a:pt x="531" y="0"/>
                  </a:moveTo>
                  <a:cubicBezTo>
                    <a:pt x="265" y="0"/>
                    <a:pt x="0" y="160"/>
                    <a:pt x="0" y="425"/>
                  </a:cubicBezTo>
                  <a:cubicBezTo>
                    <a:pt x="0" y="690"/>
                    <a:pt x="265" y="849"/>
                    <a:pt x="531" y="849"/>
                  </a:cubicBezTo>
                  <a:cubicBezTo>
                    <a:pt x="849" y="849"/>
                    <a:pt x="1114" y="690"/>
                    <a:pt x="1114" y="425"/>
                  </a:cubicBezTo>
                  <a:cubicBezTo>
                    <a:pt x="1114" y="160"/>
                    <a:pt x="849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67"/>
            <p:cNvSpPr/>
            <p:nvPr/>
          </p:nvSpPr>
          <p:spPr>
            <a:xfrm>
              <a:off x="6618348" y="14023601"/>
              <a:ext cx="68175" cy="54566"/>
            </a:xfrm>
            <a:custGeom>
              <a:avLst/>
              <a:gdLst/>
              <a:ahLst/>
              <a:cxnLst/>
              <a:rect l="l" t="t" r="r" b="b"/>
              <a:pathLst>
                <a:path w="1062" h="850" extrusionOk="0">
                  <a:moveTo>
                    <a:pt x="531" y="265"/>
                  </a:moveTo>
                  <a:cubicBezTo>
                    <a:pt x="637" y="265"/>
                    <a:pt x="743" y="372"/>
                    <a:pt x="743" y="425"/>
                  </a:cubicBezTo>
                  <a:cubicBezTo>
                    <a:pt x="743" y="478"/>
                    <a:pt x="637" y="584"/>
                    <a:pt x="531" y="584"/>
                  </a:cubicBezTo>
                  <a:cubicBezTo>
                    <a:pt x="372" y="584"/>
                    <a:pt x="266" y="478"/>
                    <a:pt x="266" y="425"/>
                  </a:cubicBezTo>
                  <a:cubicBezTo>
                    <a:pt x="266" y="372"/>
                    <a:pt x="372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12" y="0"/>
                    <a:pt x="0" y="159"/>
                    <a:pt x="0" y="425"/>
                  </a:cubicBezTo>
                  <a:cubicBezTo>
                    <a:pt x="0" y="690"/>
                    <a:pt x="212" y="849"/>
                    <a:pt x="531" y="849"/>
                  </a:cubicBezTo>
                  <a:cubicBezTo>
                    <a:pt x="796" y="849"/>
                    <a:pt x="1061" y="690"/>
                    <a:pt x="1061" y="425"/>
                  </a:cubicBezTo>
                  <a:cubicBezTo>
                    <a:pt x="1061" y="159"/>
                    <a:pt x="796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67"/>
            <p:cNvSpPr/>
            <p:nvPr/>
          </p:nvSpPr>
          <p:spPr>
            <a:xfrm>
              <a:off x="6604675" y="14217727"/>
              <a:ext cx="64837" cy="64773"/>
            </a:xfrm>
            <a:custGeom>
              <a:avLst/>
              <a:gdLst/>
              <a:ahLst/>
              <a:cxnLst/>
              <a:rect l="l" t="t" r="r" b="b"/>
              <a:pathLst>
                <a:path w="1010" h="1009" extrusionOk="0">
                  <a:moveTo>
                    <a:pt x="532" y="319"/>
                  </a:moveTo>
                  <a:cubicBezTo>
                    <a:pt x="638" y="319"/>
                    <a:pt x="744" y="425"/>
                    <a:pt x="744" y="531"/>
                  </a:cubicBezTo>
                  <a:cubicBezTo>
                    <a:pt x="744" y="637"/>
                    <a:pt x="638" y="744"/>
                    <a:pt x="532" y="744"/>
                  </a:cubicBezTo>
                  <a:cubicBezTo>
                    <a:pt x="425" y="744"/>
                    <a:pt x="319" y="637"/>
                    <a:pt x="319" y="531"/>
                  </a:cubicBezTo>
                  <a:cubicBezTo>
                    <a:pt x="319" y="425"/>
                    <a:pt x="425" y="319"/>
                    <a:pt x="532" y="319"/>
                  </a:cubicBezTo>
                  <a:close/>
                  <a:moveTo>
                    <a:pt x="532" y="1"/>
                  </a:moveTo>
                  <a:cubicBezTo>
                    <a:pt x="266" y="1"/>
                    <a:pt x="1" y="213"/>
                    <a:pt x="1" y="531"/>
                  </a:cubicBezTo>
                  <a:cubicBezTo>
                    <a:pt x="1" y="797"/>
                    <a:pt x="266" y="1009"/>
                    <a:pt x="532" y="1009"/>
                  </a:cubicBezTo>
                  <a:cubicBezTo>
                    <a:pt x="797" y="1009"/>
                    <a:pt x="1009" y="797"/>
                    <a:pt x="1009" y="531"/>
                  </a:cubicBezTo>
                  <a:cubicBezTo>
                    <a:pt x="1009" y="213"/>
                    <a:pt x="797" y="1"/>
                    <a:pt x="5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67"/>
            <p:cNvSpPr/>
            <p:nvPr/>
          </p:nvSpPr>
          <p:spPr>
            <a:xfrm>
              <a:off x="6536564" y="14107375"/>
              <a:ext cx="37554" cy="42305"/>
            </a:xfrm>
            <a:custGeom>
              <a:avLst/>
              <a:gdLst/>
              <a:ahLst/>
              <a:cxnLst/>
              <a:rect l="l" t="t" r="r" b="b"/>
              <a:pathLst>
                <a:path w="585" h="659" extrusionOk="0">
                  <a:moveTo>
                    <a:pt x="341" y="1"/>
                  </a:moveTo>
                  <a:cubicBezTo>
                    <a:pt x="266" y="1"/>
                    <a:pt x="199" y="50"/>
                    <a:pt x="160" y="128"/>
                  </a:cubicBezTo>
                  <a:lnTo>
                    <a:pt x="54" y="340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1" y="287"/>
                  </a:lnTo>
                  <a:cubicBezTo>
                    <a:pt x="584" y="181"/>
                    <a:pt x="531" y="75"/>
                    <a:pt x="425" y="22"/>
                  </a:cubicBezTo>
                  <a:cubicBezTo>
                    <a:pt x="397" y="7"/>
                    <a:pt x="368" y="1"/>
                    <a:pt x="3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67"/>
            <p:cNvSpPr/>
            <p:nvPr/>
          </p:nvSpPr>
          <p:spPr>
            <a:xfrm>
              <a:off x="6924880" y="14236857"/>
              <a:ext cx="37554" cy="42240"/>
            </a:xfrm>
            <a:custGeom>
              <a:avLst/>
              <a:gdLst/>
              <a:ahLst/>
              <a:cxnLst/>
              <a:rect l="l" t="t" r="r" b="b"/>
              <a:pathLst>
                <a:path w="585" h="658" extrusionOk="0">
                  <a:moveTo>
                    <a:pt x="341" y="0"/>
                  </a:moveTo>
                  <a:cubicBezTo>
                    <a:pt x="266" y="0"/>
                    <a:pt x="199" y="50"/>
                    <a:pt x="160" y="127"/>
                  </a:cubicBezTo>
                  <a:lnTo>
                    <a:pt x="54" y="339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2" y="286"/>
                  </a:lnTo>
                  <a:cubicBezTo>
                    <a:pt x="585" y="180"/>
                    <a:pt x="532" y="74"/>
                    <a:pt x="425" y="21"/>
                  </a:cubicBezTo>
                  <a:cubicBezTo>
                    <a:pt x="397" y="7"/>
                    <a:pt x="369" y="0"/>
                    <a:pt x="3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67"/>
            <p:cNvSpPr/>
            <p:nvPr/>
          </p:nvSpPr>
          <p:spPr>
            <a:xfrm>
              <a:off x="6720547" y="14005177"/>
              <a:ext cx="40892" cy="42305"/>
            </a:xfrm>
            <a:custGeom>
              <a:avLst/>
              <a:gdLst/>
              <a:ahLst/>
              <a:cxnLst/>
              <a:rect l="l" t="t" r="r" b="b"/>
              <a:pathLst>
                <a:path w="637" h="659" extrusionOk="0">
                  <a:moveTo>
                    <a:pt x="384" y="1"/>
                  </a:moveTo>
                  <a:cubicBezTo>
                    <a:pt x="294" y="1"/>
                    <a:pt x="198" y="50"/>
                    <a:pt x="159" y="128"/>
                  </a:cubicBezTo>
                  <a:lnTo>
                    <a:pt x="53" y="340"/>
                  </a:lnTo>
                  <a:cubicBezTo>
                    <a:pt x="0" y="446"/>
                    <a:pt x="53" y="605"/>
                    <a:pt x="159" y="659"/>
                  </a:cubicBezTo>
                  <a:lnTo>
                    <a:pt x="265" y="659"/>
                  </a:lnTo>
                  <a:cubicBezTo>
                    <a:pt x="319" y="659"/>
                    <a:pt x="425" y="605"/>
                    <a:pt x="425" y="552"/>
                  </a:cubicBezTo>
                  <a:lnTo>
                    <a:pt x="584" y="287"/>
                  </a:lnTo>
                  <a:cubicBezTo>
                    <a:pt x="637" y="181"/>
                    <a:pt x="584" y="75"/>
                    <a:pt x="478" y="22"/>
                  </a:cubicBezTo>
                  <a:cubicBezTo>
                    <a:pt x="449" y="8"/>
                    <a:pt x="417" y="1"/>
                    <a:pt x="3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67"/>
            <p:cNvSpPr/>
            <p:nvPr/>
          </p:nvSpPr>
          <p:spPr>
            <a:xfrm>
              <a:off x="6706873" y="14184859"/>
              <a:ext cx="40956" cy="32932"/>
            </a:xfrm>
            <a:custGeom>
              <a:avLst/>
              <a:gdLst/>
              <a:ahLst/>
              <a:cxnLst/>
              <a:rect l="l" t="t" r="r" b="b"/>
              <a:pathLst>
                <a:path w="638" h="513" extrusionOk="0">
                  <a:moveTo>
                    <a:pt x="191" y="0"/>
                  </a:moveTo>
                  <a:cubicBezTo>
                    <a:pt x="134" y="0"/>
                    <a:pt x="85" y="26"/>
                    <a:pt x="54" y="88"/>
                  </a:cubicBezTo>
                  <a:cubicBezTo>
                    <a:pt x="1" y="194"/>
                    <a:pt x="1" y="354"/>
                    <a:pt x="107" y="407"/>
                  </a:cubicBezTo>
                  <a:lnTo>
                    <a:pt x="319" y="513"/>
                  </a:lnTo>
                  <a:lnTo>
                    <a:pt x="425" y="513"/>
                  </a:lnTo>
                  <a:cubicBezTo>
                    <a:pt x="478" y="513"/>
                    <a:pt x="585" y="460"/>
                    <a:pt x="585" y="407"/>
                  </a:cubicBezTo>
                  <a:cubicBezTo>
                    <a:pt x="638" y="300"/>
                    <a:pt x="638" y="141"/>
                    <a:pt x="478" y="88"/>
                  </a:cubicBezTo>
                  <a:lnTo>
                    <a:pt x="319" y="35"/>
                  </a:lnTo>
                  <a:cubicBezTo>
                    <a:pt x="275" y="13"/>
                    <a:pt x="231" y="0"/>
                    <a:pt x="1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67"/>
            <p:cNvSpPr/>
            <p:nvPr/>
          </p:nvSpPr>
          <p:spPr>
            <a:xfrm>
              <a:off x="6495672" y="14230052"/>
              <a:ext cx="44359" cy="35436"/>
            </a:xfrm>
            <a:custGeom>
              <a:avLst/>
              <a:gdLst/>
              <a:ahLst/>
              <a:cxnLst/>
              <a:rect l="l" t="t" r="r" b="b"/>
              <a:pathLst>
                <a:path w="691" h="552" extrusionOk="0">
                  <a:moveTo>
                    <a:pt x="279" y="0"/>
                  </a:moveTo>
                  <a:cubicBezTo>
                    <a:pt x="189" y="0"/>
                    <a:pt x="93" y="49"/>
                    <a:pt x="54" y="127"/>
                  </a:cubicBezTo>
                  <a:cubicBezTo>
                    <a:pt x="1" y="233"/>
                    <a:pt x="54" y="392"/>
                    <a:pt x="160" y="445"/>
                  </a:cubicBezTo>
                  <a:lnTo>
                    <a:pt x="372" y="499"/>
                  </a:lnTo>
                  <a:cubicBezTo>
                    <a:pt x="372" y="499"/>
                    <a:pt x="425" y="552"/>
                    <a:pt x="425" y="552"/>
                  </a:cubicBezTo>
                  <a:cubicBezTo>
                    <a:pt x="532" y="552"/>
                    <a:pt x="585" y="499"/>
                    <a:pt x="638" y="392"/>
                  </a:cubicBezTo>
                  <a:cubicBezTo>
                    <a:pt x="691" y="286"/>
                    <a:pt x="638" y="180"/>
                    <a:pt x="532" y="127"/>
                  </a:cubicBezTo>
                  <a:lnTo>
                    <a:pt x="372" y="21"/>
                  </a:lnTo>
                  <a:cubicBezTo>
                    <a:pt x="344" y="7"/>
                    <a:pt x="312" y="0"/>
                    <a:pt x="2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67"/>
            <p:cNvSpPr/>
            <p:nvPr/>
          </p:nvSpPr>
          <p:spPr>
            <a:xfrm>
              <a:off x="6887454" y="14125735"/>
              <a:ext cx="37490" cy="44359"/>
            </a:xfrm>
            <a:custGeom>
              <a:avLst/>
              <a:gdLst/>
              <a:ahLst/>
              <a:cxnLst/>
              <a:rect l="l" t="t" r="r" b="b"/>
              <a:pathLst>
                <a:path w="584" h="691" extrusionOk="0">
                  <a:moveTo>
                    <a:pt x="159" y="1"/>
                  </a:moveTo>
                  <a:cubicBezTo>
                    <a:pt x="53" y="54"/>
                    <a:pt x="0" y="213"/>
                    <a:pt x="53" y="319"/>
                  </a:cubicBezTo>
                  <a:lnTo>
                    <a:pt x="159" y="585"/>
                  </a:lnTo>
                  <a:cubicBezTo>
                    <a:pt x="213" y="638"/>
                    <a:pt x="266" y="691"/>
                    <a:pt x="372" y="691"/>
                  </a:cubicBezTo>
                  <a:lnTo>
                    <a:pt x="425" y="691"/>
                  </a:lnTo>
                  <a:cubicBezTo>
                    <a:pt x="531" y="638"/>
                    <a:pt x="584" y="532"/>
                    <a:pt x="531" y="426"/>
                  </a:cubicBezTo>
                  <a:lnTo>
                    <a:pt x="425" y="160"/>
                  </a:lnTo>
                  <a:cubicBezTo>
                    <a:pt x="372" y="1"/>
                    <a:pt x="266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3" name="Google Shape;2713;p67"/>
          <p:cNvSpPr/>
          <p:nvPr/>
        </p:nvSpPr>
        <p:spPr>
          <a:xfrm>
            <a:off x="6888649" y="3444515"/>
            <a:ext cx="260570" cy="446274"/>
          </a:xfrm>
          <a:custGeom>
            <a:avLst/>
            <a:gdLst/>
            <a:ahLst/>
            <a:cxnLst/>
            <a:rect l="l" t="t" r="r" b="b"/>
            <a:pathLst>
              <a:path w="10083" h="17269" extrusionOk="0">
                <a:moveTo>
                  <a:pt x="5042" y="434"/>
                </a:moveTo>
                <a:cubicBezTo>
                  <a:pt x="5095" y="434"/>
                  <a:pt x="5148" y="434"/>
                  <a:pt x="5201" y="540"/>
                </a:cubicBezTo>
                <a:lnTo>
                  <a:pt x="5307" y="1124"/>
                </a:lnTo>
                <a:cubicBezTo>
                  <a:pt x="5360" y="1389"/>
                  <a:pt x="5572" y="1601"/>
                  <a:pt x="5891" y="1601"/>
                </a:cubicBezTo>
                <a:cubicBezTo>
                  <a:pt x="6050" y="1601"/>
                  <a:pt x="6209" y="1548"/>
                  <a:pt x="6315" y="1442"/>
                </a:cubicBezTo>
                <a:cubicBezTo>
                  <a:pt x="6315" y="1389"/>
                  <a:pt x="6368" y="1389"/>
                  <a:pt x="6421" y="1389"/>
                </a:cubicBezTo>
                <a:cubicBezTo>
                  <a:pt x="6474" y="1389"/>
                  <a:pt x="6474" y="1389"/>
                  <a:pt x="6527" y="1442"/>
                </a:cubicBezTo>
                <a:cubicBezTo>
                  <a:pt x="6527" y="1495"/>
                  <a:pt x="6527" y="1495"/>
                  <a:pt x="6527" y="1548"/>
                </a:cubicBezTo>
                <a:lnTo>
                  <a:pt x="6315" y="2132"/>
                </a:lnTo>
                <a:cubicBezTo>
                  <a:pt x="6262" y="2344"/>
                  <a:pt x="6262" y="2556"/>
                  <a:pt x="6421" y="2715"/>
                </a:cubicBezTo>
                <a:cubicBezTo>
                  <a:pt x="6527" y="2875"/>
                  <a:pt x="6740" y="2981"/>
                  <a:pt x="6899" y="2981"/>
                </a:cubicBezTo>
                <a:cubicBezTo>
                  <a:pt x="7058" y="2981"/>
                  <a:pt x="7164" y="2928"/>
                  <a:pt x="7270" y="2875"/>
                </a:cubicBezTo>
                <a:lnTo>
                  <a:pt x="7960" y="2397"/>
                </a:lnTo>
                <a:cubicBezTo>
                  <a:pt x="8013" y="2344"/>
                  <a:pt x="8119" y="2344"/>
                  <a:pt x="8225" y="2344"/>
                </a:cubicBezTo>
                <a:cubicBezTo>
                  <a:pt x="8278" y="2344"/>
                  <a:pt x="8331" y="2344"/>
                  <a:pt x="8385" y="2397"/>
                </a:cubicBezTo>
                <a:cubicBezTo>
                  <a:pt x="7005" y="3777"/>
                  <a:pt x="5201" y="5103"/>
                  <a:pt x="5201" y="5103"/>
                </a:cubicBezTo>
                <a:lnTo>
                  <a:pt x="5201" y="3034"/>
                </a:lnTo>
                <a:cubicBezTo>
                  <a:pt x="5201" y="3034"/>
                  <a:pt x="5731" y="2556"/>
                  <a:pt x="6103" y="2026"/>
                </a:cubicBezTo>
                <a:cubicBezTo>
                  <a:pt x="6156" y="1973"/>
                  <a:pt x="6156" y="1866"/>
                  <a:pt x="6103" y="1813"/>
                </a:cubicBezTo>
                <a:cubicBezTo>
                  <a:pt x="5997" y="1813"/>
                  <a:pt x="5944" y="1813"/>
                  <a:pt x="5891" y="1866"/>
                </a:cubicBezTo>
                <a:cubicBezTo>
                  <a:pt x="5625" y="2238"/>
                  <a:pt x="5254" y="2662"/>
                  <a:pt x="5254" y="2662"/>
                </a:cubicBezTo>
                <a:lnTo>
                  <a:pt x="5254" y="1495"/>
                </a:lnTo>
                <a:cubicBezTo>
                  <a:pt x="5254" y="1442"/>
                  <a:pt x="5201" y="1336"/>
                  <a:pt x="5095" y="1336"/>
                </a:cubicBezTo>
                <a:cubicBezTo>
                  <a:pt x="5042" y="1336"/>
                  <a:pt x="4935" y="1389"/>
                  <a:pt x="4935" y="1495"/>
                </a:cubicBezTo>
                <a:lnTo>
                  <a:pt x="4935" y="2928"/>
                </a:lnTo>
                <a:cubicBezTo>
                  <a:pt x="4935" y="2928"/>
                  <a:pt x="4352" y="2185"/>
                  <a:pt x="4192" y="1866"/>
                </a:cubicBezTo>
                <a:cubicBezTo>
                  <a:pt x="4155" y="1829"/>
                  <a:pt x="4117" y="1791"/>
                  <a:pt x="4061" y="1791"/>
                </a:cubicBezTo>
                <a:cubicBezTo>
                  <a:pt x="4038" y="1791"/>
                  <a:pt x="4011" y="1798"/>
                  <a:pt x="3980" y="1813"/>
                </a:cubicBezTo>
                <a:cubicBezTo>
                  <a:pt x="3927" y="1866"/>
                  <a:pt x="3927" y="1919"/>
                  <a:pt x="3927" y="2026"/>
                </a:cubicBezTo>
                <a:cubicBezTo>
                  <a:pt x="4139" y="2397"/>
                  <a:pt x="4458" y="2928"/>
                  <a:pt x="4935" y="3299"/>
                </a:cubicBezTo>
                <a:lnTo>
                  <a:pt x="4935" y="5581"/>
                </a:lnTo>
                <a:cubicBezTo>
                  <a:pt x="4246" y="5209"/>
                  <a:pt x="2813" y="3564"/>
                  <a:pt x="1858" y="2344"/>
                </a:cubicBezTo>
                <a:lnTo>
                  <a:pt x="1964" y="2344"/>
                </a:lnTo>
                <a:cubicBezTo>
                  <a:pt x="2017" y="2344"/>
                  <a:pt x="2123" y="2344"/>
                  <a:pt x="2229" y="2397"/>
                </a:cubicBezTo>
                <a:lnTo>
                  <a:pt x="2176" y="2397"/>
                </a:lnTo>
                <a:lnTo>
                  <a:pt x="2866" y="2875"/>
                </a:lnTo>
                <a:cubicBezTo>
                  <a:pt x="2972" y="2928"/>
                  <a:pt x="3078" y="2981"/>
                  <a:pt x="3184" y="2981"/>
                </a:cubicBezTo>
                <a:cubicBezTo>
                  <a:pt x="3397" y="2981"/>
                  <a:pt x="3609" y="2875"/>
                  <a:pt x="3715" y="2715"/>
                </a:cubicBezTo>
                <a:cubicBezTo>
                  <a:pt x="3821" y="2556"/>
                  <a:pt x="3874" y="2344"/>
                  <a:pt x="3821" y="2132"/>
                </a:cubicBezTo>
                <a:lnTo>
                  <a:pt x="3609" y="1548"/>
                </a:lnTo>
                <a:cubicBezTo>
                  <a:pt x="3556" y="1548"/>
                  <a:pt x="3556" y="1495"/>
                  <a:pt x="3609" y="1442"/>
                </a:cubicBezTo>
                <a:cubicBezTo>
                  <a:pt x="3609" y="1389"/>
                  <a:pt x="3662" y="1389"/>
                  <a:pt x="3715" y="1389"/>
                </a:cubicBezTo>
                <a:cubicBezTo>
                  <a:pt x="3768" y="1389"/>
                  <a:pt x="3768" y="1389"/>
                  <a:pt x="3821" y="1442"/>
                </a:cubicBezTo>
                <a:cubicBezTo>
                  <a:pt x="3927" y="1548"/>
                  <a:pt x="4086" y="1601"/>
                  <a:pt x="4246" y="1601"/>
                </a:cubicBezTo>
                <a:cubicBezTo>
                  <a:pt x="4511" y="1601"/>
                  <a:pt x="4776" y="1389"/>
                  <a:pt x="4829" y="1124"/>
                </a:cubicBezTo>
                <a:lnTo>
                  <a:pt x="4935" y="540"/>
                </a:lnTo>
                <a:cubicBezTo>
                  <a:pt x="4988" y="434"/>
                  <a:pt x="5042" y="434"/>
                  <a:pt x="5042" y="434"/>
                </a:cubicBezTo>
                <a:close/>
                <a:moveTo>
                  <a:pt x="8597" y="2556"/>
                </a:moveTo>
                <a:cubicBezTo>
                  <a:pt x="8597" y="2609"/>
                  <a:pt x="8597" y="2609"/>
                  <a:pt x="8650" y="2609"/>
                </a:cubicBezTo>
                <a:cubicBezTo>
                  <a:pt x="8650" y="2715"/>
                  <a:pt x="8703" y="2928"/>
                  <a:pt x="8544" y="3140"/>
                </a:cubicBezTo>
                <a:lnTo>
                  <a:pt x="8544" y="3087"/>
                </a:lnTo>
                <a:lnTo>
                  <a:pt x="7111" y="4732"/>
                </a:lnTo>
                <a:cubicBezTo>
                  <a:pt x="6952" y="4891"/>
                  <a:pt x="6952" y="5103"/>
                  <a:pt x="7058" y="5316"/>
                </a:cubicBezTo>
                <a:cubicBezTo>
                  <a:pt x="7111" y="5528"/>
                  <a:pt x="7323" y="5634"/>
                  <a:pt x="7536" y="5634"/>
                </a:cubicBezTo>
                <a:cubicBezTo>
                  <a:pt x="7642" y="5634"/>
                  <a:pt x="7748" y="5634"/>
                  <a:pt x="7801" y="5581"/>
                </a:cubicBezTo>
                <a:lnTo>
                  <a:pt x="8650" y="5156"/>
                </a:lnTo>
                <a:cubicBezTo>
                  <a:pt x="8756" y="5103"/>
                  <a:pt x="8862" y="5050"/>
                  <a:pt x="8968" y="5050"/>
                </a:cubicBezTo>
                <a:cubicBezTo>
                  <a:pt x="9127" y="5050"/>
                  <a:pt x="9234" y="5103"/>
                  <a:pt x="9340" y="5209"/>
                </a:cubicBezTo>
                <a:cubicBezTo>
                  <a:pt x="7323" y="6165"/>
                  <a:pt x="5784" y="7438"/>
                  <a:pt x="5201" y="7916"/>
                </a:cubicBezTo>
                <a:lnTo>
                  <a:pt x="5201" y="5475"/>
                </a:lnTo>
                <a:cubicBezTo>
                  <a:pt x="5572" y="5262"/>
                  <a:pt x="7058" y="4201"/>
                  <a:pt x="8597" y="2556"/>
                </a:cubicBezTo>
                <a:close/>
                <a:moveTo>
                  <a:pt x="1592" y="2503"/>
                </a:moveTo>
                <a:cubicBezTo>
                  <a:pt x="2176" y="3193"/>
                  <a:pt x="4086" y="5528"/>
                  <a:pt x="4935" y="5846"/>
                </a:cubicBezTo>
                <a:lnTo>
                  <a:pt x="4935" y="8499"/>
                </a:lnTo>
                <a:cubicBezTo>
                  <a:pt x="4352" y="7810"/>
                  <a:pt x="3450" y="7067"/>
                  <a:pt x="2335" y="6271"/>
                </a:cubicBezTo>
                <a:cubicBezTo>
                  <a:pt x="1645" y="5793"/>
                  <a:pt x="1062" y="5422"/>
                  <a:pt x="743" y="5262"/>
                </a:cubicBezTo>
                <a:cubicBezTo>
                  <a:pt x="849" y="5156"/>
                  <a:pt x="1009" y="5050"/>
                  <a:pt x="1221" y="5050"/>
                </a:cubicBezTo>
                <a:cubicBezTo>
                  <a:pt x="1327" y="5050"/>
                  <a:pt x="1433" y="5103"/>
                  <a:pt x="1539" y="5156"/>
                </a:cubicBezTo>
                <a:lnTo>
                  <a:pt x="2335" y="5581"/>
                </a:lnTo>
                <a:cubicBezTo>
                  <a:pt x="2441" y="5634"/>
                  <a:pt x="2494" y="5634"/>
                  <a:pt x="2601" y="5634"/>
                </a:cubicBezTo>
                <a:cubicBezTo>
                  <a:pt x="2813" y="5634"/>
                  <a:pt x="3025" y="5528"/>
                  <a:pt x="3131" y="5316"/>
                </a:cubicBezTo>
                <a:cubicBezTo>
                  <a:pt x="3237" y="5103"/>
                  <a:pt x="3184" y="4891"/>
                  <a:pt x="3025" y="4732"/>
                </a:cubicBezTo>
                <a:lnTo>
                  <a:pt x="1592" y="3087"/>
                </a:lnTo>
                <a:cubicBezTo>
                  <a:pt x="1433" y="2928"/>
                  <a:pt x="1486" y="2715"/>
                  <a:pt x="1539" y="2609"/>
                </a:cubicBezTo>
                <a:cubicBezTo>
                  <a:pt x="1539" y="2556"/>
                  <a:pt x="1592" y="2556"/>
                  <a:pt x="1592" y="2503"/>
                </a:cubicBezTo>
                <a:close/>
                <a:moveTo>
                  <a:pt x="584" y="5528"/>
                </a:moveTo>
                <a:lnTo>
                  <a:pt x="584" y="5528"/>
                </a:lnTo>
                <a:cubicBezTo>
                  <a:pt x="1327" y="5952"/>
                  <a:pt x="3715" y="7491"/>
                  <a:pt x="4935" y="8924"/>
                </a:cubicBezTo>
                <a:lnTo>
                  <a:pt x="4935" y="11153"/>
                </a:lnTo>
                <a:cubicBezTo>
                  <a:pt x="4192" y="10569"/>
                  <a:pt x="2866" y="9773"/>
                  <a:pt x="2229" y="9454"/>
                </a:cubicBezTo>
                <a:cubicBezTo>
                  <a:pt x="2229" y="9401"/>
                  <a:pt x="2282" y="9401"/>
                  <a:pt x="2388" y="9401"/>
                </a:cubicBezTo>
                <a:lnTo>
                  <a:pt x="2441" y="9401"/>
                </a:lnTo>
                <a:lnTo>
                  <a:pt x="3025" y="9561"/>
                </a:lnTo>
                <a:lnTo>
                  <a:pt x="3184" y="9561"/>
                </a:lnTo>
                <a:cubicBezTo>
                  <a:pt x="3450" y="9561"/>
                  <a:pt x="3662" y="9401"/>
                  <a:pt x="3768" y="9189"/>
                </a:cubicBezTo>
                <a:cubicBezTo>
                  <a:pt x="3821" y="8924"/>
                  <a:pt x="3768" y="8712"/>
                  <a:pt x="3556" y="8552"/>
                </a:cubicBezTo>
                <a:lnTo>
                  <a:pt x="796" y="6165"/>
                </a:lnTo>
                <a:cubicBezTo>
                  <a:pt x="531" y="5952"/>
                  <a:pt x="584" y="5634"/>
                  <a:pt x="584" y="5528"/>
                </a:cubicBezTo>
                <a:close/>
                <a:moveTo>
                  <a:pt x="9552" y="5475"/>
                </a:moveTo>
                <a:cubicBezTo>
                  <a:pt x="9552" y="5634"/>
                  <a:pt x="9658" y="5952"/>
                  <a:pt x="9340" y="6165"/>
                </a:cubicBezTo>
                <a:lnTo>
                  <a:pt x="6580" y="8499"/>
                </a:lnTo>
                <a:cubicBezTo>
                  <a:pt x="6368" y="8712"/>
                  <a:pt x="6315" y="8924"/>
                  <a:pt x="6368" y="9189"/>
                </a:cubicBezTo>
                <a:cubicBezTo>
                  <a:pt x="6474" y="9401"/>
                  <a:pt x="6687" y="9561"/>
                  <a:pt x="6952" y="9561"/>
                </a:cubicBezTo>
                <a:lnTo>
                  <a:pt x="7111" y="9561"/>
                </a:lnTo>
                <a:lnTo>
                  <a:pt x="7695" y="9401"/>
                </a:lnTo>
                <a:lnTo>
                  <a:pt x="7960" y="9401"/>
                </a:lnTo>
                <a:cubicBezTo>
                  <a:pt x="7695" y="9561"/>
                  <a:pt x="7323" y="9773"/>
                  <a:pt x="6899" y="10091"/>
                </a:cubicBezTo>
                <a:cubicBezTo>
                  <a:pt x="6209" y="10569"/>
                  <a:pt x="5625" y="11046"/>
                  <a:pt x="5201" y="11471"/>
                </a:cubicBezTo>
                <a:lnTo>
                  <a:pt x="5201" y="8340"/>
                </a:lnTo>
                <a:cubicBezTo>
                  <a:pt x="5519" y="8075"/>
                  <a:pt x="7164" y="6536"/>
                  <a:pt x="9499" y="5475"/>
                </a:cubicBezTo>
                <a:close/>
                <a:moveTo>
                  <a:pt x="2017" y="9667"/>
                </a:moveTo>
                <a:lnTo>
                  <a:pt x="2017" y="9667"/>
                </a:lnTo>
                <a:cubicBezTo>
                  <a:pt x="2760" y="10038"/>
                  <a:pt x="4192" y="10887"/>
                  <a:pt x="4882" y="11524"/>
                </a:cubicBezTo>
                <a:lnTo>
                  <a:pt x="4882" y="13381"/>
                </a:lnTo>
                <a:cubicBezTo>
                  <a:pt x="4776" y="13222"/>
                  <a:pt x="4617" y="13063"/>
                  <a:pt x="4511" y="13010"/>
                </a:cubicBezTo>
                <a:cubicBezTo>
                  <a:pt x="4484" y="12983"/>
                  <a:pt x="4445" y="12970"/>
                  <a:pt x="4405" y="12970"/>
                </a:cubicBezTo>
                <a:cubicBezTo>
                  <a:pt x="4365" y="12970"/>
                  <a:pt x="4325" y="12983"/>
                  <a:pt x="4299" y="13010"/>
                </a:cubicBezTo>
                <a:cubicBezTo>
                  <a:pt x="4246" y="13063"/>
                  <a:pt x="4299" y="13169"/>
                  <a:pt x="4352" y="13222"/>
                </a:cubicBezTo>
                <a:cubicBezTo>
                  <a:pt x="4511" y="13328"/>
                  <a:pt x="4776" y="13593"/>
                  <a:pt x="4935" y="13912"/>
                </a:cubicBezTo>
                <a:lnTo>
                  <a:pt x="4935" y="14814"/>
                </a:lnTo>
                <a:lnTo>
                  <a:pt x="4935" y="15451"/>
                </a:lnTo>
                <a:cubicBezTo>
                  <a:pt x="4882" y="15451"/>
                  <a:pt x="4935" y="15504"/>
                  <a:pt x="4935" y="15504"/>
                </a:cubicBezTo>
                <a:cubicBezTo>
                  <a:pt x="4776" y="15451"/>
                  <a:pt x="4617" y="15345"/>
                  <a:pt x="4564" y="15132"/>
                </a:cubicBezTo>
                <a:cubicBezTo>
                  <a:pt x="4405" y="14549"/>
                  <a:pt x="4139" y="13647"/>
                  <a:pt x="3715" y="12797"/>
                </a:cubicBezTo>
                <a:cubicBezTo>
                  <a:pt x="3715" y="12797"/>
                  <a:pt x="3715" y="12744"/>
                  <a:pt x="3715" y="12744"/>
                </a:cubicBezTo>
                <a:cubicBezTo>
                  <a:pt x="3715" y="12691"/>
                  <a:pt x="3768" y="12691"/>
                  <a:pt x="3821" y="12691"/>
                </a:cubicBezTo>
                <a:lnTo>
                  <a:pt x="3874" y="12691"/>
                </a:lnTo>
                <a:cubicBezTo>
                  <a:pt x="3927" y="12691"/>
                  <a:pt x="3980" y="12744"/>
                  <a:pt x="4033" y="12744"/>
                </a:cubicBezTo>
                <a:cubicBezTo>
                  <a:pt x="4192" y="12744"/>
                  <a:pt x="4352" y="12638"/>
                  <a:pt x="4405" y="12426"/>
                </a:cubicBezTo>
                <a:cubicBezTo>
                  <a:pt x="4458" y="12267"/>
                  <a:pt x="4458" y="12108"/>
                  <a:pt x="4299" y="12002"/>
                </a:cubicBezTo>
                <a:lnTo>
                  <a:pt x="2123" y="9932"/>
                </a:lnTo>
                <a:cubicBezTo>
                  <a:pt x="2017" y="9879"/>
                  <a:pt x="2017" y="9773"/>
                  <a:pt x="2017" y="9667"/>
                </a:cubicBezTo>
                <a:close/>
                <a:moveTo>
                  <a:pt x="8119" y="9667"/>
                </a:moveTo>
                <a:cubicBezTo>
                  <a:pt x="8119" y="9720"/>
                  <a:pt x="8119" y="9826"/>
                  <a:pt x="8013" y="9932"/>
                </a:cubicBezTo>
                <a:lnTo>
                  <a:pt x="7960" y="9932"/>
                </a:lnTo>
                <a:lnTo>
                  <a:pt x="5837" y="12002"/>
                </a:lnTo>
                <a:cubicBezTo>
                  <a:pt x="5678" y="12108"/>
                  <a:pt x="5625" y="12267"/>
                  <a:pt x="5678" y="12426"/>
                </a:cubicBezTo>
                <a:cubicBezTo>
                  <a:pt x="5784" y="12585"/>
                  <a:pt x="5944" y="12691"/>
                  <a:pt x="6103" y="12691"/>
                </a:cubicBezTo>
                <a:lnTo>
                  <a:pt x="6262" y="12691"/>
                </a:lnTo>
                <a:cubicBezTo>
                  <a:pt x="6280" y="12674"/>
                  <a:pt x="6297" y="12668"/>
                  <a:pt x="6315" y="12668"/>
                </a:cubicBezTo>
                <a:cubicBezTo>
                  <a:pt x="6350" y="12668"/>
                  <a:pt x="6386" y="12691"/>
                  <a:pt x="6421" y="12691"/>
                </a:cubicBezTo>
                <a:cubicBezTo>
                  <a:pt x="6421" y="12744"/>
                  <a:pt x="6421" y="12797"/>
                  <a:pt x="6421" y="12797"/>
                </a:cubicBezTo>
                <a:cubicBezTo>
                  <a:pt x="5944" y="13647"/>
                  <a:pt x="5678" y="14549"/>
                  <a:pt x="5572" y="15132"/>
                </a:cubicBezTo>
                <a:cubicBezTo>
                  <a:pt x="5519" y="15291"/>
                  <a:pt x="5360" y="15451"/>
                  <a:pt x="5201" y="15504"/>
                </a:cubicBezTo>
                <a:cubicBezTo>
                  <a:pt x="5201" y="15504"/>
                  <a:pt x="5201" y="15451"/>
                  <a:pt x="5201" y="15398"/>
                </a:cubicBezTo>
                <a:lnTo>
                  <a:pt x="5201" y="14814"/>
                </a:lnTo>
                <a:cubicBezTo>
                  <a:pt x="5519" y="14071"/>
                  <a:pt x="6050" y="13169"/>
                  <a:pt x="6050" y="13169"/>
                </a:cubicBezTo>
                <a:cubicBezTo>
                  <a:pt x="6103" y="13116"/>
                  <a:pt x="6050" y="13010"/>
                  <a:pt x="5997" y="12957"/>
                </a:cubicBezTo>
                <a:cubicBezTo>
                  <a:pt x="5981" y="12941"/>
                  <a:pt x="5961" y="12935"/>
                  <a:pt x="5939" y="12935"/>
                </a:cubicBezTo>
                <a:cubicBezTo>
                  <a:pt x="5886" y="12935"/>
                  <a:pt x="5822" y="12972"/>
                  <a:pt x="5784" y="13010"/>
                </a:cubicBezTo>
                <a:cubicBezTo>
                  <a:pt x="5784" y="13063"/>
                  <a:pt x="5466" y="13540"/>
                  <a:pt x="5201" y="14124"/>
                </a:cubicBezTo>
                <a:lnTo>
                  <a:pt x="5201" y="13912"/>
                </a:lnTo>
                <a:lnTo>
                  <a:pt x="5201" y="11948"/>
                </a:lnTo>
                <a:cubicBezTo>
                  <a:pt x="5944" y="10993"/>
                  <a:pt x="7536" y="9985"/>
                  <a:pt x="8119" y="9667"/>
                </a:cubicBezTo>
                <a:close/>
                <a:moveTo>
                  <a:pt x="5086" y="1"/>
                </a:moveTo>
                <a:cubicBezTo>
                  <a:pt x="5054" y="1"/>
                  <a:pt x="5022" y="4"/>
                  <a:pt x="4988" y="9"/>
                </a:cubicBezTo>
                <a:cubicBezTo>
                  <a:pt x="4776" y="9"/>
                  <a:pt x="4564" y="221"/>
                  <a:pt x="4511" y="487"/>
                </a:cubicBezTo>
                <a:lnTo>
                  <a:pt x="4405" y="1017"/>
                </a:lnTo>
                <a:cubicBezTo>
                  <a:pt x="4405" y="1124"/>
                  <a:pt x="4299" y="1177"/>
                  <a:pt x="4246" y="1177"/>
                </a:cubicBezTo>
                <a:cubicBezTo>
                  <a:pt x="4192" y="1177"/>
                  <a:pt x="4139" y="1124"/>
                  <a:pt x="4139" y="1124"/>
                </a:cubicBezTo>
                <a:cubicBezTo>
                  <a:pt x="4033" y="1017"/>
                  <a:pt x="3874" y="964"/>
                  <a:pt x="3715" y="964"/>
                </a:cubicBezTo>
                <a:cubicBezTo>
                  <a:pt x="3556" y="964"/>
                  <a:pt x="3343" y="1017"/>
                  <a:pt x="3237" y="1177"/>
                </a:cubicBezTo>
                <a:cubicBezTo>
                  <a:pt x="3131" y="1336"/>
                  <a:pt x="3131" y="1548"/>
                  <a:pt x="3184" y="1707"/>
                </a:cubicBezTo>
                <a:lnTo>
                  <a:pt x="3397" y="2291"/>
                </a:lnTo>
                <a:cubicBezTo>
                  <a:pt x="3397" y="2344"/>
                  <a:pt x="3397" y="2397"/>
                  <a:pt x="3343" y="2450"/>
                </a:cubicBezTo>
                <a:cubicBezTo>
                  <a:pt x="3343" y="2503"/>
                  <a:pt x="3290" y="2556"/>
                  <a:pt x="3184" y="2556"/>
                </a:cubicBezTo>
                <a:cubicBezTo>
                  <a:pt x="3184" y="2556"/>
                  <a:pt x="3131" y="2503"/>
                  <a:pt x="3131" y="2503"/>
                </a:cubicBezTo>
                <a:lnTo>
                  <a:pt x="2441" y="2079"/>
                </a:lnTo>
                <a:cubicBezTo>
                  <a:pt x="2282" y="1973"/>
                  <a:pt x="2123" y="1919"/>
                  <a:pt x="1911" y="1919"/>
                </a:cubicBezTo>
                <a:cubicBezTo>
                  <a:pt x="1592" y="1919"/>
                  <a:pt x="1274" y="2132"/>
                  <a:pt x="1115" y="2450"/>
                </a:cubicBezTo>
                <a:cubicBezTo>
                  <a:pt x="956" y="2768"/>
                  <a:pt x="1009" y="3140"/>
                  <a:pt x="1274" y="3405"/>
                </a:cubicBezTo>
                <a:lnTo>
                  <a:pt x="2654" y="4997"/>
                </a:lnTo>
                <a:cubicBezTo>
                  <a:pt x="2707" y="5050"/>
                  <a:pt x="2707" y="5103"/>
                  <a:pt x="2707" y="5156"/>
                </a:cubicBezTo>
                <a:cubicBezTo>
                  <a:pt x="2654" y="5156"/>
                  <a:pt x="2654" y="5209"/>
                  <a:pt x="2601" y="5209"/>
                </a:cubicBezTo>
                <a:lnTo>
                  <a:pt x="2494" y="5209"/>
                </a:lnTo>
                <a:lnTo>
                  <a:pt x="1698" y="4785"/>
                </a:lnTo>
                <a:cubicBezTo>
                  <a:pt x="1539" y="4679"/>
                  <a:pt x="1380" y="4626"/>
                  <a:pt x="1168" y="4626"/>
                </a:cubicBezTo>
                <a:cubicBezTo>
                  <a:pt x="743" y="4626"/>
                  <a:pt x="319" y="4891"/>
                  <a:pt x="160" y="5369"/>
                </a:cubicBezTo>
                <a:cubicBezTo>
                  <a:pt x="0" y="5793"/>
                  <a:pt x="160" y="6218"/>
                  <a:pt x="478" y="6536"/>
                </a:cubicBezTo>
                <a:lnTo>
                  <a:pt x="3290" y="8871"/>
                </a:lnTo>
                <a:cubicBezTo>
                  <a:pt x="3343" y="8924"/>
                  <a:pt x="3343" y="8977"/>
                  <a:pt x="3343" y="9030"/>
                </a:cubicBezTo>
                <a:cubicBezTo>
                  <a:pt x="3290" y="9083"/>
                  <a:pt x="3237" y="9136"/>
                  <a:pt x="3184" y="9136"/>
                </a:cubicBezTo>
                <a:lnTo>
                  <a:pt x="3131" y="9136"/>
                </a:lnTo>
                <a:lnTo>
                  <a:pt x="2548" y="8977"/>
                </a:lnTo>
                <a:lnTo>
                  <a:pt x="2335" y="8977"/>
                </a:lnTo>
                <a:cubicBezTo>
                  <a:pt x="2017" y="8977"/>
                  <a:pt x="1752" y="9136"/>
                  <a:pt x="1645" y="9454"/>
                </a:cubicBezTo>
                <a:cubicBezTo>
                  <a:pt x="1539" y="9720"/>
                  <a:pt x="1592" y="10038"/>
                  <a:pt x="1805" y="10250"/>
                </a:cubicBezTo>
                <a:lnTo>
                  <a:pt x="3980" y="12267"/>
                </a:lnTo>
                <a:lnTo>
                  <a:pt x="3821" y="12267"/>
                </a:lnTo>
                <a:cubicBezTo>
                  <a:pt x="3609" y="12267"/>
                  <a:pt x="3450" y="12373"/>
                  <a:pt x="3343" y="12532"/>
                </a:cubicBezTo>
                <a:cubicBezTo>
                  <a:pt x="3237" y="12691"/>
                  <a:pt x="3237" y="12851"/>
                  <a:pt x="3343" y="13010"/>
                </a:cubicBezTo>
                <a:cubicBezTo>
                  <a:pt x="3768" y="13806"/>
                  <a:pt x="3980" y="14655"/>
                  <a:pt x="4139" y="15238"/>
                </a:cubicBezTo>
                <a:cubicBezTo>
                  <a:pt x="4246" y="15610"/>
                  <a:pt x="4511" y="15875"/>
                  <a:pt x="4829" y="15928"/>
                </a:cubicBezTo>
                <a:lnTo>
                  <a:pt x="4829" y="17043"/>
                </a:lnTo>
                <a:cubicBezTo>
                  <a:pt x="4829" y="17149"/>
                  <a:pt x="4882" y="17255"/>
                  <a:pt x="4988" y="17255"/>
                </a:cubicBezTo>
                <a:cubicBezTo>
                  <a:pt x="5017" y="17264"/>
                  <a:pt x="5043" y="17269"/>
                  <a:pt x="5068" y="17269"/>
                </a:cubicBezTo>
                <a:cubicBezTo>
                  <a:pt x="5182" y="17269"/>
                  <a:pt x="5254" y="17174"/>
                  <a:pt x="5254" y="17043"/>
                </a:cubicBezTo>
                <a:lnTo>
                  <a:pt x="5254" y="15981"/>
                </a:lnTo>
                <a:cubicBezTo>
                  <a:pt x="5625" y="15875"/>
                  <a:pt x="5891" y="15610"/>
                  <a:pt x="5944" y="15238"/>
                </a:cubicBezTo>
                <a:cubicBezTo>
                  <a:pt x="6103" y="14655"/>
                  <a:pt x="6368" y="13806"/>
                  <a:pt x="6793" y="13010"/>
                </a:cubicBezTo>
                <a:cubicBezTo>
                  <a:pt x="6846" y="12851"/>
                  <a:pt x="6846" y="12691"/>
                  <a:pt x="6740" y="12532"/>
                </a:cubicBezTo>
                <a:cubicBezTo>
                  <a:pt x="6687" y="12373"/>
                  <a:pt x="6474" y="12267"/>
                  <a:pt x="6315" y="12267"/>
                </a:cubicBezTo>
                <a:lnTo>
                  <a:pt x="6156" y="12267"/>
                </a:lnTo>
                <a:lnTo>
                  <a:pt x="8278" y="10304"/>
                </a:lnTo>
                <a:cubicBezTo>
                  <a:pt x="8491" y="10038"/>
                  <a:pt x="8597" y="9720"/>
                  <a:pt x="8491" y="9454"/>
                </a:cubicBezTo>
                <a:cubicBezTo>
                  <a:pt x="8331" y="9136"/>
                  <a:pt x="8066" y="8977"/>
                  <a:pt x="7801" y="8977"/>
                </a:cubicBezTo>
                <a:lnTo>
                  <a:pt x="7589" y="8977"/>
                </a:lnTo>
                <a:lnTo>
                  <a:pt x="6952" y="9136"/>
                </a:lnTo>
                <a:cubicBezTo>
                  <a:pt x="6846" y="9136"/>
                  <a:pt x="6793" y="9083"/>
                  <a:pt x="6793" y="9030"/>
                </a:cubicBezTo>
                <a:cubicBezTo>
                  <a:pt x="6793" y="8977"/>
                  <a:pt x="6740" y="8924"/>
                  <a:pt x="6846" y="8871"/>
                </a:cubicBezTo>
                <a:lnTo>
                  <a:pt x="9605" y="6536"/>
                </a:lnTo>
                <a:cubicBezTo>
                  <a:pt x="9976" y="6218"/>
                  <a:pt x="10083" y="5793"/>
                  <a:pt x="9923" y="5369"/>
                </a:cubicBezTo>
                <a:cubicBezTo>
                  <a:pt x="9764" y="4891"/>
                  <a:pt x="9393" y="4626"/>
                  <a:pt x="8915" y="4626"/>
                </a:cubicBezTo>
                <a:cubicBezTo>
                  <a:pt x="8756" y="4626"/>
                  <a:pt x="8597" y="4679"/>
                  <a:pt x="8438" y="4785"/>
                </a:cubicBezTo>
                <a:lnTo>
                  <a:pt x="7589" y="5209"/>
                </a:lnTo>
                <a:lnTo>
                  <a:pt x="7536" y="5209"/>
                </a:lnTo>
                <a:cubicBezTo>
                  <a:pt x="7482" y="5209"/>
                  <a:pt x="7429" y="5156"/>
                  <a:pt x="7429" y="5156"/>
                </a:cubicBezTo>
                <a:cubicBezTo>
                  <a:pt x="7429" y="5103"/>
                  <a:pt x="7429" y="5050"/>
                  <a:pt x="7429" y="4997"/>
                </a:cubicBezTo>
                <a:lnTo>
                  <a:pt x="8862" y="3405"/>
                </a:lnTo>
                <a:cubicBezTo>
                  <a:pt x="9074" y="3140"/>
                  <a:pt x="9127" y="2768"/>
                  <a:pt x="9021" y="2450"/>
                </a:cubicBezTo>
                <a:cubicBezTo>
                  <a:pt x="8862" y="2132"/>
                  <a:pt x="8544" y="1919"/>
                  <a:pt x="8172" y="1919"/>
                </a:cubicBezTo>
                <a:cubicBezTo>
                  <a:pt x="8013" y="1919"/>
                  <a:pt x="7854" y="1973"/>
                  <a:pt x="7695" y="2079"/>
                </a:cubicBezTo>
                <a:lnTo>
                  <a:pt x="7005" y="2503"/>
                </a:lnTo>
                <a:cubicBezTo>
                  <a:pt x="7005" y="2503"/>
                  <a:pt x="6952" y="2556"/>
                  <a:pt x="6899" y="2556"/>
                </a:cubicBezTo>
                <a:cubicBezTo>
                  <a:pt x="6846" y="2556"/>
                  <a:pt x="6793" y="2503"/>
                  <a:pt x="6740" y="2450"/>
                </a:cubicBezTo>
                <a:cubicBezTo>
                  <a:pt x="6740" y="2397"/>
                  <a:pt x="6687" y="2344"/>
                  <a:pt x="6740" y="2291"/>
                </a:cubicBezTo>
                <a:lnTo>
                  <a:pt x="6952" y="1707"/>
                </a:lnTo>
                <a:cubicBezTo>
                  <a:pt x="7005" y="1548"/>
                  <a:pt x="6952" y="1336"/>
                  <a:pt x="6846" y="1177"/>
                </a:cubicBezTo>
                <a:cubicBezTo>
                  <a:pt x="6740" y="1017"/>
                  <a:pt x="6580" y="964"/>
                  <a:pt x="6368" y="964"/>
                </a:cubicBezTo>
                <a:cubicBezTo>
                  <a:pt x="6262" y="964"/>
                  <a:pt x="6103" y="1017"/>
                  <a:pt x="5997" y="1124"/>
                </a:cubicBezTo>
                <a:cubicBezTo>
                  <a:pt x="5944" y="1177"/>
                  <a:pt x="5891" y="1177"/>
                  <a:pt x="5891" y="1177"/>
                </a:cubicBezTo>
                <a:cubicBezTo>
                  <a:pt x="5784" y="1177"/>
                  <a:pt x="5731" y="1124"/>
                  <a:pt x="5731" y="1017"/>
                </a:cubicBezTo>
                <a:lnTo>
                  <a:pt x="5625" y="434"/>
                </a:lnTo>
                <a:cubicBezTo>
                  <a:pt x="5578" y="196"/>
                  <a:pt x="5360" y="1"/>
                  <a:pt x="508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4" name="Google Shape;2714;p67"/>
          <p:cNvSpPr/>
          <p:nvPr/>
        </p:nvSpPr>
        <p:spPr>
          <a:xfrm>
            <a:off x="3307175" y="3459265"/>
            <a:ext cx="378515" cy="423843"/>
          </a:xfrm>
          <a:custGeom>
            <a:avLst/>
            <a:gdLst/>
            <a:ahLst/>
            <a:cxnLst/>
            <a:rect l="l" t="t" r="r" b="b"/>
            <a:pathLst>
              <a:path w="14647" h="16401" extrusionOk="0">
                <a:moveTo>
                  <a:pt x="7503" y="440"/>
                </a:moveTo>
                <a:cubicBezTo>
                  <a:pt x="8187" y="440"/>
                  <a:pt x="8858" y="487"/>
                  <a:pt x="9499" y="587"/>
                </a:cubicBezTo>
                <a:cubicBezTo>
                  <a:pt x="11091" y="853"/>
                  <a:pt x="12365" y="1383"/>
                  <a:pt x="13002" y="2073"/>
                </a:cubicBezTo>
                <a:cubicBezTo>
                  <a:pt x="13957" y="3241"/>
                  <a:pt x="14169" y="4833"/>
                  <a:pt x="14169" y="5469"/>
                </a:cubicBezTo>
                <a:cubicBezTo>
                  <a:pt x="13904" y="5363"/>
                  <a:pt x="13479" y="5204"/>
                  <a:pt x="12948" y="4992"/>
                </a:cubicBezTo>
                <a:cubicBezTo>
                  <a:pt x="12683" y="4886"/>
                  <a:pt x="12365" y="4779"/>
                  <a:pt x="12099" y="4726"/>
                </a:cubicBezTo>
                <a:cubicBezTo>
                  <a:pt x="12099" y="3984"/>
                  <a:pt x="11887" y="3188"/>
                  <a:pt x="11887" y="3188"/>
                </a:cubicBezTo>
                <a:cubicBezTo>
                  <a:pt x="11887" y="3110"/>
                  <a:pt x="11830" y="3061"/>
                  <a:pt x="11779" y="3061"/>
                </a:cubicBezTo>
                <a:cubicBezTo>
                  <a:pt x="11760" y="3061"/>
                  <a:pt x="11742" y="3067"/>
                  <a:pt x="11728" y="3081"/>
                </a:cubicBezTo>
                <a:cubicBezTo>
                  <a:pt x="11622" y="3081"/>
                  <a:pt x="11569" y="3188"/>
                  <a:pt x="11622" y="3241"/>
                </a:cubicBezTo>
                <a:cubicBezTo>
                  <a:pt x="11622" y="3241"/>
                  <a:pt x="11834" y="3984"/>
                  <a:pt x="11834" y="4620"/>
                </a:cubicBezTo>
                <a:cubicBezTo>
                  <a:pt x="11197" y="4461"/>
                  <a:pt x="10667" y="4355"/>
                  <a:pt x="10295" y="4355"/>
                </a:cubicBezTo>
                <a:cubicBezTo>
                  <a:pt x="9287" y="4355"/>
                  <a:pt x="7748" y="4620"/>
                  <a:pt x="6581" y="4833"/>
                </a:cubicBezTo>
                <a:cubicBezTo>
                  <a:pt x="5838" y="4939"/>
                  <a:pt x="5254" y="5045"/>
                  <a:pt x="4883" y="5098"/>
                </a:cubicBezTo>
                <a:cubicBezTo>
                  <a:pt x="4776" y="5108"/>
                  <a:pt x="4669" y="5112"/>
                  <a:pt x="4561" y="5112"/>
                </a:cubicBezTo>
                <a:cubicBezTo>
                  <a:pt x="4085" y="5112"/>
                  <a:pt x="3608" y="5025"/>
                  <a:pt x="3132" y="4939"/>
                </a:cubicBezTo>
                <a:cubicBezTo>
                  <a:pt x="2866" y="4886"/>
                  <a:pt x="2654" y="4833"/>
                  <a:pt x="2389" y="4833"/>
                </a:cubicBezTo>
                <a:cubicBezTo>
                  <a:pt x="2389" y="4567"/>
                  <a:pt x="2442" y="3877"/>
                  <a:pt x="2760" y="3506"/>
                </a:cubicBezTo>
                <a:cubicBezTo>
                  <a:pt x="2813" y="3453"/>
                  <a:pt x="2813" y="3347"/>
                  <a:pt x="2760" y="3294"/>
                </a:cubicBezTo>
                <a:cubicBezTo>
                  <a:pt x="2738" y="3272"/>
                  <a:pt x="2707" y="3259"/>
                  <a:pt x="2674" y="3259"/>
                </a:cubicBezTo>
                <a:cubicBezTo>
                  <a:pt x="2628" y="3259"/>
                  <a:pt x="2579" y="3285"/>
                  <a:pt x="2548" y="3347"/>
                </a:cubicBezTo>
                <a:cubicBezTo>
                  <a:pt x="2176" y="3771"/>
                  <a:pt x="2123" y="4461"/>
                  <a:pt x="2123" y="4779"/>
                </a:cubicBezTo>
                <a:cubicBezTo>
                  <a:pt x="1858" y="4779"/>
                  <a:pt x="1646" y="4779"/>
                  <a:pt x="1381" y="4833"/>
                </a:cubicBezTo>
                <a:cubicBezTo>
                  <a:pt x="1434" y="4408"/>
                  <a:pt x="1593" y="3824"/>
                  <a:pt x="1593" y="3824"/>
                </a:cubicBezTo>
                <a:cubicBezTo>
                  <a:pt x="1646" y="3718"/>
                  <a:pt x="1593" y="3665"/>
                  <a:pt x="1540" y="3612"/>
                </a:cubicBezTo>
                <a:cubicBezTo>
                  <a:pt x="1434" y="3612"/>
                  <a:pt x="1381" y="3665"/>
                  <a:pt x="1327" y="3718"/>
                </a:cubicBezTo>
                <a:cubicBezTo>
                  <a:pt x="1327" y="3771"/>
                  <a:pt x="1115" y="4461"/>
                  <a:pt x="1115" y="4886"/>
                </a:cubicBezTo>
                <a:cubicBezTo>
                  <a:pt x="903" y="4939"/>
                  <a:pt x="691" y="5045"/>
                  <a:pt x="478" y="5151"/>
                </a:cubicBezTo>
                <a:cubicBezTo>
                  <a:pt x="532" y="4779"/>
                  <a:pt x="638" y="4143"/>
                  <a:pt x="903" y="3506"/>
                </a:cubicBezTo>
                <a:lnTo>
                  <a:pt x="903" y="3453"/>
                </a:lnTo>
                <a:cubicBezTo>
                  <a:pt x="1540" y="2073"/>
                  <a:pt x="2601" y="1171"/>
                  <a:pt x="4087" y="800"/>
                </a:cubicBezTo>
                <a:cubicBezTo>
                  <a:pt x="5210" y="568"/>
                  <a:pt x="6374" y="440"/>
                  <a:pt x="7503" y="440"/>
                </a:cubicBezTo>
                <a:close/>
                <a:moveTo>
                  <a:pt x="10019" y="4666"/>
                </a:moveTo>
                <a:cubicBezTo>
                  <a:pt x="10114" y="4666"/>
                  <a:pt x="10207" y="4669"/>
                  <a:pt x="10295" y="4673"/>
                </a:cubicBezTo>
                <a:cubicBezTo>
                  <a:pt x="11516" y="4673"/>
                  <a:pt x="13532" y="5522"/>
                  <a:pt x="14169" y="5788"/>
                </a:cubicBezTo>
                <a:cubicBezTo>
                  <a:pt x="13798" y="6371"/>
                  <a:pt x="12206" y="6796"/>
                  <a:pt x="9818" y="6902"/>
                </a:cubicBezTo>
                <a:cubicBezTo>
                  <a:pt x="9818" y="6707"/>
                  <a:pt x="9818" y="6513"/>
                  <a:pt x="9818" y="6318"/>
                </a:cubicBezTo>
                <a:cubicBezTo>
                  <a:pt x="9818" y="5871"/>
                  <a:pt x="9446" y="5517"/>
                  <a:pt x="9007" y="5517"/>
                </a:cubicBezTo>
                <a:cubicBezTo>
                  <a:pt x="8977" y="5517"/>
                  <a:pt x="8946" y="5519"/>
                  <a:pt x="8916" y="5522"/>
                </a:cubicBezTo>
                <a:lnTo>
                  <a:pt x="4936" y="5788"/>
                </a:lnTo>
                <a:cubicBezTo>
                  <a:pt x="4617" y="5788"/>
                  <a:pt x="4405" y="6053"/>
                  <a:pt x="4405" y="6318"/>
                </a:cubicBezTo>
                <a:cubicBezTo>
                  <a:pt x="4405" y="6531"/>
                  <a:pt x="4405" y="6690"/>
                  <a:pt x="4405" y="6849"/>
                </a:cubicBezTo>
                <a:cubicBezTo>
                  <a:pt x="1434" y="6584"/>
                  <a:pt x="638" y="5735"/>
                  <a:pt x="478" y="5522"/>
                </a:cubicBezTo>
                <a:cubicBezTo>
                  <a:pt x="874" y="5184"/>
                  <a:pt x="1299" y="5070"/>
                  <a:pt x="1763" y="5070"/>
                </a:cubicBezTo>
                <a:cubicBezTo>
                  <a:pt x="2170" y="5070"/>
                  <a:pt x="2607" y="5158"/>
                  <a:pt x="3079" y="5257"/>
                </a:cubicBezTo>
                <a:cubicBezTo>
                  <a:pt x="3551" y="5300"/>
                  <a:pt x="4058" y="5378"/>
                  <a:pt x="4571" y="5378"/>
                </a:cubicBezTo>
                <a:cubicBezTo>
                  <a:pt x="4693" y="5378"/>
                  <a:pt x="4814" y="5373"/>
                  <a:pt x="4936" y="5363"/>
                </a:cubicBezTo>
                <a:cubicBezTo>
                  <a:pt x="5307" y="5363"/>
                  <a:pt x="5891" y="5257"/>
                  <a:pt x="6634" y="5098"/>
                </a:cubicBezTo>
                <a:cubicBezTo>
                  <a:pt x="7699" y="4904"/>
                  <a:pt x="9029" y="4666"/>
                  <a:pt x="10019" y="4666"/>
                </a:cubicBezTo>
                <a:close/>
                <a:moveTo>
                  <a:pt x="8969" y="5947"/>
                </a:moveTo>
                <a:cubicBezTo>
                  <a:pt x="9181" y="5947"/>
                  <a:pt x="9340" y="6106"/>
                  <a:pt x="9340" y="6318"/>
                </a:cubicBezTo>
                <a:cubicBezTo>
                  <a:pt x="9340" y="8122"/>
                  <a:pt x="9765" y="9927"/>
                  <a:pt x="10561" y="11731"/>
                </a:cubicBezTo>
                <a:cubicBezTo>
                  <a:pt x="10720" y="12049"/>
                  <a:pt x="10773" y="12474"/>
                  <a:pt x="10773" y="12845"/>
                </a:cubicBezTo>
                <a:cubicBezTo>
                  <a:pt x="10773" y="14596"/>
                  <a:pt x="9128" y="15976"/>
                  <a:pt x="7111" y="15976"/>
                </a:cubicBezTo>
                <a:cubicBezTo>
                  <a:pt x="5095" y="15976"/>
                  <a:pt x="3397" y="14596"/>
                  <a:pt x="3397" y="12845"/>
                </a:cubicBezTo>
                <a:cubicBezTo>
                  <a:pt x="3397" y="12474"/>
                  <a:pt x="3503" y="12049"/>
                  <a:pt x="3662" y="11731"/>
                </a:cubicBezTo>
                <a:cubicBezTo>
                  <a:pt x="4458" y="9927"/>
                  <a:pt x="4830" y="8122"/>
                  <a:pt x="4830" y="6318"/>
                </a:cubicBezTo>
                <a:cubicBezTo>
                  <a:pt x="4830" y="6265"/>
                  <a:pt x="4883" y="6212"/>
                  <a:pt x="4936" y="6212"/>
                </a:cubicBezTo>
                <a:lnTo>
                  <a:pt x="8916" y="5947"/>
                </a:lnTo>
                <a:close/>
                <a:moveTo>
                  <a:pt x="7352" y="1"/>
                </a:moveTo>
                <a:cubicBezTo>
                  <a:pt x="6236" y="1"/>
                  <a:pt x="5089" y="122"/>
                  <a:pt x="3981" y="375"/>
                </a:cubicBezTo>
                <a:cubicBezTo>
                  <a:pt x="1964" y="853"/>
                  <a:pt x="956" y="2232"/>
                  <a:pt x="532" y="3294"/>
                </a:cubicBezTo>
                <a:cubicBezTo>
                  <a:pt x="1" y="4461"/>
                  <a:pt x="1" y="5522"/>
                  <a:pt x="1" y="5522"/>
                </a:cubicBezTo>
                <a:cubicBezTo>
                  <a:pt x="1" y="5575"/>
                  <a:pt x="1" y="5575"/>
                  <a:pt x="1" y="5575"/>
                </a:cubicBezTo>
                <a:cubicBezTo>
                  <a:pt x="54" y="5629"/>
                  <a:pt x="160" y="6000"/>
                  <a:pt x="797" y="6371"/>
                </a:cubicBezTo>
                <a:cubicBezTo>
                  <a:pt x="1593" y="6796"/>
                  <a:pt x="2813" y="7114"/>
                  <a:pt x="4352" y="7273"/>
                </a:cubicBezTo>
                <a:cubicBezTo>
                  <a:pt x="4246" y="8706"/>
                  <a:pt x="3875" y="10139"/>
                  <a:pt x="3238" y="11519"/>
                </a:cubicBezTo>
                <a:cubicBezTo>
                  <a:pt x="3079" y="11943"/>
                  <a:pt x="2972" y="12368"/>
                  <a:pt x="2972" y="12845"/>
                </a:cubicBezTo>
                <a:cubicBezTo>
                  <a:pt x="2972" y="14808"/>
                  <a:pt x="4830" y="16400"/>
                  <a:pt x="7111" y="16400"/>
                </a:cubicBezTo>
                <a:cubicBezTo>
                  <a:pt x="9340" y="16400"/>
                  <a:pt x="11197" y="14808"/>
                  <a:pt x="11197" y="12845"/>
                </a:cubicBezTo>
                <a:cubicBezTo>
                  <a:pt x="11197" y="12368"/>
                  <a:pt x="11144" y="11943"/>
                  <a:pt x="10932" y="11519"/>
                </a:cubicBezTo>
                <a:cubicBezTo>
                  <a:pt x="10348" y="10192"/>
                  <a:pt x="9977" y="8759"/>
                  <a:pt x="9818" y="7380"/>
                </a:cubicBezTo>
                <a:cubicBezTo>
                  <a:pt x="12736" y="7167"/>
                  <a:pt x="14328" y="6637"/>
                  <a:pt x="14593" y="5788"/>
                </a:cubicBezTo>
                <a:cubicBezTo>
                  <a:pt x="14593" y="5788"/>
                  <a:pt x="14647" y="5735"/>
                  <a:pt x="14647" y="5735"/>
                </a:cubicBezTo>
                <a:cubicBezTo>
                  <a:pt x="14647" y="5522"/>
                  <a:pt x="14647" y="3347"/>
                  <a:pt x="13320" y="1808"/>
                </a:cubicBezTo>
                <a:cubicBezTo>
                  <a:pt x="12630" y="1012"/>
                  <a:pt x="11304" y="428"/>
                  <a:pt x="9552" y="163"/>
                </a:cubicBezTo>
                <a:cubicBezTo>
                  <a:pt x="8846" y="56"/>
                  <a:pt x="8106" y="1"/>
                  <a:pt x="735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5" name="Google Shape;2715;p67"/>
          <p:cNvSpPr/>
          <p:nvPr/>
        </p:nvSpPr>
        <p:spPr>
          <a:xfrm>
            <a:off x="6104231" y="3453883"/>
            <a:ext cx="433353" cy="427538"/>
          </a:xfrm>
          <a:custGeom>
            <a:avLst/>
            <a:gdLst/>
            <a:ahLst/>
            <a:cxnLst/>
            <a:rect l="l" t="t" r="r" b="b"/>
            <a:pathLst>
              <a:path w="16769" h="16544" extrusionOk="0">
                <a:moveTo>
                  <a:pt x="6899" y="9433"/>
                </a:moveTo>
                <a:cubicBezTo>
                  <a:pt x="7005" y="9433"/>
                  <a:pt x="7111" y="9486"/>
                  <a:pt x="7217" y="9539"/>
                </a:cubicBezTo>
                <a:cubicBezTo>
                  <a:pt x="7376" y="9698"/>
                  <a:pt x="7376" y="9910"/>
                  <a:pt x="7270" y="10069"/>
                </a:cubicBezTo>
                <a:lnTo>
                  <a:pt x="6687" y="10918"/>
                </a:lnTo>
                <a:lnTo>
                  <a:pt x="5838" y="10069"/>
                </a:lnTo>
                <a:lnTo>
                  <a:pt x="6687" y="9486"/>
                </a:lnTo>
                <a:cubicBezTo>
                  <a:pt x="6740" y="9433"/>
                  <a:pt x="6846" y="9433"/>
                  <a:pt x="6899" y="9433"/>
                </a:cubicBezTo>
                <a:close/>
                <a:moveTo>
                  <a:pt x="4405" y="10812"/>
                </a:moveTo>
                <a:lnTo>
                  <a:pt x="3237" y="11396"/>
                </a:lnTo>
                <a:lnTo>
                  <a:pt x="3131" y="11343"/>
                </a:lnTo>
                <a:lnTo>
                  <a:pt x="4405" y="10812"/>
                </a:lnTo>
                <a:close/>
                <a:moveTo>
                  <a:pt x="5572" y="10229"/>
                </a:moveTo>
                <a:lnTo>
                  <a:pt x="6527" y="11184"/>
                </a:lnTo>
                <a:lnTo>
                  <a:pt x="6421" y="11396"/>
                </a:lnTo>
                <a:lnTo>
                  <a:pt x="5360" y="10388"/>
                </a:lnTo>
                <a:lnTo>
                  <a:pt x="5572" y="10229"/>
                </a:lnTo>
                <a:close/>
                <a:moveTo>
                  <a:pt x="4829" y="10865"/>
                </a:moveTo>
                <a:lnTo>
                  <a:pt x="3556" y="11714"/>
                </a:lnTo>
                <a:lnTo>
                  <a:pt x="3450" y="11608"/>
                </a:lnTo>
                <a:lnTo>
                  <a:pt x="4829" y="10865"/>
                </a:lnTo>
                <a:close/>
                <a:moveTo>
                  <a:pt x="5254" y="10972"/>
                </a:moveTo>
                <a:lnTo>
                  <a:pt x="3874" y="12086"/>
                </a:lnTo>
                <a:lnTo>
                  <a:pt x="3768" y="11927"/>
                </a:lnTo>
                <a:lnTo>
                  <a:pt x="5254" y="10972"/>
                </a:lnTo>
                <a:close/>
                <a:moveTo>
                  <a:pt x="5042" y="11502"/>
                </a:moveTo>
                <a:lnTo>
                  <a:pt x="4193" y="12351"/>
                </a:lnTo>
                <a:lnTo>
                  <a:pt x="4086" y="12298"/>
                </a:lnTo>
                <a:lnTo>
                  <a:pt x="5042" y="11502"/>
                </a:lnTo>
                <a:close/>
                <a:moveTo>
                  <a:pt x="5307" y="11661"/>
                </a:moveTo>
                <a:lnTo>
                  <a:pt x="4458" y="12670"/>
                </a:lnTo>
                <a:lnTo>
                  <a:pt x="4405" y="12563"/>
                </a:lnTo>
                <a:lnTo>
                  <a:pt x="5307" y="11661"/>
                </a:lnTo>
                <a:close/>
                <a:moveTo>
                  <a:pt x="5572" y="11767"/>
                </a:moveTo>
                <a:lnTo>
                  <a:pt x="4776" y="12988"/>
                </a:lnTo>
                <a:lnTo>
                  <a:pt x="4670" y="12882"/>
                </a:lnTo>
                <a:lnTo>
                  <a:pt x="5572" y="11767"/>
                </a:lnTo>
                <a:close/>
                <a:moveTo>
                  <a:pt x="5784" y="11980"/>
                </a:moveTo>
                <a:lnTo>
                  <a:pt x="5095" y="13306"/>
                </a:lnTo>
                <a:lnTo>
                  <a:pt x="4989" y="13200"/>
                </a:lnTo>
                <a:lnTo>
                  <a:pt x="5784" y="11980"/>
                </a:lnTo>
                <a:close/>
                <a:moveTo>
                  <a:pt x="5891" y="12404"/>
                </a:moveTo>
                <a:lnTo>
                  <a:pt x="5360" y="13572"/>
                </a:lnTo>
                <a:lnTo>
                  <a:pt x="5307" y="13519"/>
                </a:lnTo>
                <a:lnTo>
                  <a:pt x="5891" y="12404"/>
                </a:lnTo>
                <a:close/>
                <a:moveTo>
                  <a:pt x="16556" y="1"/>
                </a:moveTo>
                <a:cubicBezTo>
                  <a:pt x="16503" y="1"/>
                  <a:pt x="16450" y="14"/>
                  <a:pt x="16397" y="40"/>
                </a:cubicBezTo>
                <a:lnTo>
                  <a:pt x="13585" y="2853"/>
                </a:lnTo>
                <a:cubicBezTo>
                  <a:pt x="13532" y="2906"/>
                  <a:pt x="13532" y="2959"/>
                  <a:pt x="13532" y="3012"/>
                </a:cubicBezTo>
                <a:lnTo>
                  <a:pt x="7429" y="9114"/>
                </a:lnTo>
                <a:cubicBezTo>
                  <a:pt x="7270" y="9008"/>
                  <a:pt x="7111" y="8955"/>
                  <a:pt x="6899" y="8955"/>
                </a:cubicBezTo>
                <a:cubicBezTo>
                  <a:pt x="6740" y="8955"/>
                  <a:pt x="6580" y="9008"/>
                  <a:pt x="6421" y="9114"/>
                </a:cubicBezTo>
                <a:lnTo>
                  <a:pt x="4935" y="10122"/>
                </a:lnTo>
                <a:cubicBezTo>
                  <a:pt x="4882" y="10176"/>
                  <a:pt x="4829" y="10229"/>
                  <a:pt x="4829" y="10282"/>
                </a:cubicBezTo>
                <a:lnTo>
                  <a:pt x="107" y="12245"/>
                </a:lnTo>
                <a:cubicBezTo>
                  <a:pt x="54" y="12298"/>
                  <a:pt x="0" y="12351"/>
                  <a:pt x="54" y="12457"/>
                </a:cubicBezTo>
                <a:cubicBezTo>
                  <a:pt x="54" y="12510"/>
                  <a:pt x="107" y="12510"/>
                  <a:pt x="160" y="12510"/>
                </a:cubicBezTo>
                <a:lnTo>
                  <a:pt x="213" y="12510"/>
                </a:lnTo>
                <a:lnTo>
                  <a:pt x="2866" y="11449"/>
                </a:lnTo>
                <a:lnTo>
                  <a:pt x="2972" y="11555"/>
                </a:lnTo>
                <a:lnTo>
                  <a:pt x="903" y="12616"/>
                </a:lnTo>
                <a:cubicBezTo>
                  <a:pt x="850" y="12670"/>
                  <a:pt x="796" y="12723"/>
                  <a:pt x="850" y="12829"/>
                </a:cubicBezTo>
                <a:cubicBezTo>
                  <a:pt x="850" y="12882"/>
                  <a:pt x="903" y="12882"/>
                  <a:pt x="956" y="12882"/>
                </a:cubicBezTo>
                <a:lnTo>
                  <a:pt x="1062" y="12882"/>
                </a:lnTo>
                <a:lnTo>
                  <a:pt x="3184" y="11767"/>
                </a:lnTo>
                <a:lnTo>
                  <a:pt x="3290" y="11927"/>
                </a:lnTo>
                <a:lnTo>
                  <a:pt x="743" y="13572"/>
                </a:lnTo>
                <a:cubicBezTo>
                  <a:pt x="690" y="13625"/>
                  <a:pt x="690" y="13678"/>
                  <a:pt x="743" y="13784"/>
                </a:cubicBezTo>
                <a:cubicBezTo>
                  <a:pt x="743" y="13784"/>
                  <a:pt x="796" y="13837"/>
                  <a:pt x="850" y="13837"/>
                </a:cubicBezTo>
                <a:cubicBezTo>
                  <a:pt x="850" y="13837"/>
                  <a:pt x="903" y="13837"/>
                  <a:pt x="903" y="13784"/>
                </a:cubicBezTo>
                <a:lnTo>
                  <a:pt x="3503" y="12086"/>
                </a:lnTo>
                <a:lnTo>
                  <a:pt x="3662" y="12298"/>
                </a:lnTo>
                <a:lnTo>
                  <a:pt x="1433" y="14102"/>
                </a:lnTo>
                <a:cubicBezTo>
                  <a:pt x="1380" y="14155"/>
                  <a:pt x="1380" y="14261"/>
                  <a:pt x="1433" y="14315"/>
                </a:cubicBezTo>
                <a:cubicBezTo>
                  <a:pt x="1486" y="14368"/>
                  <a:pt x="1486" y="14368"/>
                  <a:pt x="1539" y="14368"/>
                </a:cubicBezTo>
                <a:cubicBezTo>
                  <a:pt x="1592" y="14368"/>
                  <a:pt x="1645" y="14368"/>
                  <a:pt x="1645" y="14315"/>
                </a:cubicBezTo>
                <a:lnTo>
                  <a:pt x="3874" y="12457"/>
                </a:lnTo>
                <a:lnTo>
                  <a:pt x="3980" y="12563"/>
                </a:lnTo>
                <a:lnTo>
                  <a:pt x="1433" y="15164"/>
                </a:lnTo>
                <a:cubicBezTo>
                  <a:pt x="1380" y="15217"/>
                  <a:pt x="1380" y="15270"/>
                  <a:pt x="1433" y="15323"/>
                </a:cubicBezTo>
                <a:cubicBezTo>
                  <a:pt x="1433" y="15376"/>
                  <a:pt x="1486" y="15376"/>
                  <a:pt x="1539" y="15376"/>
                </a:cubicBezTo>
                <a:cubicBezTo>
                  <a:pt x="1539" y="15376"/>
                  <a:pt x="1592" y="15376"/>
                  <a:pt x="1645" y="15323"/>
                </a:cubicBezTo>
                <a:lnTo>
                  <a:pt x="4193" y="12776"/>
                </a:lnTo>
                <a:lnTo>
                  <a:pt x="4299" y="12882"/>
                </a:lnTo>
                <a:lnTo>
                  <a:pt x="2813" y="14686"/>
                </a:lnTo>
                <a:cubicBezTo>
                  <a:pt x="2760" y="14739"/>
                  <a:pt x="2760" y="14845"/>
                  <a:pt x="2813" y="14898"/>
                </a:cubicBezTo>
                <a:cubicBezTo>
                  <a:pt x="2866" y="14951"/>
                  <a:pt x="2866" y="14951"/>
                  <a:pt x="2919" y="14951"/>
                </a:cubicBezTo>
                <a:cubicBezTo>
                  <a:pt x="2972" y="14951"/>
                  <a:pt x="3025" y="14898"/>
                  <a:pt x="3025" y="14898"/>
                </a:cubicBezTo>
                <a:lnTo>
                  <a:pt x="4511" y="13094"/>
                </a:lnTo>
                <a:lnTo>
                  <a:pt x="4617" y="13200"/>
                </a:lnTo>
                <a:lnTo>
                  <a:pt x="2601" y="16278"/>
                </a:lnTo>
                <a:cubicBezTo>
                  <a:pt x="2548" y="16331"/>
                  <a:pt x="2548" y="16437"/>
                  <a:pt x="2601" y="16437"/>
                </a:cubicBezTo>
                <a:cubicBezTo>
                  <a:pt x="2654" y="16490"/>
                  <a:pt x="2654" y="16490"/>
                  <a:pt x="2707" y="16490"/>
                </a:cubicBezTo>
                <a:cubicBezTo>
                  <a:pt x="2760" y="16490"/>
                  <a:pt x="2813" y="16490"/>
                  <a:pt x="2813" y="16437"/>
                </a:cubicBezTo>
                <a:lnTo>
                  <a:pt x="4829" y="13412"/>
                </a:lnTo>
                <a:lnTo>
                  <a:pt x="4935" y="13572"/>
                </a:lnTo>
                <a:lnTo>
                  <a:pt x="3556" y="16172"/>
                </a:lnTo>
                <a:cubicBezTo>
                  <a:pt x="3503" y="16278"/>
                  <a:pt x="3503" y="16331"/>
                  <a:pt x="3609" y="16384"/>
                </a:cubicBezTo>
                <a:cubicBezTo>
                  <a:pt x="3609" y="16384"/>
                  <a:pt x="3662" y="16437"/>
                  <a:pt x="3662" y="16437"/>
                </a:cubicBezTo>
                <a:cubicBezTo>
                  <a:pt x="3715" y="16437"/>
                  <a:pt x="3768" y="16384"/>
                  <a:pt x="3768" y="16331"/>
                </a:cubicBezTo>
                <a:lnTo>
                  <a:pt x="5148" y="13784"/>
                </a:lnTo>
                <a:lnTo>
                  <a:pt x="5254" y="13890"/>
                </a:lnTo>
                <a:lnTo>
                  <a:pt x="4193" y="16331"/>
                </a:lnTo>
                <a:cubicBezTo>
                  <a:pt x="4193" y="16384"/>
                  <a:pt x="4193" y="16490"/>
                  <a:pt x="4299" y="16543"/>
                </a:cubicBezTo>
                <a:lnTo>
                  <a:pt x="4352" y="16543"/>
                </a:lnTo>
                <a:cubicBezTo>
                  <a:pt x="4405" y="16543"/>
                  <a:pt x="4458" y="16490"/>
                  <a:pt x="4458" y="16437"/>
                </a:cubicBezTo>
                <a:lnTo>
                  <a:pt x="6421" y="11980"/>
                </a:lnTo>
                <a:lnTo>
                  <a:pt x="6474" y="11980"/>
                </a:lnTo>
                <a:cubicBezTo>
                  <a:pt x="6527" y="11980"/>
                  <a:pt x="6580" y="11927"/>
                  <a:pt x="6633" y="11874"/>
                </a:cubicBezTo>
                <a:lnTo>
                  <a:pt x="7642" y="10335"/>
                </a:lnTo>
                <a:cubicBezTo>
                  <a:pt x="7854" y="10016"/>
                  <a:pt x="7854" y="9645"/>
                  <a:pt x="7642" y="9327"/>
                </a:cubicBezTo>
                <a:lnTo>
                  <a:pt x="13744" y="3224"/>
                </a:lnTo>
                <a:cubicBezTo>
                  <a:pt x="13797" y="3224"/>
                  <a:pt x="13850" y="3224"/>
                  <a:pt x="13903" y="3171"/>
                </a:cubicBezTo>
                <a:lnTo>
                  <a:pt x="16716" y="359"/>
                </a:lnTo>
                <a:cubicBezTo>
                  <a:pt x="16769" y="253"/>
                  <a:pt x="16769" y="147"/>
                  <a:pt x="16716" y="40"/>
                </a:cubicBezTo>
                <a:cubicBezTo>
                  <a:pt x="16663" y="14"/>
                  <a:pt x="16610" y="1"/>
                  <a:pt x="165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16" name="Google Shape;2716;p67"/>
          <p:cNvGrpSpPr/>
          <p:nvPr/>
        </p:nvGrpSpPr>
        <p:grpSpPr>
          <a:xfrm>
            <a:off x="2588036" y="3462924"/>
            <a:ext cx="421065" cy="417964"/>
            <a:chOff x="2973421" y="14007424"/>
            <a:chExt cx="1045865" cy="1038162"/>
          </a:xfrm>
        </p:grpSpPr>
        <p:sp>
          <p:nvSpPr>
            <p:cNvPr id="2717" name="Google Shape;2717;p67"/>
            <p:cNvSpPr/>
            <p:nvPr/>
          </p:nvSpPr>
          <p:spPr>
            <a:xfrm>
              <a:off x="2973421" y="14007424"/>
              <a:ext cx="1045865" cy="1038162"/>
            </a:xfrm>
            <a:custGeom>
              <a:avLst/>
              <a:gdLst/>
              <a:ahLst/>
              <a:cxnLst/>
              <a:rect l="l" t="t" r="r" b="b"/>
              <a:pathLst>
                <a:path w="16292" h="16172" extrusionOk="0">
                  <a:moveTo>
                    <a:pt x="8119" y="464"/>
                  </a:moveTo>
                  <a:cubicBezTo>
                    <a:pt x="10083" y="1473"/>
                    <a:pt x="10773" y="3064"/>
                    <a:pt x="11250" y="4656"/>
                  </a:cubicBezTo>
                  <a:cubicBezTo>
                    <a:pt x="11409" y="5240"/>
                    <a:pt x="11940" y="5665"/>
                    <a:pt x="12524" y="5718"/>
                  </a:cubicBezTo>
                  <a:cubicBezTo>
                    <a:pt x="14063" y="5771"/>
                    <a:pt x="15389" y="7150"/>
                    <a:pt x="15761" y="7575"/>
                  </a:cubicBezTo>
                  <a:cubicBezTo>
                    <a:pt x="15071" y="8636"/>
                    <a:pt x="14328" y="9432"/>
                    <a:pt x="13638" y="9963"/>
                  </a:cubicBezTo>
                  <a:cubicBezTo>
                    <a:pt x="12789" y="10599"/>
                    <a:pt x="12312" y="11608"/>
                    <a:pt x="12365" y="12669"/>
                  </a:cubicBezTo>
                  <a:cubicBezTo>
                    <a:pt x="12365" y="12934"/>
                    <a:pt x="12365" y="13624"/>
                    <a:pt x="12205" y="13783"/>
                  </a:cubicBezTo>
                  <a:cubicBezTo>
                    <a:pt x="12152" y="13836"/>
                    <a:pt x="12152" y="13836"/>
                    <a:pt x="12099" y="13836"/>
                  </a:cubicBezTo>
                  <a:cubicBezTo>
                    <a:pt x="10985" y="13677"/>
                    <a:pt x="9499" y="13253"/>
                    <a:pt x="8756" y="12085"/>
                  </a:cubicBezTo>
                  <a:cubicBezTo>
                    <a:pt x="8597" y="11873"/>
                    <a:pt x="8385" y="11714"/>
                    <a:pt x="8119" y="11714"/>
                  </a:cubicBezTo>
                  <a:cubicBezTo>
                    <a:pt x="7854" y="11714"/>
                    <a:pt x="7642" y="11873"/>
                    <a:pt x="7483" y="12085"/>
                  </a:cubicBezTo>
                  <a:cubicBezTo>
                    <a:pt x="6740" y="13253"/>
                    <a:pt x="5254" y="13677"/>
                    <a:pt x="4140" y="13836"/>
                  </a:cubicBezTo>
                  <a:cubicBezTo>
                    <a:pt x="4140" y="13836"/>
                    <a:pt x="4087" y="13836"/>
                    <a:pt x="4034" y="13783"/>
                  </a:cubicBezTo>
                  <a:cubicBezTo>
                    <a:pt x="3874" y="13624"/>
                    <a:pt x="3874" y="12934"/>
                    <a:pt x="3874" y="12669"/>
                  </a:cubicBezTo>
                  <a:cubicBezTo>
                    <a:pt x="3927" y="11608"/>
                    <a:pt x="3450" y="10599"/>
                    <a:pt x="2601" y="9963"/>
                  </a:cubicBezTo>
                  <a:cubicBezTo>
                    <a:pt x="1911" y="9432"/>
                    <a:pt x="1168" y="8583"/>
                    <a:pt x="478" y="7575"/>
                  </a:cubicBezTo>
                  <a:cubicBezTo>
                    <a:pt x="850" y="7150"/>
                    <a:pt x="2123" y="5771"/>
                    <a:pt x="3715" y="5718"/>
                  </a:cubicBezTo>
                  <a:cubicBezTo>
                    <a:pt x="4299" y="5665"/>
                    <a:pt x="4829" y="5240"/>
                    <a:pt x="4989" y="4656"/>
                  </a:cubicBezTo>
                  <a:cubicBezTo>
                    <a:pt x="5466" y="3064"/>
                    <a:pt x="6156" y="1473"/>
                    <a:pt x="8119" y="464"/>
                  </a:cubicBezTo>
                  <a:close/>
                  <a:moveTo>
                    <a:pt x="8146" y="0"/>
                  </a:moveTo>
                  <a:cubicBezTo>
                    <a:pt x="8119" y="0"/>
                    <a:pt x="8093" y="13"/>
                    <a:pt x="8066" y="40"/>
                  </a:cubicBezTo>
                  <a:cubicBezTo>
                    <a:pt x="5838" y="1101"/>
                    <a:pt x="5095" y="2905"/>
                    <a:pt x="4617" y="4550"/>
                  </a:cubicBezTo>
                  <a:cubicBezTo>
                    <a:pt x="4511" y="4975"/>
                    <a:pt x="4140" y="5240"/>
                    <a:pt x="3715" y="5240"/>
                  </a:cubicBezTo>
                  <a:cubicBezTo>
                    <a:pt x="2866" y="5293"/>
                    <a:pt x="1964" y="5718"/>
                    <a:pt x="1115" y="6407"/>
                  </a:cubicBezTo>
                  <a:cubicBezTo>
                    <a:pt x="478" y="6885"/>
                    <a:pt x="54" y="7363"/>
                    <a:pt x="54" y="7416"/>
                  </a:cubicBezTo>
                  <a:cubicBezTo>
                    <a:pt x="1" y="7469"/>
                    <a:pt x="1" y="7575"/>
                    <a:pt x="54" y="7681"/>
                  </a:cubicBezTo>
                  <a:cubicBezTo>
                    <a:pt x="797" y="8848"/>
                    <a:pt x="1593" y="9697"/>
                    <a:pt x="2389" y="10334"/>
                  </a:cubicBezTo>
                  <a:cubicBezTo>
                    <a:pt x="3078" y="10865"/>
                    <a:pt x="3503" y="11714"/>
                    <a:pt x="3503" y="12616"/>
                  </a:cubicBezTo>
                  <a:lnTo>
                    <a:pt x="3503" y="12669"/>
                  </a:lnTo>
                  <a:cubicBezTo>
                    <a:pt x="3450" y="13306"/>
                    <a:pt x="3503" y="13996"/>
                    <a:pt x="3874" y="14208"/>
                  </a:cubicBezTo>
                  <a:cubicBezTo>
                    <a:pt x="3980" y="14261"/>
                    <a:pt x="4087" y="14261"/>
                    <a:pt x="4140" y="14261"/>
                  </a:cubicBezTo>
                  <a:lnTo>
                    <a:pt x="4246" y="14261"/>
                  </a:lnTo>
                  <a:cubicBezTo>
                    <a:pt x="5413" y="14102"/>
                    <a:pt x="7058" y="13624"/>
                    <a:pt x="7907" y="12298"/>
                  </a:cubicBezTo>
                  <a:lnTo>
                    <a:pt x="7907" y="15959"/>
                  </a:lnTo>
                  <a:cubicBezTo>
                    <a:pt x="7907" y="16065"/>
                    <a:pt x="8013" y="16171"/>
                    <a:pt x="8119" y="16171"/>
                  </a:cubicBezTo>
                  <a:cubicBezTo>
                    <a:pt x="8226" y="16171"/>
                    <a:pt x="8385" y="16118"/>
                    <a:pt x="8385" y="15959"/>
                  </a:cubicBezTo>
                  <a:lnTo>
                    <a:pt x="8385" y="12298"/>
                  </a:lnTo>
                  <a:cubicBezTo>
                    <a:pt x="9234" y="13624"/>
                    <a:pt x="10826" y="14102"/>
                    <a:pt x="12046" y="14261"/>
                  </a:cubicBezTo>
                  <a:lnTo>
                    <a:pt x="12152" y="14261"/>
                  </a:lnTo>
                  <a:cubicBezTo>
                    <a:pt x="12258" y="14261"/>
                    <a:pt x="12418" y="14208"/>
                    <a:pt x="12524" y="14102"/>
                  </a:cubicBezTo>
                  <a:cubicBezTo>
                    <a:pt x="12789" y="13836"/>
                    <a:pt x="12789" y="13253"/>
                    <a:pt x="12789" y="12669"/>
                  </a:cubicBezTo>
                  <a:cubicBezTo>
                    <a:pt x="12789" y="11714"/>
                    <a:pt x="13161" y="10865"/>
                    <a:pt x="13903" y="10334"/>
                  </a:cubicBezTo>
                  <a:cubicBezTo>
                    <a:pt x="14699" y="9750"/>
                    <a:pt x="15495" y="8848"/>
                    <a:pt x="16238" y="7681"/>
                  </a:cubicBezTo>
                  <a:cubicBezTo>
                    <a:pt x="16291" y="7575"/>
                    <a:pt x="16291" y="7469"/>
                    <a:pt x="16238" y="7416"/>
                  </a:cubicBezTo>
                  <a:cubicBezTo>
                    <a:pt x="16238" y="7416"/>
                    <a:pt x="15814" y="6885"/>
                    <a:pt x="15177" y="6407"/>
                  </a:cubicBezTo>
                  <a:cubicBezTo>
                    <a:pt x="14328" y="5718"/>
                    <a:pt x="13426" y="5293"/>
                    <a:pt x="12577" y="5240"/>
                  </a:cubicBezTo>
                  <a:cubicBezTo>
                    <a:pt x="12152" y="5240"/>
                    <a:pt x="11781" y="4975"/>
                    <a:pt x="11675" y="4550"/>
                  </a:cubicBezTo>
                  <a:cubicBezTo>
                    <a:pt x="11197" y="2905"/>
                    <a:pt x="10401" y="1101"/>
                    <a:pt x="8226" y="40"/>
                  </a:cubicBezTo>
                  <a:cubicBezTo>
                    <a:pt x="8199" y="13"/>
                    <a:pt x="8173" y="0"/>
                    <a:pt x="8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67"/>
            <p:cNvSpPr/>
            <p:nvPr/>
          </p:nvSpPr>
          <p:spPr>
            <a:xfrm>
              <a:off x="3075619" y="14088309"/>
              <a:ext cx="841468" cy="763086"/>
            </a:xfrm>
            <a:custGeom>
              <a:avLst/>
              <a:gdLst/>
              <a:ahLst/>
              <a:cxnLst/>
              <a:rect l="l" t="t" r="r" b="b"/>
              <a:pathLst>
                <a:path w="13108" h="11887" extrusionOk="0">
                  <a:moveTo>
                    <a:pt x="6527" y="0"/>
                  </a:moveTo>
                  <a:cubicBezTo>
                    <a:pt x="6474" y="0"/>
                    <a:pt x="6368" y="106"/>
                    <a:pt x="6368" y="106"/>
                  </a:cubicBezTo>
                  <a:lnTo>
                    <a:pt x="6368" y="4988"/>
                  </a:lnTo>
                  <a:lnTo>
                    <a:pt x="4246" y="3025"/>
                  </a:lnTo>
                  <a:cubicBezTo>
                    <a:pt x="4219" y="2998"/>
                    <a:pt x="4179" y="2985"/>
                    <a:pt x="4140" y="2985"/>
                  </a:cubicBezTo>
                  <a:cubicBezTo>
                    <a:pt x="4100" y="2985"/>
                    <a:pt x="4060" y="2998"/>
                    <a:pt x="4033" y="3025"/>
                  </a:cubicBezTo>
                  <a:cubicBezTo>
                    <a:pt x="3980" y="3078"/>
                    <a:pt x="3980" y="3184"/>
                    <a:pt x="4033" y="3237"/>
                  </a:cubicBezTo>
                  <a:lnTo>
                    <a:pt x="5095" y="4192"/>
                  </a:lnTo>
                  <a:lnTo>
                    <a:pt x="3609" y="4564"/>
                  </a:lnTo>
                  <a:cubicBezTo>
                    <a:pt x="3556" y="4564"/>
                    <a:pt x="3503" y="4670"/>
                    <a:pt x="3503" y="4723"/>
                  </a:cubicBezTo>
                  <a:cubicBezTo>
                    <a:pt x="3556" y="4776"/>
                    <a:pt x="3609" y="4829"/>
                    <a:pt x="3662" y="4829"/>
                  </a:cubicBezTo>
                  <a:lnTo>
                    <a:pt x="3715" y="4829"/>
                  </a:lnTo>
                  <a:lnTo>
                    <a:pt x="5360" y="4458"/>
                  </a:lnTo>
                  <a:lnTo>
                    <a:pt x="6368" y="5413"/>
                  </a:lnTo>
                  <a:lnTo>
                    <a:pt x="6368" y="9180"/>
                  </a:lnTo>
                  <a:cubicBezTo>
                    <a:pt x="6156" y="8968"/>
                    <a:pt x="5785" y="8650"/>
                    <a:pt x="5254" y="8331"/>
                  </a:cubicBezTo>
                  <a:cubicBezTo>
                    <a:pt x="4882" y="8066"/>
                    <a:pt x="4405" y="7854"/>
                    <a:pt x="3821" y="7535"/>
                  </a:cubicBezTo>
                  <a:lnTo>
                    <a:pt x="3503" y="6952"/>
                  </a:lnTo>
                  <a:lnTo>
                    <a:pt x="4193" y="6050"/>
                  </a:lnTo>
                  <a:cubicBezTo>
                    <a:pt x="4246" y="5996"/>
                    <a:pt x="4246" y="5943"/>
                    <a:pt x="4193" y="5890"/>
                  </a:cubicBezTo>
                  <a:cubicBezTo>
                    <a:pt x="4140" y="5864"/>
                    <a:pt x="4100" y="5851"/>
                    <a:pt x="4067" y="5851"/>
                  </a:cubicBezTo>
                  <a:cubicBezTo>
                    <a:pt x="4033" y="5851"/>
                    <a:pt x="4007" y="5864"/>
                    <a:pt x="3980" y="5890"/>
                  </a:cubicBezTo>
                  <a:lnTo>
                    <a:pt x="3344" y="6633"/>
                  </a:lnTo>
                  <a:lnTo>
                    <a:pt x="2601" y="5094"/>
                  </a:lnTo>
                  <a:cubicBezTo>
                    <a:pt x="2601" y="5057"/>
                    <a:pt x="2548" y="5019"/>
                    <a:pt x="2498" y="5019"/>
                  </a:cubicBezTo>
                  <a:cubicBezTo>
                    <a:pt x="2477" y="5019"/>
                    <a:pt x="2457" y="5026"/>
                    <a:pt x="2442" y="5041"/>
                  </a:cubicBezTo>
                  <a:cubicBezTo>
                    <a:pt x="2335" y="5041"/>
                    <a:pt x="2335" y="5147"/>
                    <a:pt x="2388" y="5254"/>
                  </a:cubicBezTo>
                  <a:lnTo>
                    <a:pt x="3397" y="7376"/>
                  </a:lnTo>
                  <a:cubicBezTo>
                    <a:pt x="2548" y="7005"/>
                    <a:pt x="1486" y="6686"/>
                    <a:pt x="160" y="6368"/>
                  </a:cubicBezTo>
                  <a:cubicBezTo>
                    <a:pt x="107" y="6368"/>
                    <a:pt x="1" y="6421"/>
                    <a:pt x="1" y="6474"/>
                  </a:cubicBezTo>
                  <a:cubicBezTo>
                    <a:pt x="1" y="6527"/>
                    <a:pt x="54" y="6633"/>
                    <a:pt x="107" y="6633"/>
                  </a:cubicBezTo>
                  <a:cubicBezTo>
                    <a:pt x="1699" y="7005"/>
                    <a:pt x="2919" y="7429"/>
                    <a:pt x="3821" y="7854"/>
                  </a:cubicBezTo>
                  <a:lnTo>
                    <a:pt x="1805" y="8650"/>
                  </a:lnTo>
                  <a:cubicBezTo>
                    <a:pt x="1699" y="8703"/>
                    <a:pt x="1699" y="8756"/>
                    <a:pt x="1699" y="8862"/>
                  </a:cubicBezTo>
                  <a:cubicBezTo>
                    <a:pt x="1752" y="8915"/>
                    <a:pt x="1805" y="8915"/>
                    <a:pt x="1858" y="8915"/>
                  </a:cubicBezTo>
                  <a:lnTo>
                    <a:pt x="1911" y="8915"/>
                  </a:lnTo>
                  <a:lnTo>
                    <a:pt x="4193" y="8066"/>
                  </a:lnTo>
                  <a:cubicBezTo>
                    <a:pt x="4511" y="8225"/>
                    <a:pt x="4829" y="8384"/>
                    <a:pt x="5095" y="8544"/>
                  </a:cubicBezTo>
                  <a:cubicBezTo>
                    <a:pt x="5413" y="8756"/>
                    <a:pt x="5625" y="8915"/>
                    <a:pt x="5838" y="9074"/>
                  </a:cubicBezTo>
                  <a:cubicBezTo>
                    <a:pt x="5201" y="9393"/>
                    <a:pt x="4617" y="9817"/>
                    <a:pt x="4193" y="10242"/>
                  </a:cubicBezTo>
                  <a:lnTo>
                    <a:pt x="3291" y="9870"/>
                  </a:lnTo>
                  <a:cubicBezTo>
                    <a:pt x="3237" y="9870"/>
                    <a:pt x="3131" y="9923"/>
                    <a:pt x="3131" y="9976"/>
                  </a:cubicBezTo>
                  <a:cubicBezTo>
                    <a:pt x="3078" y="10029"/>
                    <a:pt x="3131" y="10135"/>
                    <a:pt x="3237" y="10188"/>
                  </a:cubicBezTo>
                  <a:lnTo>
                    <a:pt x="3927" y="10454"/>
                  </a:lnTo>
                  <a:cubicBezTo>
                    <a:pt x="3291" y="11091"/>
                    <a:pt x="2919" y="11621"/>
                    <a:pt x="2919" y="11674"/>
                  </a:cubicBezTo>
                  <a:cubicBezTo>
                    <a:pt x="2866" y="11727"/>
                    <a:pt x="2866" y="11833"/>
                    <a:pt x="2972" y="11833"/>
                  </a:cubicBezTo>
                  <a:cubicBezTo>
                    <a:pt x="2972" y="11887"/>
                    <a:pt x="3025" y="11887"/>
                    <a:pt x="3025" y="11887"/>
                  </a:cubicBezTo>
                  <a:cubicBezTo>
                    <a:pt x="3078" y="11887"/>
                    <a:pt x="3131" y="11833"/>
                    <a:pt x="3131" y="11833"/>
                  </a:cubicBezTo>
                  <a:cubicBezTo>
                    <a:pt x="3184" y="11780"/>
                    <a:pt x="4299" y="10082"/>
                    <a:pt x="6103" y="9286"/>
                  </a:cubicBezTo>
                  <a:cubicBezTo>
                    <a:pt x="6262" y="9446"/>
                    <a:pt x="6421" y="9605"/>
                    <a:pt x="6421" y="9605"/>
                  </a:cubicBezTo>
                  <a:lnTo>
                    <a:pt x="6421" y="10135"/>
                  </a:lnTo>
                  <a:cubicBezTo>
                    <a:pt x="6421" y="10135"/>
                    <a:pt x="6474" y="10295"/>
                    <a:pt x="6527" y="10295"/>
                  </a:cubicBezTo>
                  <a:cubicBezTo>
                    <a:pt x="6634" y="10295"/>
                    <a:pt x="6687" y="10135"/>
                    <a:pt x="6687" y="10135"/>
                  </a:cubicBezTo>
                  <a:lnTo>
                    <a:pt x="6687" y="9605"/>
                  </a:lnTo>
                  <a:cubicBezTo>
                    <a:pt x="6687" y="9605"/>
                    <a:pt x="6846" y="9446"/>
                    <a:pt x="7005" y="9286"/>
                  </a:cubicBezTo>
                  <a:cubicBezTo>
                    <a:pt x="8809" y="10082"/>
                    <a:pt x="9924" y="11780"/>
                    <a:pt x="9977" y="11833"/>
                  </a:cubicBezTo>
                  <a:cubicBezTo>
                    <a:pt x="9977" y="11833"/>
                    <a:pt x="10030" y="11887"/>
                    <a:pt x="10083" y="11887"/>
                  </a:cubicBezTo>
                  <a:cubicBezTo>
                    <a:pt x="10083" y="11887"/>
                    <a:pt x="10136" y="11887"/>
                    <a:pt x="10136" y="11833"/>
                  </a:cubicBezTo>
                  <a:cubicBezTo>
                    <a:pt x="10242" y="11780"/>
                    <a:pt x="10242" y="11727"/>
                    <a:pt x="10189" y="11674"/>
                  </a:cubicBezTo>
                  <a:cubicBezTo>
                    <a:pt x="10189" y="11621"/>
                    <a:pt x="9817" y="11038"/>
                    <a:pt x="9181" y="10454"/>
                  </a:cubicBezTo>
                  <a:lnTo>
                    <a:pt x="9870" y="10188"/>
                  </a:lnTo>
                  <a:cubicBezTo>
                    <a:pt x="9977" y="10135"/>
                    <a:pt x="9977" y="10029"/>
                    <a:pt x="9977" y="9976"/>
                  </a:cubicBezTo>
                  <a:cubicBezTo>
                    <a:pt x="9924" y="9923"/>
                    <a:pt x="9870" y="9870"/>
                    <a:pt x="9764" y="9870"/>
                  </a:cubicBezTo>
                  <a:lnTo>
                    <a:pt x="8915" y="10242"/>
                  </a:lnTo>
                  <a:cubicBezTo>
                    <a:pt x="8491" y="9817"/>
                    <a:pt x="7907" y="9393"/>
                    <a:pt x="7270" y="9074"/>
                  </a:cubicBezTo>
                  <a:cubicBezTo>
                    <a:pt x="7483" y="8915"/>
                    <a:pt x="7695" y="8756"/>
                    <a:pt x="8013" y="8544"/>
                  </a:cubicBezTo>
                  <a:cubicBezTo>
                    <a:pt x="8279" y="8384"/>
                    <a:pt x="8597" y="8225"/>
                    <a:pt x="8915" y="8066"/>
                  </a:cubicBezTo>
                  <a:lnTo>
                    <a:pt x="11197" y="8915"/>
                  </a:lnTo>
                  <a:lnTo>
                    <a:pt x="11250" y="8915"/>
                  </a:lnTo>
                  <a:cubicBezTo>
                    <a:pt x="11303" y="8915"/>
                    <a:pt x="11356" y="8915"/>
                    <a:pt x="11409" y="8862"/>
                  </a:cubicBezTo>
                  <a:cubicBezTo>
                    <a:pt x="11409" y="8756"/>
                    <a:pt x="11356" y="8703"/>
                    <a:pt x="11303" y="8650"/>
                  </a:cubicBezTo>
                  <a:lnTo>
                    <a:pt x="9287" y="7854"/>
                  </a:lnTo>
                  <a:cubicBezTo>
                    <a:pt x="10189" y="7429"/>
                    <a:pt x="11409" y="7005"/>
                    <a:pt x="13001" y="6633"/>
                  </a:cubicBezTo>
                  <a:cubicBezTo>
                    <a:pt x="13054" y="6633"/>
                    <a:pt x="13107" y="6580"/>
                    <a:pt x="13107" y="6474"/>
                  </a:cubicBezTo>
                  <a:cubicBezTo>
                    <a:pt x="13054" y="6368"/>
                    <a:pt x="13001" y="6368"/>
                    <a:pt x="12895" y="6368"/>
                  </a:cubicBezTo>
                  <a:cubicBezTo>
                    <a:pt x="11569" y="6686"/>
                    <a:pt x="10507" y="7005"/>
                    <a:pt x="9658" y="7376"/>
                  </a:cubicBezTo>
                  <a:lnTo>
                    <a:pt x="10720" y="5254"/>
                  </a:lnTo>
                  <a:cubicBezTo>
                    <a:pt x="10720" y="5147"/>
                    <a:pt x="10720" y="5094"/>
                    <a:pt x="10666" y="5041"/>
                  </a:cubicBezTo>
                  <a:cubicBezTo>
                    <a:pt x="10635" y="5026"/>
                    <a:pt x="10609" y="5019"/>
                    <a:pt x="10586" y="5019"/>
                  </a:cubicBezTo>
                  <a:cubicBezTo>
                    <a:pt x="10529" y="5019"/>
                    <a:pt x="10492" y="5057"/>
                    <a:pt x="10454" y="5094"/>
                  </a:cubicBezTo>
                  <a:lnTo>
                    <a:pt x="9711" y="6633"/>
                  </a:lnTo>
                  <a:lnTo>
                    <a:pt x="9128" y="5890"/>
                  </a:lnTo>
                  <a:cubicBezTo>
                    <a:pt x="9101" y="5864"/>
                    <a:pt x="9061" y="5851"/>
                    <a:pt x="9021" y="5851"/>
                  </a:cubicBezTo>
                  <a:cubicBezTo>
                    <a:pt x="8982" y="5851"/>
                    <a:pt x="8942" y="5864"/>
                    <a:pt x="8915" y="5890"/>
                  </a:cubicBezTo>
                  <a:cubicBezTo>
                    <a:pt x="8862" y="5943"/>
                    <a:pt x="8809" y="5996"/>
                    <a:pt x="8862" y="6050"/>
                  </a:cubicBezTo>
                  <a:lnTo>
                    <a:pt x="9552" y="6952"/>
                  </a:lnTo>
                  <a:lnTo>
                    <a:pt x="9287" y="7535"/>
                  </a:lnTo>
                  <a:cubicBezTo>
                    <a:pt x="8650" y="7801"/>
                    <a:pt x="8172" y="8066"/>
                    <a:pt x="7854" y="8331"/>
                  </a:cubicBezTo>
                  <a:cubicBezTo>
                    <a:pt x="7270" y="8650"/>
                    <a:pt x="6687" y="9180"/>
                    <a:pt x="6687" y="9180"/>
                  </a:cubicBezTo>
                  <a:lnTo>
                    <a:pt x="6687" y="5413"/>
                  </a:lnTo>
                  <a:lnTo>
                    <a:pt x="7695" y="4458"/>
                  </a:lnTo>
                  <a:lnTo>
                    <a:pt x="9393" y="4829"/>
                  </a:lnTo>
                  <a:cubicBezTo>
                    <a:pt x="9499" y="4829"/>
                    <a:pt x="9552" y="4776"/>
                    <a:pt x="9552" y="4723"/>
                  </a:cubicBezTo>
                  <a:cubicBezTo>
                    <a:pt x="9552" y="4670"/>
                    <a:pt x="9499" y="4564"/>
                    <a:pt x="9446" y="4564"/>
                  </a:cubicBezTo>
                  <a:lnTo>
                    <a:pt x="7960" y="4192"/>
                  </a:lnTo>
                  <a:lnTo>
                    <a:pt x="9021" y="3237"/>
                  </a:lnTo>
                  <a:cubicBezTo>
                    <a:pt x="9075" y="3184"/>
                    <a:pt x="9075" y="3078"/>
                    <a:pt x="9021" y="3025"/>
                  </a:cubicBezTo>
                  <a:cubicBezTo>
                    <a:pt x="8995" y="2998"/>
                    <a:pt x="8968" y="2985"/>
                    <a:pt x="8942" y="2985"/>
                  </a:cubicBezTo>
                  <a:cubicBezTo>
                    <a:pt x="8915" y="2985"/>
                    <a:pt x="8889" y="2998"/>
                    <a:pt x="8862" y="3025"/>
                  </a:cubicBezTo>
                  <a:lnTo>
                    <a:pt x="6687" y="4988"/>
                  </a:lnTo>
                  <a:lnTo>
                    <a:pt x="6687" y="106"/>
                  </a:lnTo>
                  <a:cubicBezTo>
                    <a:pt x="6687" y="53"/>
                    <a:pt x="6634" y="0"/>
                    <a:pt x="6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9" name="Google Shape;2719;p67"/>
          <p:cNvGrpSpPr/>
          <p:nvPr/>
        </p:nvGrpSpPr>
        <p:grpSpPr>
          <a:xfrm>
            <a:off x="4735604" y="3500254"/>
            <a:ext cx="404602" cy="336397"/>
            <a:chOff x="714976" y="15736067"/>
            <a:chExt cx="1004973" cy="835562"/>
          </a:xfrm>
        </p:grpSpPr>
        <p:sp>
          <p:nvSpPr>
            <p:cNvPr id="2720" name="Google Shape;2720;p67"/>
            <p:cNvSpPr/>
            <p:nvPr/>
          </p:nvSpPr>
          <p:spPr>
            <a:xfrm>
              <a:off x="714976" y="15736067"/>
              <a:ext cx="1004973" cy="835562"/>
            </a:xfrm>
            <a:custGeom>
              <a:avLst/>
              <a:gdLst/>
              <a:ahLst/>
              <a:cxnLst/>
              <a:rect l="l" t="t" r="r" b="b"/>
              <a:pathLst>
                <a:path w="15655" h="13016" extrusionOk="0">
                  <a:moveTo>
                    <a:pt x="4351" y="3358"/>
                  </a:moveTo>
                  <a:cubicBezTo>
                    <a:pt x="4511" y="3358"/>
                    <a:pt x="4670" y="3411"/>
                    <a:pt x="4882" y="3517"/>
                  </a:cubicBezTo>
                  <a:cubicBezTo>
                    <a:pt x="4776" y="3570"/>
                    <a:pt x="4723" y="3623"/>
                    <a:pt x="4670" y="3676"/>
                  </a:cubicBezTo>
                  <a:lnTo>
                    <a:pt x="4351" y="3358"/>
                  </a:lnTo>
                  <a:close/>
                  <a:moveTo>
                    <a:pt x="14286" y="433"/>
                  </a:moveTo>
                  <a:cubicBezTo>
                    <a:pt x="14386" y="433"/>
                    <a:pt x="14489" y="435"/>
                    <a:pt x="14593" y="440"/>
                  </a:cubicBezTo>
                  <a:cubicBezTo>
                    <a:pt x="14593" y="1289"/>
                    <a:pt x="14221" y="2509"/>
                    <a:pt x="13532" y="3783"/>
                  </a:cubicBezTo>
                  <a:cubicBezTo>
                    <a:pt x="12842" y="5003"/>
                    <a:pt x="11993" y="6064"/>
                    <a:pt x="11144" y="6595"/>
                  </a:cubicBezTo>
                  <a:cubicBezTo>
                    <a:pt x="10507" y="5799"/>
                    <a:pt x="9658" y="5056"/>
                    <a:pt x="8756" y="4419"/>
                  </a:cubicBezTo>
                  <a:cubicBezTo>
                    <a:pt x="8915" y="4154"/>
                    <a:pt x="9180" y="3517"/>
                    <a:pt x="9233" y="2934"/>
                  </a:cubicBezTo>
                  <a:cubicBezTo>
                    <a:pt x="9233" y="2721"/>
                    <a:pt x="9339" y="2562"/>
                    <a:pt x="9499" y="2403"/>
                  </a:cubicBezTo>
                  <a:lnTo>
                    <a:pt x="9552" y="2403"/>
                  </a:lnTo>
                  <a:cubicBezTo>
                    <a:pt x="10768" y="1490"/>
                    <a:pt x="12130" y="433"/>
                    <a:pt x="14286" y="433"/>
                  </a:cubicBezTo>
                  <a:close/>
                  <a:moveTo>
                    <a:pt x="5740" y="3711"/>
                  </a:moveTo>
                  <a:cubicBezTo>
                    <a:pt x="6302" y="3711"/>
                    <a:pt x="7100" y="3981"/>
                    <a:pt x="7960" y="4472"/>
                  </a:cubicBezTo>
                  <a:cubicBezTo>
                    <a:pt x="9074" y="5109"/>
                    <a:pt x="10188" y="6064"/>
                    <a:pt x="10931" y="7019"/>
                  </a:cubicBezTo>
                  <a:cubicBezTo>
                    <a:pt x="12364" y="8877"/>
                    <a:pt x="14593" y="9726"/>
                    <a:pt x="15230" y="9938"/>
                  </a:cubicBezTo>
                  <a:cubicBezTo>
                    <a:pt x="15177" y="10044"/>
                    <a:pt x="15177" y="10203"/>
                    <a:pt x="15123" y="10362"/>
                  </a:cubicBezTo>
                  <a:cubicBezTo>
                    <a:pt x="14752" y="10150"/>
                    <a:pt x="14593" y="9991"/>
                    <a:pt x="14540" y="9991"/>
                  </a:cubicBezTo>
                  <a:cubicBezTo>
                    <a:pt x="14513" y="9964"/>
                    <a:pt x="14487" y="9951"/>
                    <a:pt x="14460" y="9951"/>
                  </a:cubicBezTo>
                  <a:cubicBezTo>
                    <a:pt x="14434" y="9951"/>
                    <a:pt x="14407" y="9964"/>
                    <a:pt x="14381" y="9991"/>
                  </a:cubicBezTo>
                  <a:cubicBezTo>
                    <a:pt x="14327" y="10044"/>
                    <a:pt x="14327" y="10150"/>
                    <a:pt x="14381" y="10203"/>
                  </a:cubicBezTo>
                  <a:cubicBezTo>
                    <a:pt x="14381" y="10203"/>
                    <a:pt x="14593" y="10415"/>
                    <a:pt x="15070" y="10628"/>
                  </a:cubicBezTo>
                  <a:cubicBezTo>
                    <a:pt x="15017" y="10734"/>
                    <a:pt x="14964" y="10840"/>
                    <a:pt x="14911" y="10999"/>
                  </a:cubicBezTo>
                  <a:cubicBezTo>
                    <a:pt x="14274" y="10522"/>
                    <a:pt x="13372" y="9673"/>
                    <a:pt x="13372" y="9620"/>
                  </a:cubicBezTo>
                  <a:cubicBezTo>
                    <a:pt x="13346" y="9593"/>
                    <a:pt x="13306" y="9580"/>
                    <a:pt x="13266" y="9580"/>
                  </a:cubicBezTo>
                  <a:cubicBezTo>
                    <a:pt x="13226" y="9580"/>
                    <a:pt x="13187" y="9593"/>
                    <a:pt x="13160" y="9620"/>
                  </a:cubicBezTo>
                  <a:cubicBezTo>
                    <a:pt x="13107" y="9726"/>
                    <a:pt x="13107" y="9779"/>
                    <a:pt x="13160" y="9832"/>
                  </a:cubicBezTo>
                  <a:cubicBezTo>
                    <a:pt x="13213" y="9885"/>
                    <a:pt x="14115" y="10787"/>
                    <a:pt x="14752" y="11211"/>
                  </a:cubicBezTo>
                  <a:cubicBezTo>
                    <a:pt x="14699" y="11371"/>
                    <a:pt x="14646" y="11477"/>
                    <a:pt x="14540" y="11583"/>
                  </a:cubicBezTo>
                  <a:cubicBezTo>
                    <a:pt x="14168" y="11318"/>
                    <a:pt x="13532" y="10681"/>
                    <a:pt x="13319" y="10415"/>
                  </a:cubicBezTo>
                  <a:cubicBezTo>
                    <a:pt x="13293" y="10389"/>
                    <a:pt x="13253" y="10376"/>
                    <a:pt x="13213" y="10376"/>
                  </a:cubicBezTo>
                  <a:cubicBezTo>
                    <a:pt x="13173" y="10376"/>
                    <a:pt x="13134" y="10389"/>
                    <a:pt x="13107" y="10415"/>
                  </a:cubicBezTo>
                  <a:cubicBezTo>
                    <a:pt x="13054" y="10469"/>
                    <a:pt x="13054" y="10522"/>
                    <a:pt x="13107" y="10628"/>
                  </a:cubicBezTo>
                  <a:cubicBezTo>
                    <a:pt x="13107" y="10628"/>
                    <a:pt x="13850" y="11424"/>
                    <a:pt x="14381" y="11795"/>
                  </a:cubicBezTo>
                  <a:cubicBezTo>
                    <a:pt x="14274" y="11901"/>
                    <a:pt x="14221" y="11954"/>
                    <a:pt x="14115" y="12060"/>
                  </a:cubicBezTo>
                  <a:cubicBezTo>
                    <a:pt x="13425" y="11477"/>
                    <a:pt x="12629" y="10415"/>
                    <a:pt x="12629" y="10415"/>
                  </a:cubicBezTo>
                  <a:cubicBezTo>
                    <a:pt x="12603" y="10389"/>
                    <a:pt x="12563" y="10376"/>
                    <a:pt x="12523" y="10376"/>
                  </a:cubicBezTo>
                  <a:cubicBezTo>
                    <a:pt x="12484" y="10376"/>
                    <a:pt x="12444" y="10389"/>
                    <a:pt x="12417" y="10415"/>
                  </a:cubicBezTo>
                  <a:cubicBezTo>
                    <a:pt x="12364" y="10469"/>
                    <a:pt x="12311" y="10575"/>
                    <a:pt x="12364" y="10628"/>
                  </a:cubicBezTo>
                  <a:cubicBezTo>
                    <a:pt x="12417" y="10681"/>
                    <a:pt x="13213" y="11689"/>
                    <a:pt x="13903" y="12273"/>
                  </a:cubicBezTo>
                  <a:cubicBezTo>
                    <a:pt x="13799" y="12325"/>
                    <a:pt x="13643" y="12428"/>
                    <a:pt x="13537" y="12482"/>
                  </a:cubicBezTo>
                  <a:lnTo>
                    <a:pt x="13537" y="12482"/>
                  </a:lnTo>
                  <a:cubicBezTo>
                    <a:pt x="12631" y="11420"/>
                    <a:pt x="11196" y="9832"/>
                    <a:pt x="11144" y="9832"/>
                  </a:cubicBezTo>
                  <a:cubicBezTo>
                    <a:pt x="11113" y="9801"/>
                    <a:pt x="11047" y="9771"/>
                    <a:pt x="10976" y="9771"/>
                  </a:cubicBezTo>
                  <a:cubicBezTo>
                    <a:pt x="10924" y="9771"/>
                    <a:pt x="10870" y="9787"/>
                    <a:pt x="10825" y="9832"/>
                  </a:cubicBezTo>
                  <a:cubicBezTo>
                    <a:pt x="10772" y="9885"/>
                    <a:pt x="10772" y="10044"/>
                    <a:pt x="10825" y="10150"/>
                  </a:cubicBezTo>
                  <a:cubicBezTo>
                    <a:pt x="10825" y="10150"/>
                    <a:pt x="10931" y="10203"/>
                    <a:pt x="11038" y="10362"/>
                  </a:cubicBezTo>
                  <a:cubicBezTo>
                    <a:pt x="10401" y="10362"/>
                    <a:pt x="9605" y="10150"/>
                    <a:pt x="9180" y="10044"/>
                  </a:cubicBezTo>
                  <a:cubicBezTo>
                    <a:pt x="9393" y="9779"/>
                    <a:pt x="9552" y="9566"/>
                    <a:pt x="9764" y="9248"/>
                  </a:cubicBezTo>
                  <a:cubicBezTo>
                    <a:pt x="9817" y="9195"/>
                    <a:pt x="9764" y="9036"/>
                    <a:pt x="9658" y="8983"/>
                  </a:cubicBezTo>
                  <a:cubicBezTo>
                    <a:pt x="9636" y="8961"/>
                    <a:pt x="9596" y="8948"/>
                    <a:pt x="9552" y="8948"/>
                  </a:cubicBezTo>
                  <a:cubicBezTo>
                    <a:pt x="9491" y="8948"/>
                    <a:pt x="9424" y="8974"/>
                    <a:pt x="9393" y="9036"/>
                  </a:cubicBezTo>
                  <a:cubicBezTo>
                    <a:pt x="7961" y="11294"/>
                    <a:pt x="5729" y="11932"/>
                    <a:pt x="3771" y="11932"/>
                  </a:cubicBezTo>
                  <a:cubicBezTo>
                    <a:pt x="2462" y="11932"/>
                    <a:pt x="1275" y="11647"/>
                    <a:pt x="531" y="11371"/>
                  </a:cubicBezTo>
                  <a:cubicBezTo>
                    <a:pt x="1221" y="10097"/>
                    <a:pt x="3025" y="8611"/>
                    <a:pt x="4139" y="7709"/>
                  </a:cubicBezTo>
                  <a:cubicBezTo>
                    <a:pt x="4351" y="7550"/>
                    <a:pt x="4511" y="7444"/>
                    <a:pt x="4670" y="7285"/>
                  </a:cubicBezTo>
                  <a:cubicBezTo>
                    <a:pt x="4776" y="7179"/>
                    <a:pt x="4935" y="7126"/>
                    <a:pt x="5147" y="7126"/>
                  </a:cubicBezTo>
                  <a:cubicBezTo>
                    <a:pt x="5189" y="7128"/>
                    <a:pt x="5229" y="7128"/>
                    <a:pt x="5269" y="7128"/>
                  </a:cubicBezTo>
                  <a:cubicBezTo>
                    <a:pt x="6300" y="7128"/>
                    <a:pt x="6792" y="6487"/>
                    <a:pt x="6792" y="6436"/>
                  </a:cubicBezTo>
                  <a:cubicBezTo>
                    <a:pt x="6899" y="6330"/>
                    <a:pt x="6845" y="6223"/>
                    <a:pt x="6792" y="6117"/>
                  </a:cubicBezTo>
                  <a:cubicBezTo>
                    <a:pt x="6748" y="6095"/>
                    <a:pt x="6695" y="6082"/>
                    <a:pt x="6645" y="6082"/>
                  </a:cubicBezTo>
                  <a:cubicBezTo>
                    <a:pt x="6573" y="6082"/>
                    <a:pt x="6505" y="6108"/>
                    <a:pt x="6474" y="6170"/>
                  </a:cubicBezTo>
                  <a:cubicBezTo>
                    <a:pt x="6474" y="6170"/>
                    <a:pt x="6315" y="6330"/>
                    <a:pt x="6103" y="6489"/>
                  </a:cubicBezTo>
                  <a:cubicBezTo>
                    <a:pt x="6049" y="6436"/>
                    <a:pt x="6049" y="6436"/>
                    <a:pt x="6049" y="6383"/>
                  </a:cubicBezTo>
                  <a:cubicBezTo>
                    <a:pt x="5678" y="5958"/>
                    <a:pt x="4776" y="4685"/>
                    <a:pt x="4988" y="4048"/>
                  </a:cubicBezTo>
                  <a:cubicBezTo>
                    <a:pt x="5041" y="3942"/>
                    <a:pt x="5094" y="3836"/>
                    <a:pt x="5307" y="3783"/>
                  </a:cubicBezTo>
                  <a:cubicBezTo>
                    <a:pt x="5428" y="3734"/>
                    <a:pt x="5573" y="3711"/>
                    <a:pt x="5740" y="3711"/>
                  </a:cubicBezTo>
                  <a:close/>
                  <a:moveTo>
                    <a:pt x="14340" y="1"/>
                  </a:moveTo>
                  <a:cubicBezTo>
                    <a:pt x="11962" y="1"/>
                    <a:pt x="10481" y="1133"/>
                    <a:pt x="9233" y="2031"/>
                  </a:cubicBezTo>
                  <a:lnTo>
                    <a:pt x="9233" y="2085"/>
                  </a:lnTo>
                  <a:cubicBezTo>
                    <a:pt x="8968" y="2297"/>
                    <a:pt x="8809" y="2615"/>
                    <a:pt x="8756" y="2934"/>
                  </a:cubicBezTo>
                  <a:cubicBezTo>
                    <a:pt x="8756" y="3411"/>
                    <a:pt x="8543" y="3942"/>
                    <a:pt x="8384" y="4207"/>
                  </a:cubicBezTo>
                  <a:cubicBezTo>
                    <a:pt x="7472" y="3626"/>
                    <a:pt x="6527" y="3273"/>
                    <a:pt x="5752" y="3273"/>
                  </a:cubicBezTo>
                  <a:cubicBezTo>
                    <a:pt x="5536" y="3273"/>
                    <a:pt x="5333" y="3300"/>
                    <a:pt x="5147" y="3358"/>
                  </a:cubicBezTo>
                  <a:cubicBezTo>
                    <a:pt x="4723" y="3075"/>
                    <a:pt x="4346" y="3028"/>
                    <a:pt x="4141" y="3028"/>
                  </a:cubicBezTo>
                  <a:cubicBezTo>
                    <a:pt x="4039" y="3028"/>
                    <a:pt x="3980" y="3040"/>
                    <a:pt x="3980" y="3040"/>
                  </a:cubicBezTo>
                  <a:cubicBezTo>
                    <a:pt x="3927" y="3093"/>
                    <a:pt x="3874" y="3093"/>
                    <a:pt x="3874" y="3146"/>
                  </a:cubicBezTo>
                  <a:cubicBezTo>
                    <a:pt x="3874" y="3199"/>
                    <a:pt x="3874" y="3252"/>
                    <a:pt x="3874" y="3305"/>
                  </a:cubicBezTo>
                  <a:lnTo>
                    <a:pt x="4564" y="3995"/>
                  </a:lnTo>
                  <a:cubicBezTo>
                    <a:pt x="4351" y="4897"/>
                    <a:pt x="5466" y="6330"/>
                    <a:pt x="5678" y="6648"/>
                  </a:cubicBezTo>
                  <a:cubicBezTo>
                    <a:pt x="5519" y="6701"/>
                    <a:pt x="5360" y="6701"/>
                    <a:pt x="5147" y="6701"/>
                  </a:cubicBezTo>
                  <a:cubicBezTo>
                    <a:pt x="4882" y="6701"/>
                    <a:pt x="4617" y="6807"/>
                    <a:pt x="4405" y="6966"/>
                  </a:cubicBezTo>
                  <a:cubicBezTo>
                    <a:pt x="4245" y="7072"/>
                    <a:pt x="4086" y="7232"/>
                    <a:pt x="3874" y="7391"/>
                  </a:cubicBezTo>
                  <a:cubicBezTo>
                    <a:pt x="2653" y="8346"/>
                    <a:pt x="637" y="9991"/>
                    <a:pt x="0" y="11371"/>
                  </a:cubicBezTo>
                  <a:cubicBezTo>
                    <a:pt x="0" y="11424"/>
                    <a:pt x="0" y="11477"/>
                    <a:pt x="0" y="11583"/>
                  </a:cubicBezTo>
                  <a:cubicBezTo>
                    <a:pt x="53" y="11636"/>
                    <a:pt x="106" y="11636"/>
                    <a:pt x="159" y="11689"/>
                  </a:cubicBezTo>
                  <a:cubicBezTo>
                    <a:pt x="1008" y="12060"/>
                    <a:pt x="2335" y="12379"/>
                    <a:pt x="3768" y="12379"/>
                  </a:cubicBezTo>
                  <a:cubicBezTo>
                    <a:pt x="4086" y="12379"/>
                    <a:pt x="4405" y="12326"/>
                    <a:pt x="4723" y="12326"/>
                  </a:cubicBezTo>
                  <a:cubicBezTo>
                    <a:pt x="6368" y="12114"/>
                    <a:pt x="7801" y="11477"/>
                    <a:pt x="8862" y="10362"/>
                  </a:cubicBezTo>
                  <a:cubicBezTo>
                    <a:pt x="9180" y="10522"/>
                    <a:pt x="10135" y="10787"/>
                    <a:pt x="10931" y="10787"/>
                  </a:cubicBezTo>
                  <a:cubicBezTo>
                    <a:pt x="11091" y="10787"/>
                    <a:pt x="11250" y="10787"/>
                    <a:pt x="11409" y="10734"/>
                  </a:cubicBezTo>
                  <a:cubicBezTo>
                    <a:pt x="11993" y="11371"/>
                    <a:pt x="12789" y="12273"/>
                    <a:pt x="13319" y="12909"/>
                  </a:cubicBezTo>
                  <a:cubicBezTo>
                    <a:pt x="13372" y="12963"/>
                    <a:pt x="13425" y="13016"/>
                    <a:pt x="13478" y="13016"/>
                  </a:cubicBezTo>
                  <a:cubicBezTo>
                    <a:pt x="13532" y="13016"/>
                    <a:pt x="13532" y="13016"/>
                    <a:pt x="13585" y="12963"/>
                  </a:cubicBezTo>
                  <a:cubicBezTo>
                    <a:pt x="14381" y="12591"/>
                    <a:pt x="15017" y="11954"/>
                    <a:pt x="15389" y="11052"/>
                  </a:cubicBezTo>
                  <a:cubicBezTo>
                    <a:pt x="15654" y="10415"/>
                    <a:pt x="15654" y="9832"/>
                    <a:pt x="15654" y="9832"/>
                  </a:cubicBezTo>
                  <a:cubicBezTo>
                    <a:pt x="15654" y="9726"/>
                    <a:pt x="15601" y="9620"/>
                    <a:pt x="15548" y="9566"/>
                  </a:cubicBezTo>
                  <a:lnTo>
                    <a:pt x="15548" y="9620"/>
                  </a:lnTo>
                  <a:cubicBezTo>
                    <a:pt x="15548" y="9620"/>
                    <a:pt x="13001" y="8824"/>
                    <a:pt x="11462" y="6966"/>
                  </a:cubicBezTo>
                  <a:cubicBezTo>
                    <a:pt x="12311" y="6383"/>
                    <a:pt x="13213" y="5268"/>
                    <a:pt x="13956" y="3995"/>
                  </a:cubicBezTo>
                  <a:cubicBezTo>
                    <a:pt x="14699" y="2615"/>
                    <a:pt x="15123" y="1182"/>
                    <a:pt x="15017" y="227"/>
                  </a:cubicBezTo>
                  <a:cubicBezTo>
                    <a:pt x="15017" y="121"/>
                    <a:pt x="14911" y="15"/>
                    <a:pt x="14805" y="15"/>
                  </a:cubicBezTo>
                  <a:cubicBezTo>
                    <a:pt x="14646" y="6"/>
                    <a:pt x="14491" y="1"/>
                    <a:pt x="143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67"/>
            <p:cNvSpPr/>
            <p:nvPr/>
          </p:nvSpPr>
          <p:spPr>
            <a:xfrm>
              <a:off x="1219100" y="16146594"/>
              <a:ext cx="102263" cy="108233"/>
            </a:xfrm>
            <a:custGeom>
              <a:avLst/>
              <a:gdLst/>
              <a:ahLst/>
              <a:cxnLst/>
              <a:rect l="l" t="t" r="r" b="b"/>
              <a:pathLst>
                <a:path w="1593" h="1686" extrusionOk="0">
                  <a:moveTo>
                    <a:pt x="160" y="1"/>
                  </a:moveTo>
                  <a:cubicBezTo>
                    <a:pt x="120" y="1"/>
                    <a:pt x="80" y="14"/>
                    <a:pt x="54" y="41"/>
                  </a:cubicBezTo>
                  <a:cubicBezTo>
                    <a:pt x="1" y="94"/>
                    <a:pt x="1" y="200"/>
                    <a:pt x="107" y="253"/>
                  </a:cubicBezTo>
                  <a:cubicBezTo>
                    <a:pt x="107" y="253"/>
                    <a:pt x="797" y="837"/>
                    <a:pt x="1327" y="1633"/>
                  </a:cubicBezTo>
                  <a:cubicBezTo>
                    <a:pt x="1327" y="1686"/>
                    <a:pt x="1380" y="1686"/>
                    <a:pt x="1433" y="1686"/>
                  </a:cubicBezTo>
                  <a:lnTo>
                    <a:pt x="1486" y="1686"/>
                  </a:lnTo>
                  <a:cubicBezTo>
                    <a:pt x="1593" y="1633"/>
                    <a:pt x="1593" y="1580"/>
                    <a:pt x="1540" y="1473"/>
                  </a:cubicBezTo>
                  <a:cubicBezTo>
                    <a:pt x="1009" y="677"/>
                    <a:pt x="319" y="41"/>
                    <a:pt x="266" y="41"/>
                  </a:cubicBezTo>
                  <a:cubicBezTo>
                    <a:pt x="239" y="14"/>
                    <a:pt x="200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67"/>
            <p:cNvSpPr/>
            <p:nvPr/>
          </p:nvSpPr>
          <p:spPr>
            <a:xfrm>
              <a:off x="1048790" y="16009537"/>
              <a:ext cx="23881" cy="23881"/>
            </a:xfrm>
            <a:custGeom>
              <a:avLst/>
              <a:gdLst/>
              <a:ahLst/>
              <a:cxnLst/>
              <a:rect l="l" t="t" r="r" b="b"/>
              <a:pathLst>
                <a:path w="372" h="372" extrusionOk="0">
                  <a:moveTo>
                    <a:pt x="160" y="0"/>
                  </a:moveTo>
                  <a:cubicBezTo>
                    <a:pt x="54" y="0"/>
                    <a:pt x="0" y="53"/>
                    <a:pt x="0" y="159"/>
                  </a:cubicBezTo>
                  <a:cubicBezTo>
                    <a:pt x="0" y="319"/>
                    <a:pt x="54" y="372"/>
                    <a:pt x="160" y="372"/>
                  </a:cubicBezTo>
                  <a:cubicBezTo>
                    <a:pt x="266" y="372"/>
                    <a:pt x="372" y="319"/>
                    <a:pt x="372" y="159"/>
                  </a:cubicBezTo>
                  <a:cubicBezTo>
                    <a:pt x="372" y="53"/>
                    <a:pt x="266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3" name="Google Shape;2723;p67"/>
          <p:cNvGrpSpPr/>
          <p:nvPr/>
        </p:nvGrpSpPr>
        <p:grpSpPr>
          <a:xfrm>
            <a:off x="1288534" y="3452469"/>
            <a:ext cx="253719" cy="438872"/>
            <a:chOff x="711574" y="13965697"/>
            <a:chExt cx="630202" cy="1090095"/>
          </a:xfrm>
        </p:grpSpPr>
        <p:sp>
          <p:nvSpPr>
            <p:cNvPr id="2724" name="Google Shape;2724;p67"/>
            <p:cNvSpPr/>
            <p:nvPr/>
          </p:nvSpPr>
          <p:spPr>
            <a:xfrm>
              <a:off x="711574" y="13965697"/>
              <a:ext cx="517797" cy="1090095"/>
            </a:xfrm>
            <a:custGeom>
              <a:avLst/>
              <a:gdLst/>
              <a:ahLst/>
              <a:cxnLst/>
              <a:rect l="l" t="t" r="r" b="b"/>
              <a:pathLst>
                <a:path w="8066" h="16981" extrusionOk="0">
                  <a:moveTo>
                    <a:pt x="3927" y="425"/>
                  </a:moveTo>
                  <a:cubicBezTo>
                    <a:pt x="4670" y="425"/>
                    <a:pt x="5360" y="796"/>
                    <a:pt x="5784" y="1433"/>
                  </a:cubicBezTo>
                  <a:cubicBezTo>
                    <a:pt x="5996" y="1804"/>
                    <a:pt x="6209" y="2282"/>
                    <a:pt x="6421" y="2919"/>
                  </a:cubicBezTo>
                  <a:cubicBezTo>
                    <a:pt x="6792" y="3874"/>
                    <a:pt x="7058" y="5094"/>
                    <a:pt x="7164" y="6155"/>
                  </a:cubicBezTo>
                  <a:cubicBezTo>
                    <a:pt x="7323" y="7323"/>
                    <a:pt x="7217" y="8225"/>
                    <a:pt x="6898" y="8596"/>
                  </a:cubicBezTo>
                  <a:cubicBezTo>
                    <a:pt x="6580" y="9021"/>
                    <a:pt x="5572" y="9286"/>
                    <a:pt x="4245" y="9286"/>
                  </a:cubicBezTo>
                  <a:cubicBezTo>
                    <a:pt x="3343" y="9286"/>
                    <a:pt x="2600" y="9180"/>
                    <a:pt x="2282" y="9074"/>
                  </a:cubicBezTo>
                  <a:cubicBezTo>
                    <a:pt x="1804" y="8915"/>
                    <a:pt x="1327" y="8384"/>
                    <a:pt x="1008" y="7694"/>
                  </a:cubicBezTo>
                  <a:cubicBezTo>
                    <a:pt x="743" y="7057"/>
                    <a:pt x="425" y="5996"/>
                    <a:pt x="531" y="4351"/>
                  </a:cubicBezTo>
                  <a:cubicBezTo>
                    <a:pt x="637" y="2706"/>
                    <a:pt x="1698" y="1592"/>
                    <a:pt x="2547" y="902"/>
                  </a:cubicBezTo>
                  <a:cubicBezTo>
                    <a:pt x="2919" y="584"/>
                    <a:pt x="3396" y="425"/>
                    <a:pt x="3927" y="425"/>
                  </a:cubicBezTo>
                  <a:close/>
                  <a:moveTo>
                    <a:pt x="2972" y="9658"/>
                  </a:moveTo>
                  <a:cubicBezTo>
                    <a:pt x="3343" y="9711"/>
                    <a:pt x="3821" y="9711"/>
                    <a:pt x="4245" y="9711"/>
                  </a:cubicBezTo>
                  <a:lnTo>
                    <a:pt x="5094" y="9711"/>
                  </a:lnTo>
                  <a:lnTo>
                    <a:pt x="5094" y="9923"/>
                  </a:lnTo>
                  <a:cubicBezTo>
                    <a:pt x="4672" y="10064"/>
                    <a:pt x="4281" y="10111"/>
                    <a:pt x="3945" y="10111"/>
                  </a:cubicBezTo>
                  <a:cubicBezTo>
                    <a:pt x="3519" y="10111"/>
                    <a:pt x="3179" y="10035"/>
                    <a:pt x="2972" y="9976"/>
                  </a:cubicBezTo>
                  <a:cubicBezTo>
                    <a:pt x="2972" y="9870"/>
                    <a:pt x="2972" y="9764"/>
                    <a:pt x="2972" y="9658"/>
                  </a:cubicBezTo>
                  <a:close/>
                  <a:moveTo>
                    <a:pt x="5147" y="10241"/>
                  </a:moveTo>
                  <a:cubicBezTo>
                    <a:pt x="5147" y="10878"/>
                    <a:pt x="5147" y="11780"/>
                    <a:pt x="5200" y="12364"/>
                  </a:cubicBezTo>
                  <a:cubicBezTo>
                    <a:pt x="5253" y="12735"/>
                    <a:pt x="5413" y="13160"/>
                    <a:pt x="5519" y="13637"/>
                  </a:cubicBezTo>
                  <a:cubicBezTo>
                    <a:pt x="5784" y="14433"/>
                    <a:pt x="6049" y="15335"/>
                    <a:pt x="5890" y="16078"/>
                  </a:cubicBezTo>
                  <a:cubicBezTo>
                    <a:pt x="5784" y="16184"/>
                    <a:pt x="5678" y="16237"/>
                    <a:pt x="5572" y="16237"/>
                  </a:cubicBezTo>
                  <a:cubicBezTo>
                    <a:pt x="5572" y="15813"/>
                    <a:pt x="5519" y="15229"/>
                    <a:pt x="5466" y="15176"/>
                  </a:cubicBezTo>
                  <a:cubicBezTo>
                    <a:pt x="5466" y="15123"/>
                    <a:pt x="5413" y="15070"/>
                    <a:pt x="5307" y="15070"/>
                  </a:cubicBezTo>
                  <a:cubicBezTo>
                    <a:pt x="5253" y="15070"/>
                    <a:pt x="5200" y="15123"/>
                    <a:pt x="5200" y="15229"/>
                  </a:cubicBezTo>
                  <a:cubicBezTo>
                    <a:pt x="5200" y="15229"/>
                    <a:pt x="5307" y="15919"/>
                    <a:pt x="5307" y="16397"/>
                  </a:cubicBezTo>
                  <a:cubicBezTo>
                    <a:pt x="5253" y="16397"/>
                    <a:pt x="5200" y="16397"/>
                    <a:pt x="5147" y="16450"/>
                  </a:cubicBezTo>
                  <a:cubicBezTo>
                    <a:pt x="5200" y="15654"/>
                    <a:pt x="4935" y="14699"/>
                    <a:pt x="4935" y="14646"/>
                  </a:cubicBezTo>
                  <a:cubicBezTo>
                    <a:pt x="4935" y="14568"/>
                    <a:pt x="4878" y="14519"/>
                    <a:pt x="4827" y="14519"/>
                  </a:cubicBezTo>
                  <a:cubicBezTo>
                    <a:pt x="4808" y="14519"/>
                    <a:pt x="4790" y="14525"/>
                    <a:pt x="4776" y="14539"/>
                  </a:cubicBezTo>
                  <a:cubicBezTo>
                    <a:pt x="4670" y="14539"/>
                    <a:pt x="4670" y="14592"/>
                    <a:pt x="4670" y="14699"/>
                  </a:cubicBezTo>
                  <a:cubicBezTo>
                    <a:pt x="4670" y="14699"/>
                    <a:pt x="4935" y="15760"/>
                    <a:pt x="4882" y="16503"/>
                  </a:cubicBezTo>
                  <a:cubicBezTo>
                    <a:pt x="4680" y="16548"/>
                    <a:pt x="4478" y="16564"/>
                    <a:pt x="4280" y="16564"/>
                  </a:cubicBezTo>
                  <a:cubicBezTo>
                    <a:pt x="4010" y="16564"/>
                    <a:pt x="3747" y="16533"/>
                    <a:pt x="3502" y="16503"/>
                  </a:cubicBezTo>
                  <a:cubicBezTo>
                    <a:pt x="3396" y="15972"/>
                    <a:pt x="3449" y="15495"/>
                    <a:pt x="3502" y="15495"/>
                  </a:cubicBezTo>
                  <a:cubicBezTo>
                    <a:pt x="3502" y="15388"/>
                    <a:pt x="3449" y="15335"/>
                    <a:pt x="3343" y="15335"/>
                  </a:cubicBezTo>
                  <a:cubicBezTo>
                    <a:pt x="3290" y="15335"/>
                    <a:pt x="3184" y="15388"/>
                    <a:pt x="3184" y="15441"/>
                  </a:cubicBezTo>
                  <a:cubicBezTo>
                    <a:pt x="3184" y="15495"/>
                    <a:pt x="3131" y="15919"/>
                    <a:pt x="3237" y="16450"/>
                  </a:cubicBezTo>
                  <a:cubicBezTo>
                    <a:pt x="2919" y="16397"/>
                    <a:pt x="2706" y="16344"/>
                    <a:pt x="2600" y="16291"/>
                  </a:cubicBezTo>
                  <a:cubicBezTo>
                    <a:pt x="2494" y="15972"/>
                    <a:pt x="2229" y="14858"/>
                    <a:pt x="2653" y="13743"/>
                  </a:cubicBezTo>
                  <a:cubicBezTo>
                    <a:pt x="2972" y="12894"/>
                    <a:pt x="3025" y="11303"/>
                    <a:pt x="3025" y="10294"/>
                  </a:cubicBezTo>
                  <a:cubicBezTo>
                    <a:pt x="3237" y="10347"/>
                    <a:pt x="3555" y="10400"/>
                    <a:pt x="3980" y="10400"/>
                  </a:cubicBezTo>
                  <a:cubicBezTo>
                    <a:pt x="4298" y="10400"/>
                    <a:pt x="4723" y="10347"/>
                    <a:pt x="5147" y="10241"/>
                  </a:cubicBezTo>
                  <a:close/>
                  <a:moveTo>
                    <a:pt x="3927" y="0"/>
                  </a:moveTo>
                  <a:cubicBezTo>
                    <a:pt x="3290" y="0"/>
                    <a:pt x="2759" y="159"/>
                    <a:pt x="2282" y="531"/>
                  </a:cubicBezTo>
                  <a:cubicBezTo>
                    <a:pt x="1327" y="1274"/>
                    <a:pt x="212" y="2494"/>
                    <a:pt x="106" y="4298"/>
                  </a:cubicBezTo>
                  <a:cubicBezTo>
                    <a:pt x="0" y="5678"/>
                    <a:pt x="212" y="6898"/>
                    <a:pt x="637" y="7853"/>
                  </a:cubicBezTo>
                  <a:cubicBezTo>
                    <a:pt x="1008" y="8702"/>
                    <a:pt x="1539" y="9286"/>
                    <a:pt x="2123" y="9498"/>
                  </a:cubicBezTo>
                  <a:cubicBezTo>
                    <a:pt x="2229" y="9498"/>
                    <a:pt x="2388" y="9551"/>
                    <a:pt x="2547" y="9605"/>
                  </a:cubicBezTo>
                  <a:cubicBezTo>
                    <a:pt x="2600" y="10347"/>
                    <a:pt x="2600" y="12523"/>
                    <a:pt x="2229" y="13637"/>
                  </a:cubicBezTo>
                  <a:cubicBezTo>
                    <a:pt x="1698" y="15017"/>
                    <a:pt x="2176" y="16503"/>
                    <a:pt x="2229" y="16556"/>
                  </a:cubicBezTo>
                  <a:cubicBezTo>
                    <a:pt x="2229" y="16609"/>
                    <a:pt x="2282" y="16662"/>
                    <a:pt x="2335" y="16662"/>
                  </a:cubicBezTo>
                  <a:cubicBezTo>
                    <a:pt x="2388" y="16662"/>
                    <a:pt x="2919" y="16874"/>
                    <a:pt x="3662" y="16980"/>
                  </a:cubicBezTo>
                  <a:lnTo>
                    <a:pt x="4192" y="16980"/>
                  </a:lnTo>
                  <a:cubicBezTo>
                    <a:pt x="4988" y="16980"/>
                    <a:pt x="5678" y="16768"/>
                    <a:pt x="6209" y="16397"/>
                  </a:cubicBezTo>
                  <a:cubicBezTo>
                    <a:pt x="6262" y="16344"/>
                    <a:pt x="6262" y="16344"/>
                    <a:pt x="6315" y="16291"/>
                  </a:cubicBezTo>
                  <a:cubicBezTo>
                    <a:pt x="6474" y="15388"/>
                    <a:pt x="6209" y="14380"/>
                    <a:pt x="5943" y="13531"/>
                  </a:cubicBezTo>
                  <a:cubicBezTo>
                    <a:pt x="5784" y="13054"/>
                    <a:pt x="5678" y="12629"/>
                    <a:pt x="5625" y="12311"/>
                  </a:cubicBezTo>
                  <a:cubicBezTo>
                    <a:pt x="5572" y="11515"/>
                    <a:pt x="5519" y="10082"/>
                    <a:pt x="5519" y="9658"/>
                  </a:cubicBezTo>
                  <a:cubicBezTo>
                    <a:pt x="6633" y="9498"/>
                    <a:pt x="7058" y="9127"/>
                    <a:pt x="7270" y="8862"/>
                  </a:cubicBezTo>
                  <a:cubicBezTo>
                    <a:pt x="8066" y="7800"/>
                    <a:pt x="7535" y="4617"/>
                    <a:pt x="6845" y="2759"/>
                  </a:cubicBezTo>
                  <a:cubicBezTo>
                    <a:pt x="6633" y="2069"/>
                    <a:pt x="6368" y="1592"/>
                    <a:pt x="6156" y="1167"/>
                  </a:cubicBezTo>
                  <a:cubicBezTo>
                    <a:pt x="5625" y="425"/>
                    <a:pt x="4829" y="0"/>
                    <a:pt x="39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67"/>
            <p:cNvSpPr/>
            <p:nvPr/>
          </p:nvSpPr>
          <p:spPr>
            <a:xfrm>
              <a:off x="1110097" y="14715045"/>
              <a:ext cx="231680" cy="310062"/>
            </a:xfrm>
            <a:custGeom>
              <a:avLst/>
              <a:gdLst/>
              <a:ahLst/>
              <a:cxnLst/>
              <a:rect l="l" t="t" r="r" b="b"/>
              <a:pathLst>
                <a:path w="3609" h="4830" extrusionOk="0">
                  <a:moveTo>
                    <a:pt x="1699" y="425"/>
                  </a:moveTo>
                  <a:cubicBezTo>
                    <a:pt x="1805" y="425"/>
                    <a:pt x="1964" y="479"/>
                    <a:pt x="2070" y="532"/>
                  </a:cubicBezTo>
                  <a:cubicBezTo>
                    <a:pt x="2866" y="903"/>
                    <a:pt x="3078" y="1752"/>
                    <a:pt x="3131" y="2389"/>
                  </a:cubicBezTo>
                  <a:cubicBezTo>
                    <a:pt x="3184" y="2495"/>
                    <a:pt x="3131" y="2601"/>
                    <a:pt x="3025" y="2707"/>
                  </a:cubicBezTo>
                  <a:cubicBezTo>
                    <a:pt x="2972" y="2760"/>
                    <a:pt x="2866" y="2813"/>
                    <a:pt x="2760" y="2813"/>
                  </a:cubicBezTo>
                  <a:lnTo>
                    <a:pt x="2707" y="2813"/>
                  </a:lnTo>
                  <a:lnTo>
                    <a:pt x="797" y="2760"/>
                  </a:lnTo>
                  <a:cubicBezTo>
                    <a:pt x="584" y="2760"/>
                    <a:pt x="425" y="2548"/>
                    <a:pt x="425" y="2336"/>
                  </a:cubicBezTo>
                  <a:cubicBezTo>
                    <a:pt x="425" y="1911"/>
                    <a:pt x="584" y="1381"/>
                    <a:pt x="797" y="1009"/>
                  </a:cubicBezTo>
                  <a:cubicBezTo>
                    <a:pt x="956" y="797"/>
                    <a:pt x="1274" y="425"/>
                    <a:pt x="1699" y="425"/>
                  </a:cubicBezTo>
                  <a:close/>
                  <a:moveTo>
                    <a:pt x="956" y="3185"/>
                  </a:moveTo>
                  <a:lnTo>
                    <a:pt x="2548" y="3238"/>
                  </a:lnTo>
                  <a:cubicBezTo>
                    <a:pt x="2548" y="3715"/>
                    <a:pt x="2495" y="4140"/>
                    <a:pt x="2442" y="4352"/>
                  </a:cubicBezTo>
                  <a:cubicBezTo>
                    <a:pt x="2335" y="4352"/>
                    <a:pt x="2176" y="4405"/>
                    <a:pt x="2017" y="4405"/>
                  </a:cubicBezTo>
                  <a:lnTo>
                    <a:pt x="2017" y="4034"/>
                  </a:lnTo>
                  <a:cubicBezTo>
                    <a:pt x="2017" y="3981"/>
                    <a:pt x="1964" y="3928"/>
                    <a:pt x="1858" y="3928"/>
                  </a:cubicBezTo>
                  <a:cubicBezTo>
                    <a:pt x="1805" y="3928"/>
                    <a:pt x="1699" y="3981"/>
                    <a:pt x="1699" y="4034"/>
                  </a:cubicBezTo>
                  <a:lnTo>
                    <a:pt x="1699" y="4405"/>
                  </a:lnTo>
                  <a:cubicBezTo>
                    <a:pt x="1433" y="4405"/>
                    <a:pt x="1062" y="4352"/>
                    <a:pt x="744" y="4299"/>
                  </a:cubicBezTo>
                  <a:cubicBezTo>
                    <a:pt x="690" y="3875"/>
                    <a:pt x="850" y="3397"/>
                    <a:pt x="956" y="3185"/>
                  </a:cubicBezTo>
                  <a:close/>
                  <a:moveTo>
                    <a:pt x="1699" y="1"/>
                  </a:moveTo>
                  <a:cubicBezTo>
                    <a:pt x="1221" y="1"/>
                    <a:pt x="744" y="266"/>
                    <a:pt x="425" y="797"/>
                  </a:cubicBezTo>
                  <a:cubicBezTo>
                    <a:pt x="160" y="1221"/>
                    <a:pt x="1" y="1805"/>
                    <a:pt x="1" y="2336"/>
                  </a:cubicBezTo>
                  <a:cubicBezTo>
                    <a:pt x="1" y="2654"/>
                    <a:pt x="213" y="2973"/>
                    <a:pt x="478" y="3132"/>
                  </a:cubicBezTo>
                  <a:cubicBezTo>
                    <a:pt x="372" y="3450"/>
                    <a:pt x="213" y="4034"/>
                    <a:pt x="372" y="4564"/>
                  </a:cubicBezTo>
                  <a:cubicBezTo>
                    <a:pt x="372" y="4618"/>
                    <a:pt x="425" y="4724"/>
                    <a:pt x="531" y="4724"/>
                  </a:cubicBezTo>
                  <a:cubicBezTo>
                    <a:pt x="956" y="4830"/>
                    <a:pt x="1433" y="4830"/>
                    <a:pt x="1805" y="4830"/>
                  </a:cubicBezTo>
                  <a:lnTo>
                    <a:pt x="2601" y="4830"/>
                  </a:lnTo>
                  <a:cubicBezTo>
                    <a:pt x="2707" y="4830"/>
                    <a:pt x="2760" y="4724"/>
                    <a:pt x="2813" y="4671"/>
                  </a:cubicBezTo>
                  <a:cubicBezTo>
                    <a:pt x="2813" y="4618"/>
                    <a:pt x="3025" y="3981"/>
                    <a:pt x="2972" y="3238"/>
                  </a:cubicBezTo>
                  <a:cubicBezTo>
                    <a:pt x="3131" y="3185"/>
                    <a:pt x="3238" y="3132"/>
                    <a:pt x="3344" y="2973"/>
                  </a:cubicBezTo>
                  <a:cubicBezTo>
                    <a:pt x="3503" y="2813"/>
                    <a:pt x="3609" y="2601"/>
                    <a:pt x="3609" y="2336"/>
                  </a:cubicBezTo>
                  <a:cubicBezTo>
                    <a:pt x="3450" y="956"/>
                    <a:pt x="2813" y="372"/>
                    <a:pt x="2282" y="107"/>
                  </a:cubicBezTo>
                  <a:cubicBezTo>
                    <a:pt x="2070" y="54"/>
                    <a:pt x="1858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6" name="Google Shape;2726;p67"/>
          <p:cNvSpPr/>
          <p:nvPr/>
        </p:nvSpPr>
        <p:spPr>
          <a:xfrm>
            <a:off x="5432236" y="3456467"/>
            <a:ext cx="396346" cy="422370"/>
          </a:xfrm>
          <a:custGeom>
            <a:avLst/>
            <a:gdLst/>
            <a:ahLst/>
            <a:cxnLst/>
            <a:rect l="l" t="t" r="r" b="b"/>
            <a:pathLst>
              <a:path w="15337" h="16344" extrusionOk="0">
                <a:moveTo>
                  <a:pt x="13532" y="2866"/>
                </a:moveTo>
                <a:lnTo>
                  <a:pt x="13903" y="3025"/>
                </a:lnTo>
                <a:lnTo>
                  <a:pt x="13001" y="3821"/>
                </a:lnTo>
                <a:lnTo>
                  <a:pt x="12736" y="3715"/>
                </a:lnTo>
                <a:lnTo>
                  <a:pt x="13532" y="2866"/>
                </a:lnTo>
                <a:close/>
                <a:moveTo>
                  <a:pt x="12630" y="2919"/>
                </a:moveTo>
                <a:lnTo>
                  <a:pt x="12683" y="3290"/>
                </a:lnTo>
                <a:lnTo>
                  <a:pt x="9817" y="6209"/>
                </a:lnTo>
                <a:lnTo>
                  <a:pt x="12630" y="2919"/>
                </a:lnTo>
                <a:close/>
                <a:moveTo>
                  <a:pt x="12471" y="3927"/>
                </a:moveTo>
                <a:lnTo>
                  <a:pt x="12736" y="4033"/>
                </a:lnTo>
                <a:lnTo>
                  <a:pt x="10083" y="6421"/>
                </a:lnTo>
                <a:lnTo>
                  <a:pt x="12471" y="3927"/>
                </a:lnTo>
                <a:close/>
                <a:moveTo>
                  <a:pt x="9128" y="6474"/>
                </a:moveTo>
                <a:cubicBezTo>
                  <a:pt x="9340" y="6474"/>
                  <a:pt x="9552" y="6580"/>
                  <a:pt x="9711" y="6739"/>
                </a:cubicBezTo>
                <a:cubicBezTo>
                  <a:pt x="9871" y="6899"/>
                  <a:pt x="9977" y="7111"/>
                  <a:pt x="9977" y="7323"/>
                </a:cubicBezTo>
                <a:lnTo>
                  <a:pt x="9924" y="7376"/>
                </a:lnTo>
                <a:cubicBezTo>
                  <a:pt x="9924" y="7588"/>
                  <a:pt x="9817" y="7801"/>
                  <a:pt x="9658" y="7960"/>
                </a:cubicBezTo>
                <a:lnTo>
                  <a:pt x="8862" y="8650"/>
                </a:lnTo>
                <a:lnTo>
                  <a:pt x="8279" y="8066"/>
                </a:lnTo>
                <a:cubicBezTo>
                  <a:pt x="8252" y="8013"/>
                  <a:pt x="8212" y="7986"/>
                  <a:pt x="8172" y="7986"/>
                </a:cubicBezTo>
                <a:cubicBezTo>
                  <a:pt x="8133" y="7986"/>
                  <a:pt x="8093" y="8013"/>
                  <a:pt x="8066" y="8066"/>
                </a:cubicBezTo>
                <a:cubicBezTo>
                  <a:pt x="8013" y="8119"/>
                  <a:pt x="8013" y="8172"/>
                  <a:pt x="8066" y="8225"/>
                </a:cubicBezTo>
                <a:lnTo>
                  <a:pt x="8650" y="8809"/>
                </a:lnTo>
                <a:lnTo>
                  <a:pt x="6846" y="10401"/>
                </a:lnTo>
                <a:lnTo>
                  <a:pt x="6527" y="10082"/>
                </a:lnTo>
                <a:cubicBezTo>
                  <a:pt x="6501" y="10056"/>
                  <a:pt x="6461" y="10043"/>
                  <a:pt x="6421" y="10043"/>
                </a:cubicBezTo>
                <a:cubicBezTo>
                  <a:pt x="6382" y="10043"/>
                  <a:pt x="6342" y="10056"/>
                  <a:pt x="6315" y="10082"/>
                </a:cubicBezTo>
                <a:cubicBezTo>
                  <a:pt x="6262" y="10135"/>
                  <a:pt x="6262" y="10189"/>
                  <a:pt x="6315" y="10295"/>
                </a:cubicBezTo>
                <a:lnTo>
                  <a:pt x="6634" y="10613"/>
                </a:lnTo>
                <a:lnTo>
                  <a:pt x="4511" y="12470"/>
                </a:lnTo>
                <a:lnTo>
                  <a:pt x="4246" y="12205"/>
                </a:lnTo>
                <a:cubicBezTo>
                  <a:pt x="4219" y="12178"/>
                  <a:pt x="4179" y="12165"/>
                  <a:pt x="4140" y="12165"/>
                </a:cubicBezTo>
                <a:cubicBezTo>
                  <a:pt x="4100" y="12165"/>
                  <a:pt x="4060" y="12178"/>
                  <a:pt x="4033" y="12205"/>
                </a:cubicBezTo>
                <a:cubicBezTo>
                  <a:pt x="3980" y="12258"/>
                  <a:pt x="3980" y="12364"/>
                  <a:pt x="4033" y="12417"/>
                </a:cubicBezTo>
                <a:lnTo>
                  <a:pt x="4299" y="12683"/>
                </a:lnTo>
                <a:lnTo>
                  <a:pt x="584" y="15919"/>
                </a:lnTo>
                <a:lnTo>
                  <a:pt x="531" y="15919"/>
                </a:lnTo>
                <a:cubicBezTo>
                  <a:pt x="478" y="15866"/>
                  <a:pt x="478" y="15866"/>
                  <a:pt x="531" y="15813"/>
                </a:cubicBezTo>
                <a:lnTo>
                  <a:pt x="4670" y="11091"/>
                </a:lnTo>
                <a:lnTo>
                  <a:pt x="4989" y="11462"/>
                </a:lnTo>
                <a:lnTo>
                  <a:pt x="5201" y="11462"/>
                </a:lnTo>
                <a:cubicBezTo>
                  <a:pt x="5254" y="11356"/>
                  <a:pt x="5254" y="11303"/>
                  <a:pt x="5201" y="11250"/>
                </a:cubicBezTo>
                <a:lnTo>
                  <a:pt x="4829" y="10878"/>
                </a:lnTo>
                <a:lnTo>
                  <a:pt x="6581" y="8968"/>
                </a:lnTo>
                <a:lnTo>
                  <a:pt x="6846" y="9233"/>
                </a:lnTo>
                <a:cubicBezTo>
                  <a:pt x="6846" y="9233"/>
                  <a:pt x="6952" y="9286"/>
                  <a:pt x="6952" y="9286"/>
                </a:cubicBezTo>
                <a:cubicBezTo>
                  <a:pt x="7005" y="9286"/>
                  <a:pt x="7058" y="9286"/>
                  <a:pt x="7058" y="9233"/>
                </a:cubicBezTo>
                <a:cubicBezTo>
                  <a:pt x="7111" y="9180"/>
                  <a:pt x="7111" y="9127"/>
                  <a:pt x="7058" y="9074"/>
                </a:cubicBezTo>
                <a:lnTo>
                  <a:pt x="6740" y="8756"/>
                </a:lnTo>
                <a:lnTo>
                  <a:pt x="8066" y="7217"/>
                </a:lnTo>
                <a:lnTo>
                  <a:pt x="8385" y="7482"/>
                </a:lnTo>
                <a:cubicBezTo>
                  <a:pt x="8385" y="7482"/>
                  <a:pt x="8438" y="7535"/>
                  <a:pt x="8491" y="7535"/>
                </a:cubicBezTo>
                <a:cubicBezTo>
                  <a:pt x="8491" y="7535"/>
                  <a:pt x="8544" y="7535"/>
                  <a:pt x="8597" y="7482"/>
                </a:cubicBezTo>
                <a:cubicBezTo>
                  <a:pt x="8650" y="7429"/>
                  <a:pt x="8650" y="7376"/>
                  <a:pt x="8597" y="7270"/>
                </a:cubicBezTo>
                <a:lnTo>
                  <a:pt x="8279" y="7005"/>
                </a:lnTo>
                <a:lnTo>
                  <a:pt x="8491" y="6792"/>
                </a:lnTo>
                <a:cubicBezTo>
                  <a:pt x="8650" y="6580"/>
                  <a:pt x="8862" y="6474"/>
                  <a:pt x="9128" y="6474"/>
                </a:cubicBezTo>
                <a:close/>
                <a:moveTo>
                  <a:pt x="14009" y="0"/>
                </a:moveTo>
                <a:cubicBezTo>
                  <a:pt x="13956" y="53"/>
                  <a:pt x="13903" y="160"/>
                  <a:pt x="13956" y="213"/>
                </a:cubicBezTo>
                <a:lnTo>
                  <a:pt x="14169" y="637"/>
                </a:lnTo>
                <a:lnTo>
                  <a:pt x="13744" y="1168"/>
                </a:lnTo>
                <a:lnTo>
                  <a:pt x="13638" y="690"/>
                </a:lnTo>
                <a:cubicBezTo>
                  <a:pt x="13585" y="637"/>
                  <a:pt x="13532" y="584"/>
                  <a:pt x="13426" y="584"/>
                </a:cubicBezTo>
                <a:cubicBezTo>
                  <a:pt x="13373" y="637"/>
                  <a:pt x="13320" y="690"/>
                  <a:pt x="13320" y="796"/>
                </a:cubicBezTo>
                <a:lnTo>
                  <a:pt x="13479" y="1433"/>
                </a:lnTo>
                <a:lnTo>
                  <a:pt x="13054" y="1911"/>
                </a:lnTo>
                <a:lnTo>
                  <a:pt x="13054" y="1645"/>
                </a:lnTo>
                <a:cubicBezTo>
                  <a:pt x="13054" y="1539"/>
                  <a:pt x="13001" y="1486"/>
                  <a:pt x="12895" y="1486"/>
                </a:cubicBezTo>
                <a:cubicBezTo>
                  <a:pt x="12842" y="1486"/>
                  <a:pt x="12789" y="1592"/>
                  <a:pt x="12789" y="1645"/>
                </a:cubicBezTo>
                <a:lnTo>
                  <a:pt x="12789" y="2229"/>
                </a:lnTo>
                <a:lnTo>
                  <a:pt x="12311" y="2813"/>
                </a:lnTo>
                <a:lnTo>
                  <a:pt x="12311" y="2547"/>
                </a:lnTo>
                <a:cubicBezTo>
                  <a:pt x="12273" y="2470"/>
                  <a:pt x="12234" y="2420"/>
                  <a:pt x="12195" y="2420"/>
                </a:cubicBezTo>
                <a:cubicBezTo>
                  <a:pt x="12181" y="2420"/>
                  <a:pt x="12166" y="2427"/>
                  <a:pt x="12152" y="2441"/>
                </a:cubicBezTo>
                <a:cubicBezTo>
                  <a:pt x="12046" y="2441"/>
                  <a:pt x="11993" y="2494"/>
                  <a:pt x="11993" y="2600"/>
                </a:cubicBezTo>
                <a:lnTo>
                  <a:pt x="12099" y="3078"/>
                </a:lnTo>
                <a:lnTo>
                  <a:pt x="11038" y="4352"/>
                </a:lnTo>
                <a:cubicBezTo>
                  <a:pt x="10985" y="4139"/>
                  <a:pt x="10932" y="3821"/>
                  <a:pt x="10879" y="3449"/>
                </a:cubicBezTo>
                <a:lnTo>
                  <a:pt x="11356" y="3131"/>
                </a:lnTo>
                <a:cubicBezTo>
                  <a:pt x="11409" y="3078"/>
                  <a:pt x="11409" y="2972"/>
                  <a:pt x="11356" y="2919"/>
                </a:cubicBezTo>
                <a:cubicBezTo>
                  <a:pt x="11325" y="2857"/>
                  <a:pt x="11294" y="2831"/>
                  <a:pt x="11252" y="2831"/>
                </a:cubicBezTo>
                <a:cubicBezTo>
                  <a:pt x="11223" y="2831"/>
                  <a:pt x="11188" y="2844"/>
                  <a:pt x="11144" y="2866"/>
                </a:cubicBezTo>
                <a:lnTo>
                  <a:pt x="10879" y="3078"/>
                </a:lnTo>
                <a:cubicBezTo>
                  <a:pt x="10879" y="2972"/>
                  <a:pt x="10879" y="2919"/>
                  <a:pt x="10879" y="2813"/>
                </a:cubicBezTo>
                <a:cubicBezTo>
                  <a:pt x="10985" y="2707"/>
                  <a:pt x="11197" y="2441"/>
                  <a:pt x="11462" y="2229"/>
                </a:cubicBezTo>
                <a:lnTo>
                  <a:pt x="11781" y="2388"/>
                </a:lnTo>
                <a:lnTo>
                  <a:pt x="11834" y="2388"/>
                </a:lnTo>
                <a:cubicBezTo>
                  <a:pt x="11887" y="2388"/>
                  <a:pt x="11940" y="2388"/>
                  <a:pt x="11993" y="2335"/>
                </a:cubicBezTo>
                <a:cubicBezTo>
                  <a:pt x="11993" y="2229"/>
                  <a:pt x="11993" y="2176"/>
                  <a:pt x="11940" y="2123"/>
                </a:cubicBezTo>
                <a:lnTo>
                  <a:pt x="11728" y="2017"/>
                </a:lnTo>
                <a:cubicBezTo>
                  <a:pt x="11834" y="1964"/>
                  <a:pt x="11993" y="1911"/>
                  <a:pt x="12099" y="1858"/>
                </a:cubicBezTo>
                <a:cubicBezTo>
                  <a:pt x="12205" y="1858"/>
                  <a:pt x="12258" y="1805"/>
                  <a:pt x="12258" y="1698"/>
                </a:cubicBezTo>
                <a:cubicBezTo>
                  <a:pt x="12205" y="1645"/>
                  <a:pt x="12152" y="1592"/>
                  <a:pt x="12046" y="1592"/>
                </a:cubicBezTo>
                <a:cubicBezTo>
                  <a:pt x="11622" y="1645"/>
                  <a:pt x="11197" y="1964"/>
                  <a:pt x="10985" y="2229"/>
                </a:cubicBezTo>
                <a:cubicBezTo>
                  <a:pt x="10985" y="1964"/>
                  <a:pt x="11091" y="1751"/>
                  <a:pt x="11197" y="1486"/>
                </a:cubicBezTo>
                <a:lnTo>
                  <a:pt x="11569" y="1380"/>
                </a:lnTo>
                <a:cubicBezTo>
                  <a:pt x="11622" y="1327"/>
                  <a:pt x="11675" y="1274"/>
                  <a:pt x="11675" y="1168"/>
                </a:cubicBezTo>
                <a:cubicBezTo>
                  <a:pt x="11622" y="1115"/>
                  <a:pt x="11569" y="1062"/>
                  <a:pt x="11462" y="1062"/>
                </a:cubicBezTo>
                <a:lnTo>
                  <a:pt x="11356" y="1115"/>
                </a:lnTo>
                <a:cubicBezTo>
                  <a:pt x="11409" y="1062"/>
                  <a:pt x="11462" y="1009"/>
                  <a:pt x="11462" y="902"/>
                </a:cubicBezTo>
                <a:cubicBezTo>
                  <a:pt x="11515" y="849"/>
                  <a:pt x="11515" y="743"/>
                  <a:pt x="11409" y="743"/>
                </a:cubicBezTo>
                <a:cubicBezTo>
                  <a:pt x="11383" y="717"/>
                  <a:pt x="11343" y="703"/>
                  <a:pt x="11310" y="703"/>
                </a:cubicBezTo>
                <a:cubicBezTo>
                  <a:pt x="11277" y="703"/>
                  <a:pt x="11250" y="717"/>
                  <a:pt x="11250" y="743"/>
                </a:cubicBezTo>
                <a:cubicBezTo>
                  <a:pt x="11091" y="1009"/>
                  <a:pt x="10932" y="1274"/>
                  <a:pt x="10879" y="1539"/>
                </a:cubicBezTo>
                <a:lnTo>
                  <a:pt x="10454" y="1221"/>
                </a:lnTo>
                <a:cubicBezTo>
                  <a:pt x="10428" y="1194"/>
                  <a:pt x="10401" y="1181"/>
                  <a:pt x="10375" y="1181"/>
                </a:cubicBezTo>
                <a:cubicBezTo>
                  <a:pt x="10348" y="1181"/>
                  <a:pt x="10322" y="1194"/>
                  <a:pt x="10295" y="1221"/>
                </a:cubicBezTo>
                <a:cubicBezTo>
                  <a:pt x="10242" y="1274"/>
                  <a:pt x="10242" y="1380"/>
                  <a:pt x="10295" y="1433"/>
                </a:cubicBezTo>
                <a:lnTo>
                  <a:pt x="10773" y="1858"/>
                </a:lnTo>
                <a:cubicBezTo>
                  <a:pt x="10720" y="2070"/>
                  <a:pt x="10666" y="2282"/>
                  <a:pt x="10613" y="2494"/>
                </a:cubicBezTo>
                <a:lnTo>
                  <a:pt x="10454" y="2229"/>
                </a:lnTo>
                <a:cubicBezTo>
                  <a:pt x="10417" y="2192"/>
                  <a:pt x="10353" y="2154"/>
                  <a:pt x="10300" y="2154"/>
                </a:cubicBezTo>
                <a:cubicBezTo>
                  <a:pt x="10278" y="2154"/>
                  <a:pt x="10257" y="2160"/>
                  <a:pt x="10242" y="2176"/>
                </a:cubicBezTo>
                <a:cubicBezTo>
                  <a:pt x="10189" y="2229"/>
                  <a:pt x="10136" y="2335"/>
                  <a:pt x="10189" y="2388"/>
                </a:cubicBezTo>
                <a:lnTo>
                  <a:pt x="10613" y="2972"/>
                </a:lnTo>
                <a:cubicBezTo>
                  <a:pt x="10613" y="3184"/>
                  <a:pt x="10613" y="3343"/>
                  <a:pt x="10613" y="3503"/>
                </a:cubicBezTo>
                <a:lnTo>
                  <a:pt x="10348" y="3290"/>
                </a:lnTo>
                <a:cubicBezTo>
                  <a:pt x="10317" y="3275"/>
                  <a:pt x="10290" y="3268"/>
                  <a:pt x="10267" y="3268"/>
                </a:cubicBezTo>
                <a:cubicBezTo>
                  <a:pt x="10211" y="3268"/>
                  <a:pt x="10173" y="3306"/>
                  <a:pt x="10136" y="3343"/>
                </a:cubicBezTo>
                <a:cubicBezTo>
                  <a:pt x="10083" y="3396"/>
                  <a:pt x="10083" y="3503"/>
                  <a:pt x="10136" y="3556"/>
                </a:cubicBezTo>
                <a:lnTo>
                  <a:pt x="10613" y="3874"/>
                </a:lnTo>
                <a:cubicBezTo>
                  <a:pt x="10666" y="4245"/>
                  <a:pt x="10720" y="4511"/>
                  <a:pt x="10773" y="4617"/>
                </a:cubicBezTo>
                <a:lnTo>
                  <a:pt x="10295" y="5201"/>
                </a:lnTo>
                <a:lnTo>
                  <a:pt x="10189" y="4670"/>
                </a:lnTo>
                <a:cubicBezTo>
                  <a:pt x="10189" y="4592"/>
                  <a:pt x="10160" y="4543"/>
                  <a:pt x="10104" y="4543"/>
                </a:cubicBezTo>
                <a:cubicBezTo>
                  <a:pt x="10083" y="4543"/>
                  <a:pt x="10058" y="4550"/>
                  <a:pt x="10030" y="4564"/>
                </a:cubicBezTo>
                <a:cubicBezTo>
                  <a:pt x="9977" y="4564"/>
                  <a:pt x="9924" y="4617"/>
                  <a:pt x="9924" y="4723"/>
                </a:cubicBezTo>
                <a:lnTo>
                  <a:pt x="10030" y="5519"/>
                </a:lnTo>
                <a:lnTo>
                  <a:pt x="9552" y="6103"/>
                </a:lnTo>
                <a:cubicBezTo>
                  <a:pt x="9393" y="6050"/>
                  <a:pt x="9234" y="6050"/>
                  <a:pt x="9128" y="6050"/>
                </a:cubicBezTo>
                <a:cubicBezTo>
                  <a:pt x="8756" y="6050"/>
                  <a:pt x="8385" y="6209"/>
                  <a:pt x="8172" y="6474"/>
                </a:cubicBezTo>
                <a:lnTo>
                  <a:pt x="213" y="15548"/>
                </a:lnTo>
                <a:cubicBezTo>
                  <a:pt x="1" y="15707"/>
                  <a:pt x="1" y="16026"/>
                  <a:pt x="213" y="16238"/>
                </a:cubicBezTo>
                <a:cubicBezTo>
                  <a:pt x="319" y="16291"/>
                  <a:pt x="425" y="16344"/>
                  <a:pt x="531" y="16344"/>
                </a:cubicBezTo>
                <a:cubicBezTo>
                  <a:pt x="690" y="16344"/>
                  <a:pt x="797" y="16291"/>
                  <a:pt x="903" y="16238"/>
                </a:cubicBezTo>
                <a:lnTo>
                  <a:pt x="9924" y="8278"/>
                </a:lnTo>
                <a:cubicBezTo>
                  <a:pt x="10189" y="8066"/>
                  <a:pt x="10348" y="7695"/>
                  <a:pt x="10348" y="7376"/>
                </a:cubicBezTo>
                <a:cubicBezTo>
                  <a:pt x="10348" y="7111"/>
                  <a:pt x="10295" y="6899"/>
                  <a:pt x="10189" y="6686"/>
                </a:cubicBezTo>
                <a:lnTo>
                  <a:pt x="10613" y="6315"/>
                </a:lnTo>
                <a:lnTo>
                  <a:pt x="11144" y="6368"/>
                </a:lnTo>
                <a:cubicBezTo>
                  <a:pt x="11250" y="6368"/>
                  <a:pt x="11303" y="6315"/>
                  <a:pt x="11303" y="6209"/>
                </a:cubicBezTo>
                <a:cubicBezTo>
                  <a:pt x="11303" y="6156"/>
                  <a:pt x="11250" y="6050"/>
                  <a:pt x="11197" y="6050"/>
                </a:cubicBezTo>
                <a:lnTo>
                  <a:pt x="10932" y="6050"/>
                </a:lnTo>
                <a:lnTo>
                  <a:pt x="11303" y="5678"/>
                </a:lnTo>
                <a:cubicBezTo>
                  <a:pt x="11369" y="5700"/>
                  <a:pt x="11472" y="5713"/>
                  <a:pt x="11603" y="5713"/>
                </a:cubicBezTo>
                <a:cubicBezTo>
                  <a:pt x="11788" y="5713"/>
                  <a:pt x="12032" y="5687"/>
                  <a:pt x="12311" y="5625"/>
                </a:cubicBezTo>
                <a:lnTo>
                  <a:pt x="12471" y="5784"/>
                </a:lnTo>
                <a:cubicBezTo>
                  <a:pt x="12471" y="5784"/>
                  <a:pt x="12577" y="5837"/>
                  <a:pt x="12577" y="5837"/>
                </a:cubicBezTo>
                <a:cubicBezTo>
                  <a:pt x="12630" y="5837"/>
                  <a:pt x="12683" y="5837"/>
                  <a:pt x="12683" y="5784"/>
                </a:cubicBezTo>
                <a:cubicBezTo>
                  <a:pt x="12736" y="5731"/>
                  <a:pt x="12736" y="5625"/>
                  <a:pt x="12683" y="5572"/>
                </a:cubicBezTo>
                <a:lnTo>
                  <a:pt x="12577" y="5519"/>
                </a:lnTo>
                <a:cubicBezTo>
                  <a:pt x="12736" y="5466"/>
                  <a:pt x="12895" y="5360"/>
                  <a:pt x="13054" y="5254"/>
                </a:cubicBezTo>
                <a:lnTo>
                  <a:pt x="13320" y="5360"/>
                </a:lnTo>
                <a:lnTo>
                  <a:pt x="13373" y="5360"/>
                </a:lnTo>
                <a:cubicBezTo>
                  <a:pt x="13479" y="5360"/>
                  <a:pt x="13479" y="5307"/>
                  <a:pt x="13532" y="5254"/>
                </a:cubicBezTo>
                <a:cubicBezTo>
                  <a:pt x="13532" y="5148"/>
                  <a:pt x="13479" y="5094"/>
                  <a:pt x="13426" y="5041"/>
                </a:cubicBezTo>
                <a:lnTo>
                  <a:pt x="13320" y="5041"/>
                </a:lnTo>
                <a:cubicBezTo>
                  <a:pt x="13373" y="4988"/>
                  <a:pt x="13426" y="4935"/>
                  <a:pt x="13479" y="4882"/>
                </a:cubicBezTo>
                <a:cubicBezTo>
                  <a:pt x="13532" y="4829"/>
                  <a:pt x="13532" y="4723"/>
                  <a:pt x="13479" y="4670"/>
                </a:cubicBezTo>
                <a:cubicBezTo>
                  <a:pt x="13452" y="4643"/>
                  <a:pt x="13413" y="4630"/>
                  <a:pt x="13373" y="4630"/>
                </a:cubicBezTo>
                <a:cubicBezTo>
                  <a:pt x="13333" y="4630"/>
                  <a:pt x="13293" y="4643"/>
                  <a:pt x="13267" y="4670"/>
                </a:cubicBezTo>
                <a:cubicBezTo>
                  <a:pt x="13107" y="4829"/>
                  <a:pt x="13001" y="4935"/>
                  <a:pt x="12842" y="5041"/>
                </a:cubicBezTo>
                <a:lnTo>
                  <a:pt x="12842" y="4882"/>
                </a:lnTo>
                <a:cubicBezTo>
                  <a:pt x="12895" y="4829"/>
                  <a:pt x="12789" y="4723"/>
                  <a:pt x="12736" y="4723"/>
                </a:cubicBezTo>
                <a:cubicBezTo>
                  <a:pt x="12630" y="4723"/>
                  <a:pt x="12577" y="4776"/>
                  <a:pt x="12577" y="4882"/>
                </a:cubicBezTo>
                <a:lnTo>
                  <a:pt x="12524" y="5201"/>
                </a:lnTo>
                <a:cubicBezTo>
                  <a:pt x="12205" y="5360"/>
                  <a:pt x="11834" y="5413"/>
                  <a:pt x="11622" y="5413"/>
                </a:cubicBezTo>
                <a:lnTo>
                  <a:pt x="12683" y="4458"/>
                </a:lnTo>
                <a:lnTo>
                  <a:pt x="13107" y="4405"/>
                </a:lnTo>
                <a:cubicBezTo>
                  <a:pt x="13214" y="4405"/>
                  <a:pt x="13267" y="4299"/>
                  <a:pt x="13267" y="4245"/>
                </a:cubicBezTo>
                <a:cubicBezTo>
                  <a:pt x="13267" y="4168"/>
                  <a:pt x="13210" y="4118"/>
                  <a:pt x="13158" y="4118"/>
                </a:cubicBezTo>
                <a:cubicBezTo>
                  <a:pt x="13142" y="4118"/>
                  <a:pt x="13126" y="4124"/>
                  <a:pt x="13112" y="4135"/>
                </a:cubicBezTo>
                <a:lnTo>
                  <a:pt x="13112" y="4135"/>
                </a:lnTo>
                <a:lnTo>
                  <a:pt x="13744" y="3556"/>
                </a:lnTo>
                <a:lnTo>
                  <a:pt x="14275" y="3662"/>
                </a:lnTo>
                <a:lnTo>
                  <a:pt x="14328" y="3662"/>
                </a:lnTo>
                <a:cubicBezTo>
                  <a:pt x="14381" y="3662"/>
                  <a:pt x="14434" y="3609"/>
                  <a:pt x="14487" y="3556"/>
                </a:cubicBezTo>
                <a:cubicBezTo>
                  <a:pt x="14487" y="3449"/>
                  <a:pt x="14434" y="3396"/>
                  <a:pt x="14328" y="3396"/>
                </a:cubicBezTo>
                <a:lnTo>
                  <a:pt x="14009" y="3290"/>
                </a:lnTo>
                <a:lnTo>
                  <a:pt x="14540" y="2813"/>
                </a:lnTo>
                <a:lnTo>
                  <a:pt x="15071" y="3025"/>
                </a:lnTo>
                <a:lnTo>
                  <a:pt x="15124" y="3025"/>
                </a:lnTo>
                <a:cubicBezTo>
                  <a:pt x="15177" y="3025"/>
                  <a:pt x="15230" y="2972"/>
                  <a:pt x="15283" y="2919"/>
                </a:cubicBezTo>
                <a:cubicBezTo>
                  <a:pt x="15283" y="2813"/>
                  <a:pt x="15230" y="2760"/>
                  <a:pt x="15177" y="2707"/>
                </a:cubicBezTo>
                <a:lnTo>
                  <a:pt x="14805" y="2600"/>
                </a:lnTo>
                <a:lnTo>
                  <a:pt x="15071" y="2335"/>
                </a:lnTo>
                <a:cubicBezTo>
                  <a:pt x="15177" y="2282"/>
                  <a:pt x="15177" y="2176"/>
                  <a:pt x="15124" y="2123"/>
                </a:cubicBezTo>
                <a:cubicBezTo>
                  <a:pt x="15086" y="2085"/>
                  <a:pt x="15022" y="2048"/>
                  <a:pt x="14969" y="2048"/>
                </a:cubicBezTo>
                <a:cubicBezTo>
                  <a:pt x="14947" y="2048"/>
                  <a:pt x="14927" y="2054"/>
                  <a:pt x="14912" y="2070"/>
                </a:cubicBezTo>
                <a:lnTo>
                  <a:pt x="14169" y="2760"/>
                </a:lnTo>
                <a:lnTo>
                  <a:pt x="13744" y="2600"/>
                </a:lnTo>
                <a:lnTo>
                  <a:pt x="14699" y="1592"/>
                </a:lnTo>
                <a:lnTo>
                  <a:pt x="14699" y="1645"/>
                </a:lnTo>
                <a:lnTo>
                  <a:pt x="15177" y="1645"/>
                </a:lnTo>
                <a:cubicBezTo>
                  <a:pt x="15230" y="1645"/>
                  <a:pt x="15336" y="1539"/>
                  <a:pt x="15283" y="1486"/>
                </a:cubicBezTo>
                <a:cubicBezTo>
                  <a:pt x="15283" y="1380"/>
                  <a:pt x="15230" y="1327"/>
                  <a:pt x="15177" y="1327"/>
                </a:cubicBezTo>
                <a:lnTo>
                  <a:pt x="15018" y="1327"/>
                </a:lnTo>
                <a:lnTo>
                  <a:pt x="15124" y="1221"/>
                </a:lnTo>
                <a:cubicBezTo>
                  <a:pt x="15177" y="1168"/>
                  <a:pt x="15177" y="1062"/>
                  <a:pt x="15124" y="1009"/>
                </a:cubicBezTo>
                <a:cubicBezTo>
                  <a:pt x="15097" y="982"/>
                  <a:pt x="15058" y="969"/>
                  <a:pt x="15018" y="969"/>
                </a:cubicBezTo>
                <a:cubicBezTo>
                  <a:pt x="14978" y="969"/>
                  <a:pt x="14938" y="982"/>
                  <a:pt x="14912" y="1009"/>
                </a:cubicBezTo>
                <a:lnTo>
                  <a:pt x="14275" y="1645"/>
                </a:lnTo>
                <a:lnTo>
                  <a:pt x="14275" y="1539"/>
                </a:lnTo>
                <a:cubicBezTo>
                  <a:pt x="14222" y="1433"/>
                  <a:pt x="14169" y="1380"/>
                  <a:pt x="14063" y="1380"/>
                </a:cubicBezTo>
                <a:cubicBezTo>
                  <a:pt x="14009" y="1433"/>
                  <a:pt x="13956" y="1486"/>
                  <a:pt x="13956" y="1592"/>
                </a:cubicBezTo>
                <a:lnTo>
                  <a:pt x="14063" y="1911"/>
                </a:lnTo>
                <a:lnTo>
                  <a:pt x="12948" y="3025"/>
                </a:lnTo>
                <a:lnTo>
                  <a:pt x="12842" y="2654"/>
                </a:lnTo>
                <a:lnTo>
                  <a:pt x="14593" y="584"/>
                </a:lnTo>
                <a:lnTo>
                  <a:pt x="14912" y="637"/>
                </a:lnTo>
                <a:lnTo>
                  <a:pt x="14965" y="637"/>
                </a:lnTo>
                <a:cubicBezTo>
                  <a:pt x="15018" y="637"/>
                  <a:pt x="15071" y="584"/>
                  <a:pt x="15071" y="478"/>
                </a:cubicBezTo>
                <a:cubicBezTo>
                  <a:pt x="15124" y="425"/>
                  <a:pt x="15071" y="372"/>
                  <a:pt x="14965" y="319"/>
                </a:cubicBezTo>
                <a:lnTo>
                  <a:pt x="14805" y="319"/>
                </a:lnTo>
                <a:lnTo>
                  <a:pt x="14859" y="266"/>
                </a:lnTo>
                <a:cubicBezTo>
                  <a:pt x="14912" y="213"/>
                  <a:pt x="14912" y="106"/>
                  <a:pt x="14859" y="53"/>
                </a:cubicBezTo>
                <a:cubicBezTo>
                  <a:pt x="14805" y="27"/>
                  <a:pt x="14766" y="14"/>
                  <a:pt x="14732" y="14"/>
                </a:cubicBezTo>
                <a:cubicBezTo>
                  <a:pt x="14699" y="14"/>
                  <a:pt x="14673" y="27"/>
                  <a:pt x="14646" y="53"/>
                </a:cubicBezTo>
                <a:lnTo>
                  <a:pt x="14381" y="425"/>
                </a:lnTo>
                <a:lnTo>
                  <a:pt x="14222" y="106"/>
                </a:lnTo>
                <a:cubicBezTo>
                  <a:pt x="14169" y="0"/>
                  <a:pt x="14063" y="0"/>
                  <a:pt x="140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7" name="Google Shape;2727;p67"/>
          <p:cNvSpPr/>
          <p:nvPr/>
        </p:nvSpPr>
        <p:spPr>
          <a:xfrm>
            <a:off x="1944712" y="3459317"/>
            <a:ext cx="326391" cy="423739"/>
          </a:xfrm>
          <a:custGeom>
            <a:avLst/>
            <a:gdLst/>
            <a:ahLst/>
            <a:cxnLst/>
            <a:rect l="l" t="t" r="r" b="b"/>
            <a:pathLst>
              <a:path w="12630" h="16397" extrusionOk="0">
                <a:moveTo>
                  <a:pt x="6262" y="425"/>
                </a:moveTo>
                <a:cubicBezTo>
                  <a:pt x="7429" y="425"/>
                  <a:pt x="8544" y="955"/>
                  <a:pt x="9287" y="1910"/>
                </a:cubicBezTo>
                <a:cubicBezTo>
                  <a:pt x="10560" y="3502"/>
                  <a:pt x="11462" y="5147"/>
                  <a:pt x="11993" y="6262"/>
                </a:cubicBezTo>
                <a:cubicBezTo>
                  <a:pt x="12152" y="6580"/>
                  <a:pt x="12205" y="7004"/>
                  <a:pt x="12046" y="7376"/>
                </a:cubicBezTo>
                <a:cubicBezTo>
                  <a:pt x="11462" y="6102"/>
                  <a:pt x="10083" y="4457"/>
                  <a:pt x="9976" y="4404"/>
                </a:cubicBezTo>
                <a:cubicBezTo>
                  <a:pt x="9950" y="4378"/>
                  <a:pt x="9923" y="4365"/>
                  <a:pt x="9897" y="4365"/>
                </a:cubicBezTo>
                <a:cubicBezTo>
                  <a:pt x="9870" y="4365"/>
                  <a:pt x="9844" y="4378"/>
                  <a:pt x="9817" y="4404"/>
                </a:cubicBezTo>
                <a:cubicBezTo>
                  <a:pt x="9711" y="4457"/>
                  <a:pt x="9711" y="4510"/>
                  <a:pt x="9764" y="4617"/>
                </a:cubicBezTo>
                <a:cubicBezTo>
                  <a:pt x="9817" y="4617"/>
                  <a:pt x="11356" y="6421"/>
                  <a:pt x="11887" y="7694"/>
                </a:cubicBezTo>
                <a:cubicBezTo>
                  <a:pt x="11781" y="7800"/>
                  <a:pt x="11674" y="7853"/>
                  <a:pt x="11568" y="7960"/>
                </a:cubicBezTo>
                <a:cubicBezTo>
                  <a:pt x="11091" y="7004"/>
                  <a:pt x="10401" y="5943"/>
                  <a:pt x="10348" y="5943"/>
                </a:cubicBezTo>
                <a:cubicBezTo>
                  <a:pt x="10348" y="5881"/>
                  <a:pt x="10311" y="5855"/>
                  <a:pt x="10271" y="5855"/>
                </a:cubicBezTo>
                <a:cubicBezTo>
                  <a:pt x="10242" y="5855"/>
                  <a:pt x="10211" y="5868"/>
                  <a:pt x="10189" y="5890"/>
                </a:cubicBezTo>
                <a:cubicBezTo>
                  <a:pt x="10083" y="5943"/>
                  <a:pt x="10083" y="5996"/>
                  <a:pt x="10136" y="6102"/>
                </a:cubicBezTo>
                <a:cubicBezTo>
                  <a:pt x="10136" y="6102"/>
                  <a:pt x="10878" y="7164"/>
                  <a:pt x="11356" y="8119"/>
                </a:cubicBezTo>
                <a:cubicBezTo>
                  <a:pt x="11250" y="8119"/>
                  <a:pt x="11197" y="8172"/>
                  <a:pt x="11144" y="8172"/>
                </a:cubicBezTo>
                <a:cubicBezTo>
                  <a:pt x="10719" y="8278"/>
                  <a:pt x="10295" y="8384"/>
                  <a:pt x="9923" y="8490"/>
                </a:cubicBezTo>
                <a:cubicBezTo>
                  <a:pt x="9499" y="7217"/>
                  <a:pt x="8331" y="4882"/>
                  <a:pt x="8278" y="4776"/>
                </a:cubicBezTo>
                <a:cubicBezTo>
                  <a:pt x="8247" y="4714"/>
                  <a:pt x="8198" y="4688"/>
                  <a:pt x="8152" y="4688"/>
                </a:cubicBezTo>
                <a:cubicBezTo>
                  <a:pt x="8119" y="4688"/>
                  <a:pt x="8088" y="4701"/>
                  <a:pt x="8066" y="4723"/>
                </a:cubicBezTo>
                <a:cubicBezTo>
                  <a:pt x="8013" y="4723"/>
                  <a:pt x="7960" y="4829"/>
                  <a:pt x="8013" y="4882"/>
                </a:cubicBezTo>
                <a:cubicBezTo>
                  <a:pt x="8013" y="4935"/>
                  <a:pt x="9180" y="7270"/>
                  <a:pt x="9605" y="8543"/>
                </a:cubicBezTo>
                <a:cubicBezTo>
                  <a:pt x="8968" y="8649"/>
                  <a:pt x="8278" y="8809"/>
                  <a:pt x="7642" y="8862"/>
                </a:cubicBezTo>
                <a:cubicBezTo>
                  <a:pt x="7535" y="8172"/>
                  <a:pt x="7376" y="7004"/>
                  <a:pt x="7376" y="6951"/>
                </a:cubicBezTo>
                <a:cubicBezTo>
                  <a:pt x="7376" y="6874"/>
                  <a:pt x="7319" y="6824"/>
                  <a:pt x="7268" y="6824"/>
                </a:cubicBezTo>
                <a:cubicBezTo>
                  <a:pt x="7249" y="6824"/>
                  <a:pt x="7231" y="6831"/>
                  <a:pt x="7217" y="6845"/>
                </a:cubicBezTo>
                <a:cubicBezTo>
                  <a:pt x="7111" y="6845"/>
                  <a:pt x="7058" y="6898"/>
                  <a:pt x="7111" y="7004"/>
                </a:cubicBezTo>
                <a:cubicBezTo>
                  <a:pt x="7111" y="7004"/>
                  <a:pt x="7270" y="8172"/>
                  <a:pt x="7323" y="8915"/>
                </a:cubicBezTo>
                <a:cubicBezTo>
                  <a:pt x="7005" y="8915"/>
                  <a:pt x="6633" y="8968"/>
                  <a:pt x="6315" y="8968"/>
                </a:cubicBezTo>
                <a:cubicBezTo>
                  <a:pt x="6315" y="8013"/>
                  <a:pt x="6209" y="6315"/>
                  <a:pt x="6209" y="6315"/>
                </a:cubicBezTo>
                <a:cubicBezTo>
                  <a:pt x="6209" y="6209"/>
                  <a:pt x="6156" y="6155"/>
                  <a:pt x="6050" y="6155"/>
                </a:cubicBezTo>
                <a:cubicBezTo>
                  <a:pt x="5997" y="6155"/>
                  <a:pt x="5890" y="6262"/>
                  <a:pt x="5890" y="6315"/>
                </a:cubicBezTo>
                <a:cubicBezTo>
                  <a:pt x="5890" y="6368"/>
                  <a:pt x="5997" y="8066"/>
                  <a:pt x="6050" y="9021"/>
                </a:cubicBezTo>
                <a:cubicBezTo>
                  <a:pt x="5519" y="9021"/>
                  <a:pt x="5041" y="9074"/>
                  <a:pt x="4511" y="9074"/>
                </a:cubicBezTo>
                <a:cubicBezTo>
                  <a:pt x="4564" y="7641"/>
                  <a:pt x="5041" y="5147"/>
                  <a:pt x="5041" y="5094"/>
                </a:cubicBezTo>
                <a:cubicBezTo>
                  <a:pt x="5041" y="5041"/>
                  <a:pt x="4988" y="4935"/>
                  <a:pt x="4935" y="4935"/>
                </a:cubicBezTo>
                <a:cubicBezTo>
                  <a:pt x="4829" y="4935"/>
                  <a:pt x="4776" y="4988"/>
                  <a:pt x="4776" y="5041"/>
                </a:cubicBezTo>
                <a:cubicBezTo>
                  <a:pt x="4723" y="5147"/>
                  <a:pt x="4245" y="7641"/>
                  <a:pt x="4245" y="9074"/>
                </a:cubicBezTo>
                <a:cubicBezTo>
                  <a:pt x="3662" y="9074"/>
                  <a:pt x="3025" y="9021"/>
                  <a:pt x="2441" y="8968"/>
                </a:cubicBezTo>
                <a:lnTo>
                  <a:pt x="2654" y="7907"/>
                </a:lnTo>
                <a:cubicBezTo>
                  <a:pt x="2654" y="7800"/>
                  <a:pt x="2600" y="7747"/>
                  <a:pt x="2547" y="7747"/>
                </a:cubicBezTo>
                <a:cubicBezTo>
                  <a:pt x="2441" y="7747"/>
                  <a:pt x="2388" y="7747"/>
                  <a:pt x="2335" y="7853"/>
                </a:cubicBezTo>
                <a:lnTo>
                  <a:pt x="2176" y="8968"/>
                </a:lnTo>
                <a:cubicBezTo>
                  <a:pt x="2070" y="8968"/>
                  <a:pt x="1964" y="8968"/>
                  <a:pt x="1858" y="8915"/>
                </a:cubicBezTo>
                <a:cubicBezTo>
                  <a:pt x="2070" y="7907"/>
                  <a:pt x="2441" y="6421"/>
                  <a:pt x="2441" y="6421"/>
                </a:cubicBezTo>
                <a:cubicBezTo>
                  <a:pt x="2494" y="6368"/>
                  <a:pt x="2441" y="6262"/>
                  <a:pt x="2335" y="6262"/>
                </a:cubicBezTo>
                <a:cubicBezTo>
                  <a:pt x="2321" y="6247"/>
                  <a:pt x="2303" y="6241"/>
                  <a:pt x="2284" y="6241"/>
                </a:cubicBezTo>
                <a:cubicBezTo>
                  <a:pt x="2233" y="6241"/>
                  <a:pt x="2176" y="6290"/>
                  <a:pt x="2176" y="6368"/>
                </a:cubicBezTo>
                <a:cubicBezTo>
                  <a:pt x="2176" y="6421"/>
                  <a:pt x="1751" y="7907"/>
                  <a:pt x="1592" y="8915"/>
                </a:cubicBezTo>
                <a:cubicBezTo>
                  <a:pt x="1486" y="8862"/>
                  <a:pt x="1380" y="8862"/>
                  <a:pt x="1274" y="8809"/>
                </a:cubicBezTo>
                <a:lnTo>
                  <a:pt x="1433" y="8225"/>
                </a:lnTo>
                <a:cubicBezTo>
                  <a:pt x="1433" y="8172"/>
                  <a:pt x="1380" y="8066"/>
                  <a:pt x="1327" y="8066"/>
                </a:cubicBezTo>
                <a:cubicBezTo>
                  <a:pt x="1221" y="8066"/>
                  <a:pt x="1168" y="8066"/>
                  <a:pt x="1115" y="8172"/>
                </a:cubicBezTo>
                <a:lnTo>
                  <a:pt x="1009" y="8596"/>
                </a:lnTo>
                <a:cubicBezTo>
                  <a:pt x="955" y="8596"/>
                  <a:pt x="902" y="8543"/>
                  <a:pt x="849" y="8490"/>
                </a:cubicBezTo>
                <a:cubicBezTo>
                  <a:pt x="955" y="8013"/>
                  <a:pt x="1380" y="6580"/>
                  <a:pt x="2123" y="5360"/>
                </a:cubicBezTo>
                <a:cubicBezTo>
                  <a:pt x="2176" y="5306"/>
                  <a:pt x="2123" y="5200"/>
                  <a:pt x="2070" y="5147"/>
                </a:cubicBezTo>
                <a:cubicBezTo>
                  <a:pt x="2017" y="5147"/>
                  <a:pt x="1911" y="5147"/>
                  <a:pt x="1858" y="5200"/>
                </a:cubicBezTo>
                <a:cubicBezTo>
                  <a:pt x="1168" y="6315"/>
                  <a:pt x="796" y="7535"/>
                  <a:pt x="637" y="8172"/>
                </a:cubicBezTo>
                <a:cubicBezTo>
                  <a:pt x="478" y="7853"/>
                  <a:pt x="478" y="7482"/>
                  <a:pt x="584" y="7111"/>
                </a:cubicBezTo>
                <a:cubicBezTo>
                  <a:pt x="1168" y="5413"/>
                  <a:pt x="2070" y="3661"/>
                  <a:pt x="3025" y="2176"/>
                </a:cubicBezTo>
                <a:cubicBezTo>
                  <a:pt x="3715" y="1061"/>
                  <a:pt x="4935" y="425"/>
                  <a:pt x="6262" y="425"/>
                </a:cubicBezTo>
                <a:close/>
                <a:moveTo>
                  <a:pt x="7907" y="9233"/>
                </a:moveTo>
                <a:cubicBezTo>
                  <a:pt x="7960" y="10135"/>
                  <a:pt x="8119" y="11037"/>
                  <a:pt x="8278" y="11992"/>
                </a:cubicBezTo>
                <a:cubicBezTo>
                  <a:pt x="8491" y="13266"/>
                  <a:pt x="8650" y="14433"/>
                  <a:pt x="8491" y="15176"/>
                </a:cubicBezTo>
                <a:cubicBezTo>
                  <a:pt x="8438" y="15389"/>
                  <a:pt x="8384" y="15548"/>
                  <a:pt x="8225" y="15654"/>
                </a:cubicBezTo>
                <a:cubicBezTo>
                  <a:pt x="8278" y="14646"/>
                  <a:pt x="8119" y="13584"/>
                  <a:pt x="8119" y="13531"/>
                </a:cubicBezTo>
                <a:cubicBezTo>
                  <a:pt x="8119" y="13478"/>
                  <a:pt x="8066" y="13425"/>
                  <a:pt x="7960" y="13425"/>
                </a:cubicBezTo>
                <a:cubicBezTo>
                  <a:pt x="7907" y="13425"/>
                  <a:pt x="7854" y="13531"/>
                  <a:pt x="7854" y="13584"/>
                </a:cubicBezTo>
                <a:cubicBezTo>
                  <a:pt x="7854" y="13584"/>
                  <a:pt x="8013" y="14805"/>
                  <a:pt x="7907" y="15813"/>
                </a:cubicBezTo>
                <a:cubicBezTo>
                  <a:pt x="7801" y="15866"/>
                  <a:pt x="7748" y="15866"/>
                  <a:pt x="7642" y="15919"/>
                </a:cubicBezTo>
                <a:cubicBezTo>
                  <a:pt x="7642" y="15282"/>
                  <a:pt x="7589" y="14486"/>
                  <a:pt x="7589" y="14433"/>
                </a:cubicBezTo>
                <a:cubicBezTo>
                  <a:pt x="7589" y="14327"/>
                  <a:pt x="7535" y="14274"/>
                  <a:pt x="7429" y="14274"/>
                </a:cubicBezTo>
                <a:cubicBezTo>
                  <a:pt x="7376" y="14274"/>
                  <a:pt x="7270" y="14380"/>
                  <a:pt x="7323" y="14433"/>
                </a:cubicBezTo>
                <a:cubicBezTo>
                  <a:pt x="7323" y="14433"/>
                  <a:pt x="7376" y="15335"/>
                  <a:pt x="7323" y="15919"/>
                </a:cubicBezTo>
                <a:cubicBezTo>
                  <a:pt x="7246" y="15926"/>
                  <a:pt x="7168" y="15929"/>
                  <a:pt x="7088" y="15929"/>
                </a:cubicBezTo>
                <a:cubicBezTo>
                  <a:pt x="6564" y="15929"/>
                  <a:pt x="6001" y="15785"/>
                  <a:pt x="5678" y="15601"/>
                </a:cubicBezTo>
                <a:cubicBezTo>
                  <a:pt x="5572" y="15282"/>
                  <a:pt x="5519" y="14805"/>
                  <a:pt x="5519" y="14593"/>
                </a:cubicBezTo>
                <a:cubicBezTo>
                  <a:pt x="5519" y="14550"/>
                  <a:pt x="5450" y="14472"/>
                  <a:pt x="5395" y="14472"/>
                </a:cubicBezTo>
                <a:cubicBezTo>
                  <a:pt x="5382" y="14472"/>
                  <a:pt x="5370" y="14476"/>
                  <a:pt x="5360" y="14486"/>
                </a:cubicBezTo>
                <a:cubicBezTo>
                  <a:pt x="5254" y="14486"/>
                  <a:pt x="5201" y="14539"/>
                  <a:pt x="5201" y="14646"/>
                </a:cubicBezTo>
                <a:cubicBezTo>
                  <a:pt x="5201" y="14646"/>
                  <a:pt x="5254" y="15017"/>
                  <a:pt x="5307" y="15389"/>
                </a:cubicBezTo>
                <a:cubicBezTo>
                  <a:pt x="4988" y="15070"/>
                  <a:pt x="4882" y="14593"/>
                  <a:pt x="4882" y="13903"/>
                </a:cubicBezTo>
                <a:cubicBezTo>
                  <a:pt x="4882" y="13478"/>
                  <a:pt x="4988" y="10294"/>
                  <a:pt x="4988" y="9498"/>
                </a:cubicBezTo>
                <a:cubicBezTo>
                  <a:pt x="5997" y="9445"/>
                  <a:pt x="6952" y="9392"/>
                  <a:pt x="7907" y="9233"/>
                </a:cubicBezTo>
                <a:close/>
                <a:moveTo>
                  <a:pt x="6262" y="0"/>
                </a:moveTo>
                <a:cubicBezTo>
                  <a:pt x="4776" y="0"/>
                  <a:pt x="3450" y="743"/>
                  <a:pt x="2654" y="1963"/>
                </a:cubicBezTo>
                <a:cubicBezTo>
                  <a:pt x="1645" y="3449"/>
                  <a:pt x="796" y="5200"/>
                  <a:pt x="160" y="6951"/>
                </a:cubicBezTo>
                <a:cubicBezTo>
                  <a:pt x="0" y="7429"/>
                  <a:pt x="53" y="7960"/>
                  <a:pt x="266" y="8384"/>
                </a:cubicBezTo>
                <a:cubicBezTo>
                  <a:pt x="531" y="8915"/>
                  <a:pt x="1062" y="9286"/>
                  <a:pt x="1698" y="9339"/>
                </a:cubicBezTo>
                <a:cubicBezTo>
                  <a:pt x="2547" y="9445"/>
                  <a:pt x="3503" y="9498"/>
                  <a:pt x="4405" y="9498"/>
                </a:cubicBezTo>
                <a:lnTo>
                  <a:pt x="4564" y="9498"/>
                </a:lnTo>
                <a:cubicBezTo>
                  <a:pt x="4511" y="10401"/>
                  <a:pt x="4405" y="13478"/>
                  <a:pt x="4405" y="13903"/>
                </a:cubicBezTo>
                <a:cubicBezTo>
                  <a:pt x="4405" y="14858"/>
                  <a:pt x="4670" y="15495"/>
                  <a:pt x="5254" y="15866"/>
                </a:cubicBezTo>
                <a:cubicBezTo>
                  <a:pt x="5572" y="16131"/>
                  <a:pt x="6368" y="16397"/>
                  <a:pt x="7164" y="16397"/>
                </a:cubicBezTo>
                <a:cubicBezTo>
                  <a:pt x="7482" y="16397"/>
                  <a:pt x="7801" y="16344"/>
                  <a:pt x="8066" y="16238"/>
                </a:cubicBezTo>
                <a:cubicBezTo>
                  <a:pt x="8544" y="16025"/>
                  <a:pt x="8809" y="15707"/>
                  <a:pt x="8915" y="15282"/>
                </a:cubicBezTo>
                <a:cubicBezTo>
                  <a:pt x="9127" y="14433"/>
                  <a:pt x="8915" y="13213"/>
                  <a:pt x="8650" y="11939"/>
                </a:cubicBezTo>
                <a:cubicBezTo>
                  <a:pt x="8491" y="10984"/>
                  <a:pt x="8331" y="10029"/>
                  <a:pt x="8331" y="9233"/>
                </a:cubicBezTo>
                <a:cubicBezTo>
                  <a:pt x="9340" y="9074"/>
                  <a:pt x="10295" y="8862"/>
                  <a:pt x="11250" y="8596"/>
                </a:cubicBezTo>
                <a:cubicBezTo>
                  <a:pt x="11727" y="8437"/>
                  <a:pt x="12152" y="8119"/>
                  <a:pt x="12417" y="7588"/>
                </a:cubicBezTo>
                <a:cubicBezTo>
                  <a:pt x="12630" y="7111"/>
                  <a:pt x="12630" y="6580"/>
                  <a:pt x="12364" y="6049"/>
                </a:cubicBezTo>
                <a:cubicBezTo>
                  <a:pt x="11834" y="4935"/>
                  <a:pt x="10932" y="3290"/>
                  <a:pt x="9605" y="1645"/>
                </a:cubicBezTo>
                <a:cubicBezTo>
                  <a:pt x="8809" y="584"/>
                  <a:pt x="7589" y="0"/>
                  <a:pt x="626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28" name="Google Shape;2728;p67"/>
          <p:cNvGrpSpPr/>
          <p:nvPr/>
        </p:nvGrpSpPr>
        <p:grpSpPr>
          <a:xfrm>
            <a:off x="7517737" y="2092468"/>
            <a:ext cx="412821" cy="253383"/>
            <a:chOff x="6466772" y="9510125"/>
            <a:chExt cx="1025387" cy="629368"/>
          </a:xfrm>
        </p:grpSpPr>
        <p:sp>
          <p:nvSpPr>
            <p:cNvPr id="2729" name="Google Shape;2729;p67"/>
            <p:cNvSpPr/>
            <p:nvPr/>
          </p:nvSpPr>
          <p:spPr>
            <a:xfrm>
              <a:off x="6466772" y="9685506"/>
              <a:ext cx="872089" cy="453987"/>
            </a:xfrm>
            <a:custGeom>
              <a:avLst/>
              <a:gdLst/>
              <a:ahLst/>
              <a:cxnLst/>
              <a:rect l="l" t="t" r="r" b="b"/>
              <a:pathLst>
                <a:path w="13585" h="7072" extrusionOk="0">
                  <a:moveTo>
                    <a:pt x="4033" y="2615"/>
                  </a:moveTo>
                  <a:cubicBezTo>
                    <a:pt x="4192" y="2668"/>
                    <a:pt x="4298" y="2668"/>
                    <a:pt x="4457" y="2721"/>
                  </a:cubicBezTo>
                  <a:cubicBezTo>
                    <a:pt x="4564" y="2774"/>
                    <a:pt x="4670" y="2774"/>
                    <a:pt x="4776" y="2827"/>
                  </a:cubicBezTo>
                  <a:cubicBezTo>
                    <a:pt x="4670" y="3039"/>
                    <a:pt x="4617" y="3304"/>
                    <a:pt x="4511" y="3570"/>
                  </a:cubicBezTo>
                  <a:cubicBezTo>
                    <a:pt x="4298" y="3517"/>
                    <a:pt x="4033" y="3464"/>
                    <a:pt x="3715" y="3411"/>
                  </a:cubicBezTo>
                  <a:cubicBezTo>
                    <a:pt x="3821" y="3145"/>
                    <a:pt x="3927" y="2880"/>
                    <a:pt x="4033" y="2615"/>
                  </a:cubicBezTo>
                  <a:close/>
                  <a:moveTo>
                    <a:pt x="6320" y="0"/>
                  </a:moveTo>
                  <a:cubicBezTo>
                    <a:pt x="6301" y="0"/>
                    <a:pt x="6281" y="5"/>
                    <a:pt x="6262" y="15"/>
                  </a:cubicBezTo>
                  <a:cubicBezTo>
                    <a:pt x="5200" y="386"/>
                    <a:pt x="4351" y="1129"/>
                    <a:pt x="3821" y="2137"/>
                  </a:cubicBezTo>
                  <a:cubicBezTo>
                    <a:pt x="3668" y="2119"/>
                    <a:pt x="3520" y="2110"/>
                    <a:pt x="3377" y="2110"/>
                  </a:cubicBezTo>
                  <a:cubicBezTo>
                    <a:pt x="2670" y="2110"/>
                    <a:pt x="2068" y="2324"/>
                    <a:pt x="1539" y="2721"/>
                  </a:cubicBezTo>
                  <a:cubicBezTo>
                    <a:pt x="0" y="3941"/>
                    <a:pt x="53" y="6754"/>
                    <a:pt x="53" y="6860"/>
                  </a:cubicBezTo>
                  <a:cubicBezTo>
                    <a:pt x="53" y="6966"/>
                    <a:pt x="159" y="7072"/>
                    <a:pt x="265" y="7072"/>
                  </a:cubicBezTo>
                  <a:cubicBezTo>
                    <a:pt x="372" y="7072"/>
                    <a:pt x="478" y="6966"/>
                    <a:pt x="478" y="6860"/>
                  </a:cubicBezTo>
                  <a:cubicBezTo>
                    <a:pt x="478" y="6807"/>
                    <a:pt x="425" y="4153"/>
                    <a:pt x="1857" y="3039"/>
                  </a:cubicBezTo>
                  <a:cubicBezTo>
                    <a:pt x="2275" y="2714"/>
                    <a:pt x="2774" y="2552"/>
                    <a:pt x="3355" y="2552"/>
                  </a:cubicBezTo>
                  <a:cubicBezTo>
                    <a:pt x="3438" y="2552"/>
                    <a:pt x="3522" y="2555"/>
                    <a:pt x="3608" y="2562"/>
                  </a:cubicBezTo>
                  <a:cubicBezTo>
                    <a:pt x="3449" y="2827"/>
                    <a:pt x="3396" y="3092"/>
                    <a:pt x="3290" y="3358"/>
                  </a:cubicBezTo>
                  <a:cubicBezTo>
                    <a:pt x="2919" y="3358"/>
                    <a:pt x="2547" y="3464"/>
                    <a:pt x="2229" y="3729"/>
                  </a:cubicBezTo>
                  <a:cubicBezTo>
                    <a:pt x="1114" y="4578"/>
                    <a:pt x="902" y="6754"/>
                    <a:pt x="902" y="6807"/>
                  </a:cubicBezTo>
                  <a:cubicBezTo>
                    <a:pt x="902" y="6966"/>
                    <a:pt x="1008" y="7072"/>
                    <a:pt x="1114" y="7072"/>
                  </a:cubicBezTo>
                  <a:cubicBezTo>
                    <a:pt x="1221" y="7072"/>
                    <a:pt x="1327" y="6966"/>
                    <a:pt x="1380" y="6860"/>
                  </a:cubicBezTo>
                  <a:cubicBezTo>
                    <a:pt x="1380" y="6860"/>
                    <a:pt x="1539" y="4843"/>
                    <a:pt x="2494" y="4047"/>
                  </a:cubicBezTo>
                  <a:cubicBezTo>
                    <a:pt x="2706" y="3888"/>
                    <a:pt x="2919" y="3835"/>
                    <a:pt x="3184" y="3782"/>
                  </a:cubicBezTo>
                  <a:lnTo>
                    <a:pt x="3184" y="3782"/>
                  </a:lnTo>
                  <a:cubicBezTo>
                    <a:pt x="3131" y="3888"/>
                    <a:pt x="3131" y="3941"/>
                    <a:pt x="3131" y="3994"/>
                  </a:cubicBezTo>
                  <a:cubicBezTo>
                    <a:pt x="2759" y="5480"/>
                    <a:pt x="2919" y="6807"/>
                    <a:pt x="2919" y="6860"/>
                  </a:cubicBezTo>
                  <a:cubicBezTo>
                    <a:pt x="2919" y="6966"/>
                    <a:pt x="3025" y="7072"/>
                    <a:pt x="3131" y="7072"/>
                  </a:cubicBezTo>
                  <a:cubicBezTo>
                    <a:pt x="3237" y="7072"/>
                    <a:pt x="3343" y="6966"/>
                    <a:pt x="3343" y="6860"/>
                  </a:cubicBezTo>
                  <a:cubicBezTo>
                    <a:pt x="3343" y="6807"/>
                    <a:pt x="3237" y="5533"/>
                    <a:pt x="3555" y="4100"/>
                  </a:cubicBezTo>
                  <a:cubicBezTo>
                    <a:pt x="3555" y="3994"/>
                    <a:pt x="3608" y="3888"/>
                    <a:pt x="3608" y="3835"/>
                  </a:cubicBezTo>
                  <a:cubicBezTo>
                    <a:pt x="3927" y="3888"/>
                    <a:pt x="4245" y="3941"/>
                    <a:pt x="4511" y="3994"/>
                  </a:cubicBezTo>
                  <a:cubicBezTo>
                    <a:pt x="4298" y="5374"/>
                    <a:pt x="4670" y="6807"/>
                    <a:pt x="4723" y="6913"/>
                  </a:cubicBezTo>
                  <a:cubicBezTo>
                    <a:pt x="4723" y="7019"/>
                    <a:pt x="4829" y="7072"/>
                    <a:pt x="4935" y="7072"/>
                  </a:cubicBezTo>
                  <a:lnTo>
                    <a:pt x="4988" y="7072"/>
                  </a:lnTo>
                  <a:cubicBezTo>
                    <a:pt x="5094" y="7019"/>
                    <a:pt x="5147" y="6913"/>
                    <a:pt x="5147" y="6807"/>
                  </a:cubicBezTo>
                  <a:cubicBezTo>
                    <a:pt x="5147" y="6807"/>
                    <a:pt x="4776" y="5427"/>
                    <a:pt x="4935" y="4100"/>
                  </a:cubicBezTo>
                  <a:cubicBezTo>
                    <a:pt x="4988" y="4100"/>
                    <a:pt x="5094" y="4100"/>
                    <a:pt x="5200" y="4153"/>
                  </a:cubicBezTo>
                  <a:lnTo>
                    <a:pt x="5147" y="4153"/>
                  </a:lnTo>
                  <a:cubicBezTo>
                    <a:pt x="5634" y="4258"/>
                    <a:pt x="6052" y="4362"/>
                    <a:pt x="6521" y="4362"/>
                  </a:cubicBezTo>
                  <a:cubicBezTo>
                    <a:pt x="6768" y="4362"/>
                    <a:pt x="7030" y="4333"/>
                    <a:pt x="7323" y="4260"/>
                  </a:cubicBezTo>
                  <a:cubicBezTo>
                    <a:pt x="7429" y="4260"/>
                    <a:pt x="7535" y="4100"/>
                    <a:pt x="7482" y="3994"/>
                  </a:cubicBezTo>
                  <a:cubicBezTo>
                    <a:pt x="7482" y="3888"/>
                    <a:pt x="7323" y="3835"/>
                    <a:pt x="7217" y="3835"/>
                  </a:cubicBezTo>
                  <a:cubicBezTo>
                    <a:pt x="6960" y="3908"/>
                    <a:pt x="6729" y="3937"/>
                    <a:pt x="6508" y="3937"/>
                  </a:cubicBezTo>
                  <a:cubicBezTo>
                    <a:pt x="6088" y="3937"/>
                    <a:pt x="5705" y="3833"/>
                    <a:pt x="5253" y="3729"/>
                  </a:cubicBezTo>
                  <a:cubicBezTo>
                    <a:pt x="5147" y="3676"/>
                    <a:pt x="5094" y="3676"/>
                    <a:pt x="4988" y="3623"/>
                  </a:cubicBezTo>
                  <a:cubicBezTo>
                    <a:pt x="5041" y="3411"/>
                    <a:pt x="5094" y="3145"/>
                    <a:pt x="5200" y="2880"/>
                  </a:cubicBezTo>
                  <a:cubicBezTo>
                    <a:pt x="6137" y="3100"/>
                    <a:pt x="6874" y="3192"/>
                    <a:pt x="7514" y="3192"/>
                  </a:cubicBezTo>
                  <a:cubicBezTo>
                    <a:pt x="8107" y="3192"/>
                    <a:pt x="8617" y="3114"/>
                    <a:pt x="9127" y="2986"/>
                  </a:cubicBezTo>
                  <a:cubicBezTo>
                    <a:pt x="9233" y="2986"/>
                    <a:pt x="9339" y="2827"/>
                    <a:pt x="9286" y="2721"/>
                  </a:cubicBezTo>
                  <a:cubicBezTo>
                    <a:pt x="9286" y="2615"/>
                    <a:pt x="9127" y="2562"/>
                    <a:pt x="9021" y="2562"/>
                  </a:cubicBezTo>
                  <a:cubicBezTo>
                    <a:pt x="8543" y="2668"/>
                    <a:pt x="8053" y="2734"/>
                    <a:pt x="7475" y="2734"/>
                  </a:cubicBezTo>
                  <a:cubicBezTo>
                    <a:pt x="6898" y="2734"/>
                    <a:pt x="6235" y="2668"/>
                    <a:pt x="5413" y="2509"/>
                  </a:cubicBezTo>
                  <a:cubicBezTo>
                    <a:pt x="5784" y="1978"/>
                    <a:pt x="6315" y="1660"/>
                    <a:pt x="7005" y="1606"/>
                  </a:cubicBezTo>
                  <a:cubicBezTo>
                    <a:pt x="7247" y="1573"/>
                    <a:pt x="7476" y="1557"/>
                    <a:pt x="7691" y="1557"/>
                  </a:cubicBezTo>
                  <a:cubicBezTo>
                    <a:pt x="9171" y="1557"/>
                    <a:pt x="10051" y="2298"/>
                    <a:pt x="10931" y="3039"/>
                  </a:cubicBezTo>
                  <a:cubicBezTo>
                    <a:pt x="11727" y="3623"/>
                    <a:pt x="12417" y="4207"/>
                    <a:pt x="13372" y="4260"/>
                  </a:cubicBezTo>
                  <a:cubicBezTo>
                    <a:pt x="13478" y="4260"/>
                    <a:pt x="13584" y="4153"/>
                    <a:pt x="13584" y="4047"/>
                  </a:cubicBezTo>
                  <a:cubicBezTo>
                    <a:pt x="13584" y="3941"/>
                    <a:pt x="13531" y="3835"/>
                    <a:pt x="13372" y="3835"/>
                  </a:cubicBezTo>
                  <a:cubicBezTo>
                    <a:pt x="12576" y="3782"/>
                    <a:pt x="11939" y="3304"/>
                    <a:pt x="11250" y="2668"/>
                  </a:cubicBezTo>
                  <a:cubicBezTo>
                    <a:pt x="10312" y="1917"/>
                    <a:pt x="9290" y="1084"/>
                    <a:pt x="7637" y="1084"/>
                  </a:cubicBezTo>
                  <a:cubicBezTo>
                    <a:pt x="7420" y="1084"/>
                    <a:pt x="7192" y="1098"/>
                    <a:pt x="6951" y="1129"/>
                  </a:cubicBezTo>
                  <a:cubicBezTo>
                    <a:pt x="6102" y="1288"/>
                    <a:pt x="5466" y="1660"/>
                    <a:pt x="5041" y="2296"/>
                  </a:cubicBezTo>
                  <a:lnTo>
                    <a:pt x="4988" y="2402"/>
                  </a:lnTo>
                  <a:cubicBezTo>
                    <a:pt x="4829" y="2349"/>
                    <a:pt x="4723" y="2349"/>
                    <a:pt x="4617" y="2296"/>
                  </a:cubicBezTo>
                  <a:cubicBezTo>
                    <a:pt x="4457" y="2243"/>
                    <a:pt x="4351" y="2243"/>
                    <a:pt x="4245" y="2190"/>
                  </a:cubicBezTo>
                  <a:cubicBezTo>
                    <a:pt x="4298" y="2137"/>
                    <a:pt x="4351" y="2031"/>
                    <a:pt x="4404" y="1925"/>
                  </a:cubicBezTo>
                  <a:cubicBezTo>
                    <a:pt x="4935" y="1235"/>
                    <a:pt x="5572" y="704"/>
                    <a:pt x="6368" y="439"/>
                  </a:cubicBezTo>
                  <a:cubicBezTo>
                    <a:pt x="6474" y="386"/>
                    <a:pt x="6580" y="280"/>
                    <a:pt x="6527" y="174"/>
                  </a:cubicBezTo>
                  <a:cubicBezTo>
                    <a:pt x="6484" y="87"/>
                    <a:pt x="6405" y="0"/>
                    <a:pt x="63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67"/>
            <p:cNvSpPr/>
            <p:nvPr/>
          </p:nvSpPr>
          <p:spPr>
            <a:xfrm>
              <a:off x="6868697" y="9938306"/>
              <a:ext cx="623462" cy="201187"/>
            </a:xfrm>
            <a:custGeom>
              <a:avLst/>
              <a:gdLst/>
              <a:ahLst/>
              <a:cxnLst/>
              <a:rect l="l" t="t" r="r" b="b"/>
              <a:pathLst>
                <a:path w="9712" h="3134" extrusionOk="0">
                  <a:moveTo>
                    <a:pt x="2871" y="1"/>
                  </a:moveTo>
                  <a:cubicBezTo>
                    <a:pt x="2658" y="1"/>
                    <a:pt x="2462" y="66"/>
                    <a:pt x="2282" y="215"/>
                  </a:cubicBezTo>
                  <a:cubicBezTo>
                    <a:pt x="2017" y="375"/>
                    <a:pt x="1805" y="693"/>
                    <a:pt x="1646" y="1118"/>
                  </a:cubicBezTo>
                  <a:cubicBezTo>
                    <a:pt x="1591" y="1108"/>
                    <a:pt x="1536" y="1104"/>
                    <a:pt x="1482" y="1104"/>
                  </a:cubicBezTo>
                  <a:cubicBezTo>
                    <a:pt x="1218" y="1104"/>
                    <a:pt x="954" y="1207"/>
                    <a:pt x="690" y="1383"/>
                  </a:cubicBezTo>
                  <a:cubicBezTo>
                    <a:pt x="54" y="1860"/>
                    <a:pt x="1" y="2869"/>
                    <a:pt x="1" y="2922"/>
                  </a:cubicBezTo>
                  <a:cubicBezTo>
                    <a:pt x="1" y="3028"/>
                    <a:pt x="54" y="3134"/>
                    <a:pt x="213" y="3134"/>
                  </a:cubicBezTo>
                  <a:cubicBezTo>
                    <a:pt x="319" y="3134"/>
                    <a:pt x="425" y="3028"/>
                    <a:pt x="425" y="2922"/>
                  </a:cubicBezTo>
                  <a:cubicBezTo>
                    <a:pt x="425" y="2709"/>
                    <a:pt x="584" y="2020"/>
                    <a:pt x="956" y="1701"/>
                  </a:cubicBezTo>
                  <a:cubicBezTo>
                    <a:pt x="1115" y="1595"/>
                    <a:pt x="1327" y="1542"/>
                    <a:pt x="1540" y="1542"/>
                  </a:cubicBezTo>
                  <a:cubicBezTo>
                    <a:pt x="1540" y="1648"/>
                    <a:pt x="1540" y="1754"/>
                    <a:pt x="1540" y="1807"/>
                  </a:cubicBezTo>
                  <a:cubicBezTo>
                    <a:pt x="1433" y="2391"/>
                    <a:pt x="1433" y="2922"/>
                    <a:pt x="1433" y="2922"/>
                  </a:cubicBezTo>
                  <a:cubicBezTo>
                    <a:pt x="1433" y="3028"/>
                    <a:pt x="1540" y="3134"/>
                    <a:pt x="1699" y="3134"/>
                  </a:cubicBezTo>
                  <a:cubicBezTo>
                    <a:pt x="1805" y="3134"/>
                    <a:pt x="1911" y="3028"/>
                    <a:pt x="1911" y="2922"/>
                  </a:cubicBezTo>
                  <a:cubicBezTo>
                    <a:pt x="1858" y="2656"/>
                    <a:pt x="1911" y="2126"/>
                    <a:pt x="2017" y="1648"/>
                  </a:cubicBezTo>
                  <a:cubicBezTo>
                    <a:pt x="2282" y="1701"/>
                    <a:pt x="2548" y="1807"/>
                    <a:pt x="2866" y="1914"/>
                  </a:cubicBezTo>
                  <a:cubicBezTo>
                    <a:pt x="3686" y="2137"/>
                    <a:pt x="4533" y="2387"/>
                    <a:pt x="5442" y="2387"/>
                  </a:cubicBezTo>
                  <a:cubicBezTo>
                    <a:pt x="5827" y="2387"/>
                    <a:pt x="6223" y="2342"/>
                    <a:pt x="6634" y="2232"/>
                  </a:cubicBezTo>
                  <a:cubicBezTo>
                    <a:pt x="6740" y="2232"/>
                    <a:pt x="6793" y="2126"/>
                    <a:pt x="6740" y="1967"/>
                  </a:cubicBezTo>
                  <a:cubicBezTo>
                    <a:pt x="6740" y="1889"/>
                    <a:pt x="6683" y="1840"/>
                    <a:pt x="6590" y="1840"/>
                  </a:cubicBezTo>
                  <a:cubicBezTo>
                    <a:pt x="6556" y="1840"/>
                    <a:pt x="6517" y="1846"/>
                    <a:pt x="6474" y="1860"/>
                  </a:cubicBezTo>
                  <a:cubicBezTo>
                    <a:pt x="6145" y="1946"/>
                    <a:pt x="5819" y="1982"/>
                    <a:pt x="5497" y="1982"/>
                  </a:cubicBezTo>
                  <a:cubicBezTo>
                    <a:pt x="4627" y="1982"/>
                    <a:pt x="3786" y="1721"/>
                    <a:pt x="2972" y="1489"/>
                  </a:cubicBezTo>
                  <a:cubicBezTo>
                    <a:pt x="2707" y="1383"/>
                    <a:pt x="2389" y="1330"/>
                    <a:pt x="2123" y="1224"/>
                  </a:cubicBezTo>
                  <a:cubicBezTo>
                    <a:pt x="2176" y="958"/>
                    <a:pt x="2335" y="693"/>
                    <a:pt x="2495" y="534"/>
                  </a:cubicBezTo>
                  <a:cubicBezTo>
                    <a:pt x="2601" y="481"/>
                    <a:pt x="2720" y="454"/>
                    <a:pt x="2853" y="454"/>
                  </a:cubicBezTo>
                  <a:cubicBezTo>
                    <a:pt x="2985" y="454"/>
                    <a:pt x="3131" y="481"/>
                    <a:pt x="3291" y="534"/>
                  </a:cubicBezTo>
                  <a:cubicBezTo>
                    <a:pt x="4507" y="976"/>
                    <a:pt x="5800" y="1393"/>
                    <a:pt x="7347" y="1393"/>
                  </a:cubicBezTo>
                  <a:cubicBezTo>
                    <a:pt x="8028" y="1393"/>
                    <a:pt x="8758" y="1312"/>
                    <a:pt x="9552" y="1118"/>
                  </a:cubicBezTo>
                  <a:cubicBezTo>
                    <a:pt x="9658" y="1118"/>
                    <a:pt x="9711" y="958"/>
                    <a:pt x="9711" y="852"/>
                  </a:cubicBezTo>
                  <a:cubicBezTo>
                    <a:pt x="9658" y="746"/>
                    <a:pt x="9552" y="693"/>
                    <a:pt x="9446" y="693"/>
                  </a:cubicBezTo>
                  <a:cubicBezTo>
                    <a:pt x="8689" y="870"/>
                    <a:pt x="7990" y="945"/>
                    <a:pt x="7337" y="945"/>
                  </a:cubicBezTo>
                  <a:cubicBezTo>
                    <a:pt x="5839" y="945"/>
                    <a:pt x="4579" y="553"/>
                    <a:pt x="3397" y="109"/>
                  </a:cubicBezTo>
                  <a:cubicBezTo>
                    <a:pt x="3211" y="40"/>
                    <a:pt x="3036" y="1"/>
                    <a:pt x="28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67"/>
            <p:cNvSpPr/>
            <p:nvPr/>
          </p:nvSpPr>
          <p:spPr>
            <a:xfrm>
              <a:off x="7083301" y="9510125"/>
              <a:ext cx="262365" cy="155930"/>
            </a:xfrm>
            <a:custGeom>
              <a:avLst/>
              <a:gdLst/>
              <a:ahLst/>
              <a:cxnLst/>
              <a:rect l="l" t="t" r="r" b="b"/>
              <a:pathLst>
                <a:path w="4087" h="2429" extrusionOk="0">
                  <a:moveTo>
                    <a:pt x="2760" y="518"/>
                  </a:moveTo>
                  <a:cubicBezTo>
                    <a:pt x="2813" y="518"/>
                    <a:pt x="2866" y="571"/>
                    <a:pt x="2919" y="571"/>
                  </a:cubicBezTo>
                  <a:cubicBezTo>
                    <a:pt x="2389" y="836"/>
                    <a:pt x="1805" y="1102"/>
                    <a:pt x="1327" y="1314"/>
                  </a:cubicBezTo>
                  <a:lnTo>
                    <a:pt x="1433" y="889"/>
                  </a:lnTo>
                  <a:cubicBezTo>
                    <a:pt x="1486" y="836"/>
                    <a:pt x="1433" y="730"/>
                    <a:pt x="1327" y="677"/>
                  </a:cubicBezTo>
                  <a:cubicBezTo>
                    <a:pt x="1274" y="677"/>
                    <a:pt x="1168" y="730"/>
                    <a:pt x="1115" y="783"/>
                  </a:cubicBezTo>
                  <a:lnTo>
                    <a:pt x="903" y="1473"/>
                  </a:lnTo>
                  <a:cubicBezTo>
                    <a:pt x="744" y="1526"/>
                    <a:pt x="584" y="1579"/>
                    <a:pt x="478" y="1632"/>
                  </a:cubicBezTo>
                  <a:cubicBezTo>
                    <a:pt x="531" y="1261"/>
                    <a:pt x="744" y="624"/>
                    <a:pt x="1486" y="518"/>
                  </a:cubicBezTo>
                  <a:close/>
                  <a:moveTo>
                    <a:pt x="3291" y="730"/>
                  </a:moveTo>
                  <a:cubicBezTo>
                    <a:pt x="2866" y="1420"/>
                    <a:pt x="2335" y="1844"/>
                    <a:pt x="1805" y="1951"/>
                  </a:cubicBezTo>
                  <a:cubicBezTo>
                    <a:pt x="1646" y="2004"/>
                    <a:pt x="1486" y="2004"/>
                    <a:pt x="1380" y="2004"/>
                  </a:cubicBezTo>
                  <a:cubicBezTo>
                    <a:pt x="1115" y="2004"/>
                    <a:pt x="903" y="1951"/>
                    <a:pt x="744" y="1898"/>
                  </a:cubicBezTo>
                  <a:cubicBezTo>
                    <a:pt x="1009" y="1791"/>
                    <a:pt x="1380" y="1632"/>
                    <a:pt x="1805" y="1420"/>
                  </a:cubicBezTo>
                  <a:lnTo>
                    <a:pt x="2123" y="1579"/>
                  </a:lnTo>
                  <a:lnTo>
                    <a:pt x="2176" y="1579"/>
                  </a:lnTo>
                  <a:cubicBezTo>
                    <a:pt x="2282" y="1579"/>
                    <a:pt x="2335" y="1526"/>
                    <a:pt x="2335" y="1473"/>
                  </a:cubicBezTo>
                  <a:cubicBezTo>
                    <a:pt x="2389" y="1420"/>
                    <a:pt x="2335" y="1314"/>
                    <a:pt x="2229" y="1261"/>
                  </a:cubicBezTo>
                  <a:cubicBezTo>
                    <a:pt x="2601" y="1102"/>
                    <a:pt x="2972" y="889"/>
                    <a:pt x="3291" y="730"/>
                  </a:cubicBezTo>
                  <a:close/>
                  <a:moveTo>
                    <a:pt x="3874" y="1"/>
                  </a:moveTo>
                  <a:cubicBezTo>
                    <a:pt x="3835" y="1"/>
                    <a:pt x="3795" y="14"/>
                    <a:pt x="3768" y="40"/>
                  </a:cubicBezTo>
                  <a:cubicBezTo>
                    <a:pt x="3609" y="93"/>
                    <a:pt x="3450" y="146"/>
                    <a:pt x="3238" y="146"/>
                  </a:cubicBezTo>
                  <a:cubicBezTo>
                    <a:pt x="3131" y="146"/>
                    <a:pt x="2972" y="146"/>
                    <a:pt x="2813" y="93"/>
                  </a:cubicBezTo>
                  <a:lnTo>
                    <a:pt x="1433" y="93"/>
                  </a:lnTo>
                  <a:cubicBezTo>
                    <a:pt x="319" y="253"/>
                    <a:pt x="1" y="1367"/>
                    <a:pt x="1" y="1898"/>
                  </a:cubicBezTo>
                  <a:cubicBezTo>
                    <a:pt x="1" y="1951"/>
                    <a:pt x="54" y="2057"/>
                    <a:pt x="107" y="2057"/>
                  </a:cubicBezTo>
                  <a:cubicBezTo>
                    <a:pt x="107" y="2057"/>
                    <a:pt x="637" y="2428"/>
                    <a:pt x="1380" y="2428"/>
                  </a:cubicBezTo>
                  <a:cubicBezTo>
                    <a:pt x="1540" y="2428"/>
                    <a:pt x="1699" y="2428"/>
                    <a:pt x="1911" y="2375"/>
                  </a:cubicBezTo>
                  <a:cubicBezTo>
                    <a:pt x="2760" y="2216"/>
                    <a:pt x="3450" y="1473"/>
                    <a:pt x="4034" y="306"/>
                  </a:cubicBezTo>
                  <a:cubicBezTo>
                    <a:pt x="4087" y="199"/>
                    <a:pt x="4087" y="93"/>
                    <a:pt x="3980" y="40"/>
                  </a:cubicBezTo>
                  <a:cubicBezTo>
                    <a:pt x="3954" y="14"/>
                    <a:pt x="3914" y="1"/>
                    <a:pt x="38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67"/>
            <p:cNvSpPr/>
            <p:nvPr/>
          </p:nvSpPr>
          <p:spPr>
            <a:xfrm>
              <a:off x="6793781" y="9988249"/>
              <a:ext cx="71577" cy="151243"/>
            </a:xfrm>
            <a:custGeom>
              <a:avLst/>
              <a:gdLst/>
              <a:ahLst/>
              <a:cxnLst/>
              <a:rect l="l" t="t" r="r" b="b"/>
              <a:pathLst>
                <a:path w="1115" h="2356" extrusionOk="0">
                  <a:moveTo>
                    <a:pt x="890" y="0"/>
                  </a:moveTo>
                  <a:cubicBezTo>
                    <a:pt x="857" y="0"/>
                    <a:pt x="825" y="7"/>
                    <a:pt x="796" y="21"/>
                  </a:cubicBezTo>
                  <a:cubicBezTo>
                    <a:pt x="584" y="127"/>
                    <a:pt x="372" y="340"/>
                    <a:pt x="266" y="552"/>
                  </a:cubicBezTo>
                  <a:cubicBezTo>
                    <a:pt x="0" y="1242"/>
                    <a:pt x="425" y="2197"/>
                    <a:pt x="425" y="2250"/>
                  </a:cubicBezTo>
                  <a:cubicBezTo>
                    <a:pt x="478" y="2303"/>
                    <a:pt x="531" y="2356"/>
                    <a:pt x="637" y="2356"/>
                  </a:cubicBezTo>
                  <a:lnTo>
                    <a:pt x="690" y="2356"/>
                  </a:lnTo>
                  <a:cubicBezTo>
                    <a:pt x="796" y="2303"/>
                    <a:pt x="849" y="2144"/>
                    <a:pt x="796" y="2038"/>
                  </a:cubicBezTo>
                  <a:cubicBezTo>
                    <a:pt x="743" y="1825"/>
                    <a:pt x="531" y="1136"/>
                    <a:pt x="690" y="711"/>
                  </a:cubicBezTo>
                  <a:cubicBezTo>
                    <a:pt x="743" y="605"/>
                    <a:pt x="849" y="499"/>
                    <a:pt x="955" y="446"/>
                  </a:cubicBezTo>
                  <a:cubicBezTo>
                    <a:pt x="1062" y="393"/>
                    <a:pt x="1115" y="287"/>
                    <a:pt x="1115" y="127"/>
                  </a:cubicBezTo>
                  <a:cubicBezTo>
                    <a:pt x="1076" y="50"/>
                    <a:pt x="980" y="0"/>
                    <a:pt x="8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67"/>
            <p:cNvSpPr/>
            <p:nvPr/>
          </p:nvSpPr>
          <p:spPr>
            <a:xfrm>
              <a:off x="7015190" y="10067915"/>
              <a:ext cx="34152" cy="71577"/>
            </a:xfrm>
            <a:custGeom>
              <a:avLst/>
              <a:gdLst/>
              <a:ahLst/>
              <a:cxnLst/>
              <a:rect l="l" t="t" r="r" b="b"/>
              <a:pathLst>
                <a:path w="532" h="1115" extrusionOk="0">
                  <a:moveTo>
                    <a:pt x="213" y="1"/>
                  </a:moveTo>
                  <a:cubicBezTo>
                    <a:pt x="107" y="54"/>
                    <a:pt x="0" y="160"/>
                    <a:pt x="53" y="266"/>
                  </a:cubicBezTo>
                  <a:lnTo>
                    <a:pt x="107" y="903"/>
                  </a:lnTo>
                  <a:cubicBezTo>
                    <a:pt x="107" y="1062"/>
                    <a:pt x="213" y="1115"/>
                    <a:pt x="319" y="1115"/>
                  </a:cubicBezTo>
                  <a:cubicBezTo>
                    <a:pt x="425" y="1115"/>
                    <a:pt x="531" y="1009"/>
                    <a:pt x="531" y="903"/>
                  </a:cubicBezTo>
                  <a:lnTo>
                    <a:pt x="478" y="213"/>
                  </a:lnTo>
                  <a:cubicBezTo>
                    <a:pt x="478" y="107"/>
                    <a:pt x="372" y="1"/>
                    <a:pt x="2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4" name="Google Shape;2734;p67"/>
          <p:cNvGrpSpPr/>
          <p:nvPr/>
        </p:nvGrpSpPr>
        <p:grpSpPr>
          <a:xfrm>
            <a:off x="3990441" y="2009309"/>
            <a:ext cx="422409" cy="426596"/>
            <a:chOff x="6466772" y="7553847"/>
            <a:chExt cx="1049203" cy="1059603"/>
          </a:xfrm>
        </p:grpSpPr>
        <p:sp>
          <p:nvSpPr>
            <p:cNvPr id="2735" name="Google Shape;2735;p67"/>
            <p:cNvSpPr/>
            <p:nvPr/>
          </p:nvSpPr>
          <p:spPr>
            <a:xfrm>
              <a:off x="6746084" y="7685446"/>
              <a:ext cx="504188" cy="147905"/>
            </a:xfrm>
            <a:custGeom>
              <a:avLst/>
              <a:gdLst/>
              <a:ahLst/>
              <a:cxnLst/>
              <a:rect l="l" t="t" r="r" b="b"/>
              <a:pathLst>
                <a:path w="7854" h="2304" extrusionOk="0">
                  <a:moveTo>
                    <a:pt x="824" y="0"/>
                  </a:moveTo>
                  <a:cubicBezTo>
                    <a:pt x="801" y="0"/>
                    <a:pt x="774" y="7"/>
                    <a:pt x="743" y="22"/>
                  </a:cubicBezTo>
                  <a:cubicBezTo>
                    <a:pt x="690" y="75"/>
                    <a:pt x="0" y="447"/>
                    <a:pt x="106" y="977"/>
                  </a:cubicBezTo>
                  <a:cubicBezTo>
                    <a:pt x="160" y="1455"/>
                    <a:pt x="955" y="1773"/>
                    <a:pt x="2441" y="1986"/>
                  </a:cubicBezTo>
                  <a:cubicBezTo>
                    <a:pt x="4245" y="2198"/>
                    <a:pt x="5519" y="2304"/>
                    <a:pt x="6368" y="2304"/>
                  </a:cubicBezTo>
                  <a:cubicBezTo>
                    <a:pt x="7270" y="2304"/>
                    <a:pt x="7695" y="2198"/>
                    <a:pt x="7748" y="2198"/>
                  </a:cubicBezTo>
                  <a:cubicBezTo>
                    <a:pt x="7801" y="2198"/>
                    <a:pt x="7854" y="2092"/>
                    <a:pt x="7854" y="2039"/>
                  </a:cubicBezTo>
                  <a:cubicBezTo>
                    <a:pt x="7854" y="1933"/>
                    <a:pt x="7748" y="1879"/>
                    <a:pt x="7695" y="1879"/>
                  </a:cubicBezTo>
                  <a:cubicBezTo>
                    <a:pt x="7695" y="1879"/>
                    <a:pt x="7253" y="1974"/>
                    <a:pt x="6248" y="1974"/>
                  </a:cubicBezTo>
                  <a:cubicBezTo>
                    <a:pt x="5411" y="1974"/>
                    <a:pt x="4183" y="1908"/>
                    <a:pt x="2494" y="1667"/>
                  </a:cubicBezTo>
                  <a:cubicBezTo>
                    <a:pt x="1858" y="1614"/>
                    <a:pt x="478" y="1402"/>
                    <a:pt x="372" y="924"/>
                  </a:cubicBezTo>
                  <a:cubicBezTo>
                    <a:pt x="319" y="659"/>
                    <a:pt x="743" y="341"/>
                    <a:pt x="902" y="288"/>
                  </a:cubicBezTo>
                  <a:cubicBezTo>
                    <a:pt x="955" y="235"/>
                    <a:pt x="1009" y="128"/>
                    <a:pt x="955" y="75"/>
                  </a:cubicBezTo>
                  <a:cubicBezTo>
                    <a:pt x="918" y="38"/>
                    <a:pt x="880" y="0"/>
                    <a:pt x="8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67"/>
            <p:cNvSpPr/>
            <p:nvPr/>
          </p:nvSpPr>
          <p:spPr>
            <a:xfrm>
              <a:off x="6466772" y="7553847"/>
              <a:ext cx="1049203" cy="1059603"/>
            </a:xfrm>
            <a:custGeom>
              <a:avLst/>
              <a:gdLst/>
              <a:ahLst/>
              <a:cxnLst/>
              <a:rect l="l" t="t" r="r" b="b"/>
              <a:pathLst>
                <a:path w="16344" h="16506" extrusionOk="0">
                  <a:moveTo>
                    <a:pt x="8596" y="427"/>
                  </a:moveTo>
                  <a:cubicBezTo>
                    <a:pt x="10348" y="427"/>
                    <a:pt x="11197" y="905"/>
                    <a:pt x="11568" y="1170"/>
                  </a:cubicBezTo>
                  <a:cubicBezTo>
                    <a:pt x="10984" y="1223"/>
                    <a:pt x="9976" y="1489"/>
                    <a:pt x="9233" y="2656"/>
                  </a:cubicBezTo>
                  <a:cubicBezTo>
                    <a:pt x="9180" y="2762"/>
                    <a:pt x="9180" y="2815"/>
                    <a:pt x="9233" y="2868"/>
                  </a:cubicBezTo>
                  <a:lnTo>
                    <a:pt x="9339" y="2868"/>
                  </a:lnTo>
                  <a:cubicBezTo>
                    <a:pt x="9392" y="2868"/>
                    <a:pt x="9445" y="2868"/>
                    <a:pt x="9445" y="2815"/>
                  </a:cubicBezTo>
                  <a:cubicBezTo>
                    <a:pt x="9499" y="2815"/>
                    <a:pt x="9499" y="2762"/>
                    <a:pt x="9499" y="2762"/>
                  </a:cubicBezTo>
                  <a:cubicBezTo>
                    <a:pt x="10035" y="1958"/>
                    <a:pt x="10948" y="1492"/>
                    <a:pt x="11888" y="1492"/>
                  </a:cubicBezTo>
                  <a:cubicBezTo>
                    <a:pt x="12064" y="1492"/>
                    <a:pt x="12241" y="1508"/>
                    <a:pt x="12417" y="1542"/>
                  </a:cubicBezTo>
                  <a:cubicBezTo>
                    <a:pt x="12789" y="1648"/>
                    <a:pt x="13319" y="1754"/>
                    <a:pt x="13850" y="1913"/>
                  </a:cubicBezTo>
                  <a:cubicBezTo>
                    <a:pt x="14699" y="2231"/>
                    <a:pt x="15707" y="2762"/>
                    <a:pt x="15760" y="3558"/>
                  </a:cubicBezTo>
                  <a:cubicBezTo>
                    <a:pt x="15866" y="4354"/>
                    <a:pt x="15707" y="4991"/>
                    <a:pt x="15336" y="5150"/>
                  </a:cubicBezTo>
                  <a:lnTo>
                    <a:pt x="15336" y="5203"/>
                  </a:lnTo>
                  <a:cubicBezTo>
                    <a:pt x="15268" y="5237"/>
                    <a:pt x="15191" y="5254"/>
                    <a:pt x="15104" y="5254"/>
                  </a:cubicBezTo>
                  <a:cubicBezTo>
                    <a:pt x="14916" y="5254"/>
                    <a:pt x="14687" y="5172"/>
                    <a:pt x="14434" y="4991"/>
                  </a:cubicBezTo>
                  <a:lnTo>
                    <a:pt x="14540" y="4991"/>
                  </a:lnTo>
                  <a:cubicBezTo>
                    <a:pt x="14646" y="4885"/>
                    <a:pt x="14858" y="4725"/>
                    <a:pt x="14964" y="4725"/>
                  </a:cubicBezTo>
                  <a:cubicBezTo>
                    <a:pt x="14991" y="4752"/>
                    <a:pt x="15030" y="4765"/>
                    <a:pt x="15077" y="4765"/>
                  </a:cubicBezTo>
                  <a:cubicBezTo>
                    <a:pt x="15123" y="4765"/>
                    <a:pt x="15176" y="4752"/>
                    <a:pt x="15229" y="4725"/>
                  </a:cubicBezTo>
                  <a:cubicBezTo>
                    <a:pt x="15336" y="4672"/>
                    <a:pt x="15336" y="4513"/>
                    <a:pt x="15283" y="4407"/>
                  </a:cubicBezTo>
                  <a:cubicBezTo>
                    <a:pt x="15229" y="4354"/>
                    <a:pt x="15176" y="4301"/>
                    <a:pt x="15123" y="4248"/>
                  </a:cubicBezTo>
                  <a:cubicBezTo>
                    <a:pt x="15096" y="4241"/>
                    <a:pt x="15068" y="4238"/>
                    <a:pt x="15038" y="4238"/>
                  </a:cubicBezTo>
                  <a:cubicBezTo>
                    <a:pt x="14841" y="4238"/>
                    <a:pt x="14598" y="4388"/>
                    <a:pt x="14274" y="4619"/>
                  </a:cubicBezTo>
                  <a:cubicBezTo>
                    <a:pt x="14168" y="4672"/>
                    <a:pt x="14062" y="4725"/>
                    <a:pt x="13956" y="4832"/>
                  </a:cubicBezTo>
                  <a:cubicBezTo>
                    <a:pt x="13691" y="4991"/>
                    <a:pt x="13372" y="5097"/>
                    <a:pt x="13107" y="5150"/>
                  </a:cubicBezTo>
                  <a:cubicBezTo>
                    <a:pt x="13069" y="5188"/>
                    <a:pt x="11376" y="5519"/>
                    <a:pt x="9694" y="5519"/>
                  </a:cubicBezTo>
                  <a:cubicBezTo>
                    <a:pt x="9005" y="5519"/>
                    <a:pt x="8318" y="5463"/>
                    <a:pt x="7747" y="5309"/>
                  </a:cubicBezTo>
                  <a:cubicBezTo>
                    <a:pt x="7323" y="5203"/>
                    <a:pt x="6951" y="5150"/>
                    <a:pt x="6633" y="5150"/>
                  </a:cubicBezTo>
                  <a:cubicBezTo>
                    <a:pt x="6156" y="5150"/>
                    <a:pt x="5731" y="5256"/>
                    <a:pt x="5360" y="5362"/>
                  </a:cubicBezTo>
                  <a:cubicBezTo>
                    <a:pt x="5058" y="5429"/>
                    <a:pt x="4777" y="5496"/>
                    <a:pt x="4477" y="5496"/>
                  </a:cubicBezTo>
                  <a:cubicBezTo>
                    <a:pt x="4303" y="5496"/>
                    <a:pt x="4122" y="5474"/>
                    <a:pt x="3927" y="5415"/>
                  </a:cubicBezTo>
                  <a:cubicBezTo>
                    <a:pt x="3608" y="5309"/>
                    <a:pt x="3078" y="4991"/>
                    <a:pt x="2494" y="4566"/>
                  </a:cubicBezTo>
                  <a:cubicBezTo>
                    <a:pt x="2070" y="4301"/>
                    <a:pt x="1592" y="3983"/>
                    <a:pt x="1114" y="3717"/>
                  </a:cubicBezTo>
                  <a:cubicBezTo>
                    <a:pt x="1008" y="3664"/>
                    <a:pt x="902" y="3505"/>
                    <a:pt x="902" y="3346"/>
                  </a:cubicBezTo>
                  <a:cubicBezTo>
                    <a:pt x="849" y="3240"/>
                    <a:pt x="902" y="3080"/>
                    <a:pt x="1008" y="2974"/>
                  </a:cubicBezTo>
                  <a:cubicBezTo>
                    <a:pt x="1486" y="2444"/>
                    <a:pt x="2547" y="1754"/>
                    <a:pt x="4988" y="1064"/>
                  </a:cubicBezTo>
                  <a:cubicBezTo>
                    <a:pt x="6580" y="640"/>
                    <a:pt x="8066" y="480"/>
                    <a:pt x="8596" y="427"/>
                  </a:cubicBezTo>
                  <a:close/>
                  <a:moveTo>
                    <a:pt x="6633" y="5628"/>
                  </a:moveTo>
                  <a:cubicBezTo>
                    <a:pt x="6792" y="5628"/>
                    <a:pt x="7005" y="5628"/>
                    <a:pt x="7217" y="5681"/>
                  </a:cubicBezTo>
                  <a:lnTo>
                    <a:pt x="7270" y="6477"/>
                  </a:lnTo>
                  <a:cubicBezTo>
                    <a:pt x="7270" y="6583"/>
                    <a:pt x="7323" y="6636"/>
                    <a:pt x="7376" y="6636"/>
                  </a:cubicBezTo>
                  <a:cubicBezTo>
                    <a:pt x="7482" y="6636"/>
                    <a:pt x="7535" y="6583"/>
                    <a:pt x="7535" y="6477"/>
                  </a:cubicBezTo>
                  <a:lnTo>
                    <a:pt x="7482" y="5734"/>
                  </a:lnTo>
                  <a:lnTo>
                    <a:pt x="7641" y="5734"/>
                  </a:lnTo>
                  <a:cubicBezTo>
                    <a:pt x="7747" y="5787"/>
                    <a:pt x="7907" y="5840"/>
                    <a:pt x="8066" y="5840"/>
                  </a:cubicBezTo>
                  <a:lnTo>
                    <a:pt x="8013" y="6317"/>
                  </a:lnTo>
                  <a:cubicBezTo>
                    <a:pt x="8013" y="6423"/>
                    <a:pt x="8066" y="6477"/>
                    <a:pt x="8172" y="6477"/>
                  </a:cubicBezTo>
                  <a:cubicBezTo>
                    <a:pt x="8225" y="6477"/>
                    <a:pt x="8331" y="6423"/>
                    <a:pt x="8331" y="6370"/>
                  </a:cubicBezTo>
                  <a:lnTo>
                    <a:pt x="8384" y="5893"/>
                  </a:lnTo>
                  <a:cubicBezTo>
                    <a:pt x="8543" y="5946"/>
                    <a:pt x="8756" y="5946"/>
                    <a:pt x="8915" y="5946"/>
                  </a:cubicBezTo>
                  <a:lnTo>
                    <a:pt x="8809" y="6530"/>
                  </a:lnTo>
                  <a:cubicBezTo>
                    <a:pt x="8809" y="6636"/>
                    <a:pt x="8862" y="6689"/>
                    <a:pt x="8968" y="6689"/>
                  </a:cubicBezTo>
                  <a:cubicBezTo>
                    <a:pt x="9021" y="6689"/>
                    <a:pt x="9127" y="6636"/>
                    <a:pt x="9127" y="6583"/>
                  </a:cubicBezTo>
                  <a:lnTo>
                    <a:pt x="9233" y="5946"/>
                  </a:lnTo>
                  <a:lnTo>
                    <a:pt x="9817" y="5946"/>
                  </a:lnTo>
                  <a:lnTo>
                    <a:pt x="9658" y="6317"/>
                  </a:lnTo>
                  <a:cubicBezTo>
                    <a:pt x="9605" y="6370"/>
                    <a:pt x="9658" y="6477"/>
                    <a:pt x="9764" y="6477"/>
                  </a:cubicBezTo>
                  <a:lnTo>
                    <a:pt x="9817" y="6477"/>
                  </a:lnTo>
                  <a:cubicBezTo>
                    <a:pt x="9870" y="6477"/>
                    <a:pt x="9923" y="6477"/>
                    <a:pt x="9923" y="6423"/>
                  </a:cubicBezTo>
                  <a:lnTo>
                    <a:pt x="10135" y="5946"/>
                  </a:lnTo>
                  <a:cubicBezTo>
                    <a:pt x="10507" y="5946"/>
                    <a:pt x="10878" y="5946"/>
                    <a:pt x="11250" y="5893"/>
                  </a:cubicBezTo>
                  <a:lnTo>
                    <a:pt x="11250" y="5893"/>
                  </a:lnTo>
                  <a:cubicBezTo>
                    <a:pt x="10454" y="6583"/>
                    <a:pt x="9817" y="7538"/>
                    <a:pt x="9392" y="8758"/>
                  </a:cubicBezTo>
                  <a:cubicBezTo>
                    <a:pt x="9127" y="9342"/>
                    <a:pt x="8968" y="9926"/>
                    <a:pt x="8862" y="10562"/>
                  </a:cubicBezTo>
                  <a:cubicBezTo>
                    <a:pt x="8678" y="10597"/>
                    <a:pt x="8493" y="10611"/>
                    <a:pt x="8314" y="10611"/>
                  </a:cubicBezTo>
                  <a:cubicBezTo>
                    <a:pt x="7667" y="10611"/>
                    <a:pt x="7083" y="10422"/>
                    <a:pt x="6792" y="10297"/>
                  </a:cubicBezTo>
                  <a:cubicBezTo>
                    <a:pt x="6792" y="9820"/>
                    <a:pt x="6686" y="9289"/>
                    <a:pt x="6580" y="8811"/>
                  </a:cubicBezTo>
                  <a:cubicBezTo>
                    <a:pt x="6580" y="8811"/>
                    <a:pt x="6527" y="8758"/>
                    <a:pt x="6527" y="8758"/>
                  </a:cubicBezTo>
                  <a:cubicBezTo>
                    <a:pt x="6368" y="8228"/>
                    <a:pt x="6156" y="7697"/>
                    <a:pt x="5837" y="7166"/>
                  </a:cubicBezTo>
                  <a:cubicBezTo>
                    <a:pt x="5519" y="6636"/>
                    <a:pt x="5147" y="6158"/>
                    <a:pt x="4935" y="5893"/>
                  </a:cubicBezTo>
                  <a:cubicBezTo>
                    <a:pt x="5094" y="5893"/>
                    <a:pt x="5306" y="5840"/>
                    <a:pt x="5466" y="5787"/>
                  </a:cubicBezTo>
                  <a:lnTo>
                    <a:pt x="5519" y="5787"/>
                  </a:lnTo>
                  <a:lnTo>
                    <a:pt x="5837" y="6583"/>
                  </a:lnTo>
                  <a:cubicBezTo>
                    <a:pt x="5890" y="6636"/>
                    <a:pt x="5943" y="6689"/>
                    <a:pt x="5996" y="6689"/>
                  </a:cubicBezTo>
                  <a:cubicBezTo>
                    <a:pt x="5996" y="6689"/>
                    <a:pt x="6049" y="6689"/>
                    <a:pt x="6049" y="6636"/>
                  </a:cubicBezTo>
                  <a:cubicBezTo>
                    <a:pt x="6102" y="6636"/>
                    <a:pt x="6156" y="6530"/>
                    <a:pt x="6102" y="6477"/>
                  </a:cubicBezTo>
                  <a:lnTo>
                    <a:pt x="5784" y="5734"/>
                  </a:lnTo>
                  <a:cubicBezTo>
                    <a:pt x="5943" y="5681"/>
                    <a:pt x="6156" y="5628"/>
                    <a:pt x="6315" y="5628"/>
                  </a:cubicBezTo>
                  <a:lnTo>
                    <a:pt x="6527" y="6158"/>
                  </a:lnTo>
                  <a:cubicBezTo>
                    <a:pt x="6527" y="6211"/>
                    <a:pt x="6580" y="6264"/>
                    <a:pt x="6633" y="6264"/>
                  </a:cubicBezTo>
                  <a:lnTo>
                    <a:pt x="6686" y="6264"/>
                  </a:lnTo>
                  <a:cubicBezTo>
                    <a:pt x="6739" y="6264"/>
                    <a:pt x="6792" y="6158"/>
                    <a:pt x="6792" y="6105"/>
                  </a:cubicBezTo>
                  <a:lnTo>
                    <a:pt x="6633" y="5628"/>
                  </a:lnTo>
                  <a:close/>
                  <a:moveTo>
                    <a:pt x="3686" y="8300"/>
                  </a:moveTo>
                  <a:cubicBezTo>
                    <a:pt x="4473" y="8300"/>
                    <a:pt x="5040" y="8433"/>
                    <a:pt x="5413" y="8599"/>
                  </a:cubicBezTo>
                  <a:cubicBezTo>
                    <a:pt x="5837" y="8705"/>
                    <a:pt x="6049" y="8864"/>
                    <a:pt x="6156" y="8971"/>
                  </a:cubicBezTo>
                  <a:cubicBezTo>
                    <a:pt x="6315" y="9501"/>
                    <a:pt x="6421" y="10138"/>
                    <a:pt x="6368" y="10775"/>
                  </a:cubicBezTo>
                  <a:cubicBezTo>
                    <a:pt x="6103" y="10871"/>
                    <a:pt x="5675" y="10902"/>
                    <a:pt x="5217" y="10902"/>
                  </a:cubicBezTo>
                  <a:cubicBezTo>
                    <a:pt x="4665" y="10902"/>
                    <a:pt x="4068" y="10857"/>
                    <a:pt x="3662" y="10828"/>
                  </a:cubicBezTo>
                  <a:cubicBezTo>
                    <a:pt x="3449" y="10775"/>
                    <a:pt x="3237" y="10775"/>
                    <a:pt x="3131" y="10775"/>
                  </a:cubicBezTo>
                  <a:lnTo>
                    <a:pt x="3025" y="10775"/>
                  </a:lnTo>
                  <a:cubicBezTo>
                    <a:pt x="2759" y="10775"/>
                    <a:pt x="2176" y="10775"/>
                    <a:pt x="1592" y="10722"/>
                  </a:cubicBezTo>
                  <a:cubicBezTo>
                    <a:pt x="743" y="10615"/>
                    <a:pt x="584" y="10403"/>
                    <a:pt x="531" y="10350"/>
                  </a:cubicBezTo>
                  <a:cubicBezTo>
                    <a:pt x="425" y="10191"/>
                    <a:pt x="425" y="9926"/>
                    <a:pt x="637" y="9607"/>
                  </a:cubicBezTo>
                  <a:cubicBezTo>
                    <a:pt x="1114" y="8652"/>
                    <a:pt x="2441" y="8440"/>
                    <a:pt x="2972" y="8334"/>
                  </a:cubicBezTo>
                  <a:cubicBezTo>
                    <a:pt x="3228" y="8310"/>
                    <a:pt x="3466" y="8300"/>
                    <a:pt x="3686" y="8300"/>
                  </a:cubicBezTo>
                  <a:close/>
                  <a:moveTo>
                    <a:pt x="9445" y="9979"/>
                  </a:moveTo>
                  <a:cubicBezTo>
                    <a:pt x="10241" y="10032"/>
                    <a:pt x="11939" y="10191"/>
                    <a:pt x="12152" y="10934"/>
                  </a:cubicBezTo>
                  <a:cubicBezTo>
                    <a:pt x="12258" y="11252"/>
                    <a:pt x="12258" y="11518"/>
                    <a:pt x="12099" y="11677"/>
                  </a:cubicBezTo>
                  <a:cubicBezTo>
                    <a:pt x="11939" y="11889"/>
                    <a:pt x="11568" y="11995"/>
                    <a:pt x="11037" y="11995"/>
                  </a:cubicBezTo>
                  <a:cubicBezTo>
                    <a:pt x="10825" y="11995"/>
                    <a:pt x="10560" y="11942"/>
                    <a:pt x="10295" y="11942"/>
                  </a:cubicBezTo>
                  <a:cubicBezTo>
                    <a:pt x="9870" y="11889"/>
                    <a:pt x="9392" y="11889"/>
                    <a:pt x="9021" y="11889"/>
                  </a:cubicBezTo>
                  <a:cubicBezTo>
                    <a:pt x="9127" y="11252"/>
                    <a:pt x="9286" y="10615"/>
                    <a:pt x="9445" y="9979"/>
                  </a:cubicBezTo>
                  <a:close/>
                  <a:moveTo>
                    <a:pt x="3396" y="11199"/>
                  </a:moveTo>
                  <a:lnTo>
                    <a:pt x="3449" y="11836"/>
                  </a:lnTo>
                  <a:cubicBezTo>
                    <a:pt x="3449" y="11889"/>
                    <a:pt x="3502" y="11942"/>
                    <a:pt x="3608" y="11942"/>
                  </a:cubicBezTo>
                  <a:cubicBezTo>
                    <a:pt x="3662" y="11942"/>
                    <a:pt x="3715" y="11889"/>
                    <a:pt x="3715" y="11783"/>
                  </a:cubicBezTo>
                  <a:lnTo>
                    <a:pt x="3662" y="11252"/>
                  </a:lnTo>
                  <a:cubicBezTo>
                    <a:pt x="4033" y="11252"/>
                    <a:pt x="4351" y="11305"/>
                    <a:pt x="4670" y="11305"/>
                  </a:cubicBezTo>
                  <a:lnTo>
                    <a:pt x="4564" y="11677"/>
                  </a:lnTo>
                  <a:cubicBezTo>
                    <a:pt x="4511" y="11730"/>
                    <a:pt x="4564" y="11783"/>
                    <a:pt x="4564" y="11783"/>
                  </a:cubicBezTo>
                  <a:cubicBezTo>
                    <a:pt x="4617" y="11836"/>
                    <a:pt x="4670" y="11836"/>
                    <a:pt x="4670" y="11836"/>
                  </a:cubicBezTo>
                  <a:cubicBezTo>
                    <a:pt x="4776" y="11836"/>
                    <a:pt x="4829" y="11836"/>
                    <a:pt x="4829" y="11730"/>
                  </a:cubicBezTo>
                  <a:lnTo>
                    <a:pt x="4988" y="11305"/>
                  </a:lnTo>
                  <a:lnTo>
                    <a:pt x="5200" y="11305"/>
                  </a:lnTo>
                  <a:cubicBezTo>
                    <a:pt x="4935" y="11836"/>
                    <a:pt x="4776" y="12473"/>
                    <a:pt x="4723" y="13056"/>
                  </a:cubicBezTo>
                  <a:cubicBezTo>
                    <a:pt x="4441" y="13197"/>
                    <a:pt x="4140" y="13244"/>
                    <a:pt x="3863" y="13244"/>
                  </a:cubicBezTo>
                  <a:cubicBezTo>
                    <a:pt x="3513" y="13244"/>
                    <a:pt x="3202" y="13169"/>
                    <a:pt x="3025" y="13109"/>
                  </a:cubicBezTo>
                  <a:cubicBezTo>
                    <a:pt x="2706" y="12260"/>
                    <a:pt x="2282" y="11571"/>
                    <a:pt x="2017" y="11199"/>
                  </a:cubicBezTo>
                  <a:lnTo>
                    <a:pt x="2600" y="11199"/>
                  </a:lnTo>
                  <a:lnTo>
                    <a:pt x="2653" y="11518"/>
                  </a:lnTo>
                  <a:cubicBezTo>
                    <a:pt x="2706" y="11571"/>
                    <a:pt x="2759" y="11571"/>
                    <a:pt x="2812" y="11571"/>
                  </a:cubicBezTo>
                  <a:lnTo>
                    <a:pt x="2919" y="11571"/>
                  </a:lnTo>
                  <a:cubicBezTo>
                    <a:pt x="2972" y="11518"/>
                    <a:pt x="2972" y="11464"/>
                    <a:pt x="2972" y="11411"/>
                  </a:cubicBezTo>
                  <a:lnTo>
                    <a:pt x="2866" y="11199"/>
                  </a:lnTo>
                  <a:close/>
                  <a:moveTo>
                    <a:pt x="9605" y="12314"/>
                  </a:moveTo>
                  <a:cubicBezTo>
                    <a:pt x="9817" y="12367"/>
                    <a:pt x="9976" y="12367"/>
                    <a:pt x="10188" y="12367"/>
                  </a:cubicBezTo>
                  <a:lnTo>
                    <a:pt x="10082" y="12632"/>
                  </a:lnTo>
                  <a:cubicBezTo>
                    <a:pt x="10082" y="12685"/>
                    <a:pt x="10082" y="12791"/>
                    <a:pt x="10135" y="12844"/>
                  </a:cubicBezTo>
                  <a:lnTo>
                    <a:pt x="10241" y="12844"/>
                  </a:lnTo>
                  <a:cubicBezTo>
                    <a:pt x="10295" y="12844"/>
                    <a:pt x="10348" y="12791"/>
                    <a:pt x="10348" y="12738"/>
                  </a:cubicBezTo>
                  <a:lnTo>
                    <a:pt x="10454" y="12420"/>
                  </a:lnTo>
                  <a:lnTo>
                    <a:pt x="10719" y="12420"/>
                  </a:lnTo>
                  <a:cubicBezTo>
                    <a:pt x="10613" y="12685"/>
                    <a:pt x="10401" y="13163"/>
                    <a:pt x="10295" y="13799"/>
                  </a:cubicBezTo>
                  <a:cubicBezTo>
                    <a:pt x="10185" y="13819"/>
                    <a:pt x="10076" y="13828"/>
                    <a:pt x="9969" y="13828"/>
                  </a:cubicBezTo>
                  <a:cubicBezTo>
                    <a:pt x="9504" y="13828"/>
                    <a:pt x="9077" y="13663"/>
                    <a:pt x="8862" y="13534"/>
                  </a:cubicBezTo>
                  <a:cubicBezTo>
                    <a:pt x="8809" y="13322"/>
                    <a:pt x="8862" y="13109"/>
                    <a:pt x="8862" y="12897"/>
                  </a:cubicBezTo>
                  <a:cubicBezTo>
                    <a:pt x="8915" y="12738"/>
                    <a:pt x="8915" y="12526"/>
                    <a:pt x="8968" y="12367"/>
                  </a:cubicBezTo>
                  <a:cubicBezTo>
                    <a:pt x="9074" y="12314"/>
                    <a:pt x="9180" y="12314"/>
                    <a:pt x="9339" y="12314"/>
                  </a:cubicBezTo>
                  <a:lnTo>
                    <a:pt x="9339" y="12738"/>
                  </a:lnTo>
                  <a:cubicBezTo>
                    <a:pt x="9339" y="12791"/>
                    <a:pt x="9392" y="12844"/>
                    <a:pt x="9445" y="12897"/>
                  </a:cubicBezTo>
                  <a:cubicBezTo>
                    <a:pt x="9552" y="12897"/>
                    <a:pt x="9605" y="12844"/>
                    <a:pt x="9605" y="12738"/>
                  </a:cubicBezTo>
                  <a:lnTo>
                    <a:pt x="9605" y="12314"/>
                  </a:lnTo>
                  <a:close/>
                  <a:moveTo>
                    <a:pt x="4723" y="13322"/>
                  </a:moveTo>
                  <a:cubicBezTo>
                    <a:pt x="4723" y="14118"/>
                    <a:pt x="4882" y="14861"/>
                    <a:pt x="4935" y="15179"/>
                  </a:cubicBezTo>
                  <a:cubicBezTo>
                    <a:pt x="4803" y="15278"/>
                    <a:pt x="4549" y="15397"/>
                    <a:pt x="4222" y="15397"/>
                  </a:cubicBezTo>
                  <a:cubicBezTo>
                    <a:pt x="4023" y="15397"/>
                    <a:pt x="3797" y="15353"/>
                    <a:pt x="3555" y="15232"/>
                  </a:cubicBezTo>
                  <a:cubicBezTo>
                    <a:pt x="3502" y="14542"/>
                    <a:pt x="3396" y="13905"/>
                    <a:pt x="3184" y="13322"/>
                  </a:cubicBezTo>
                  <a:lnTo>
                    <a:pt x="3184" y="13322"/>
                  </a:lnTo>
                  <a:cubicBezTo>
                    <a:pt x="3396" y="13375"/>
                    <a:pt x="3608" y="13428"/>
                    <a:pt x="3927" y="13428"/>
                  </a:cubicBezTo>
                  <a:cubicBezTo>
                    <a:pt x="4192" y="13428"/>
                    <a:pt x="4457" y="13375"/>
                    <a:pt x="4723" y="13322"/>
                  </a:cubicBezTo>
                  <a:close/>
                  <a:moveTo>
                    <a:pt x="8915" y="13905"/>
                  </a:moveTo>
                  <a:lnTo>
                    <a:pt x="8915" y="13905"/>
                  </a:lnTo>
                  <a:cubicBezTo>
                    <a:pt x="9180" y="14012"/>
                    <a:pt x="9552" y="14118"/>
                    <a:pt x="9976" y="14118"/>
                  </a:cubicBezTo>
                  <a:lnTo>
                    <a:pt x="10241" y="14118"/>
                  </a:lnTo>
                  <a:cubicBezTo>
                    <a:pt x="10188" y="14489"/>
                    <a:pt x="10135" y="14914"/>
                    <a:pt x="10135" y="15391"/>
                  </a:cubicBezTo>
                  <a:cubicBezTo>
                    <a:pt x="10029" y="15497"/>
                    <a:pt x="9711" y="15550"/>
                    <a:pt x="9445" y="15603"/>
                  </a:cubicBezTo>
                  <a:lnTo>
                    <a:pt x="9445" y="15550"/>
                  </a:lnTo>
                  <a:cubicBezTo>
                    <a:pt x="9286" y="15179"/>
                    <a:pt x="9021" y="14542"/>
                    <a:pt x="8915" y="13905"/>
                  </a:cubicBezTo>
                  <a:close/>
                  <a:moveTo>
                    <a:pt x="6792" y="10615"/>
                  </a:moveTo>
                  <a:cubicBezTo>
                    <a:pt x="7111" y="10722"/>
                    <a:pt x="7694" y="10881"/>
                    <a:pt x="8278" y="10881"/>
                  </a:cubicBezTo>
                  <a:lnTo>
                    <a:pt x="8756" y="10881"/>
                  </a:lnTo>
                  <a:cubicBezTo>
                    <a:pt x="8650" y="11571"/>
                    <a:pt x="8543" y="12207"/>
                    <a:pt x="8437" y="12844"/>
                  </a:cubicBezTo>
                  <a:cubicBezTo>
                    <a:pt x="8278" y="14012"/>
                    <a:pt x="8862" y="15285"/>
                    <a:pt x="9127" y="15869"/>
                  </a:cubicBezTo>
                  <a:cubicBezTo>
                    <a:pt x="8835" y="15922"/>
                    <a:pt x="8331" y="16015"/>
                    <a:pt x="7794" y="16015"/>
                  </a:cubicBezTo>
                  <a:cubicBezTo>
                    <a:pt x="7257" y="16015"/>
                    <a:pt x="6686" y="15922"/>
                    <a:pt x="6262" y="15603"/>
                  </a:cubicBezTo>
                  <a:cubicBezTo>
                    <a:pt x="6209" y="14861"/>
                    <a:pt x="6262" y="14277"/>
                    <a:pt x="6474" y="13056"/>
                  </a:cubicBezTo>
                  <a:cubicBezTo>
                    <a:pt x="6527" y="12526"/>
                    <a:pt x="6633" y="11836"/>
                    <a:pt x="6739" y="10987"/>
                  </a:cubicBezTo>
                  <a:cubicBezTo>
                    <a:pt x="6792" y="10881"/>
                    <a:pt x="6792" y="10722"/>
                    <a:pt x="6792" y="10615"/>
                  </a:cubicBezTo>
                  <a:close/>
                  <a:moveTo>
                    <a:pt x="8804" y="0"/>
                  </a:moveTo>
                  <a:cubicBezTo>
                    <a:pt x="8736" y="0"/>
                    <a:pt x="8667" y="1"/>
                    <a:pt x="8596" y="3"/>
                  </a:cubicBezTo>
                  <a:cubicBezTo>
                    <a:pt x="8013" y="3"/>
                    <a:pt x="6474" y="215"/>
                    <a:pt x="4882" y="640"/>
                  </a:cubicBezTo>
                  <a:cubicBezTo>
                    <a:pt x="3502" y="1011"/>
                    <a:pt x="1645" y="1701"/>
                    <a:pt x="690" y="2656"/>
                  </a:cubicBezTo>
                  <a:cubicBezTo>
                    <a:pt x="531" y="2868"/>
                    <a:pt x="425" y="3134"/>
                    <a:pt x="478" y="3452"/>
                  </a:cubicBezTo>
                  <a:cubicBezTo>
                    <a:pt x="531" y="3717"/>
                    <a:pt x="690" y="3983"/>
                    <a:pt x="902" y="4089"/>
                  </a:cubicBezTo>
                  <a:cubicBezTo>
                    <a:pt x="1380" y="4354"/>
                    <a:pt x="1857" y="4672"/>
                    <a:pt x="2282" y="4938"/>
                  </a:cubicBezTo>
                  <a:cubicBezTo>
                    <a:pt x="2919" y="5362"/>
                    <a:pt x="3449" y="5734"/>
                    <a:pt x="3821" y="5840"/>
                  </a:cubicBezTo>
                  <a:cubicBezTo>
                    <a:pt x="4033" y="5893"/>
                    <a:pt x="4192" y="5946"/>
                    <a:pt x="4404" y="5946"/>
                  </a:cubicBezTo>
                  <a:cubicBezTo>
                    <a:pt x="4617" y="6158"/>
                    <a:pt x="5413" y="7060"/>
                    <a:pt x="5943" y="8334"/>
                  </a:cubicBezTo>
                  <a:cubicBezTo>
                    <a:pt x="5468" y="8118"/>
                    <a:pt x="4747" y="7867"/>
                    <a:pt x="3693" y="7867"/>
                  </a:cubicBezTo>
                  <a:cubicBezTo>
                    <a:pt x="3453" y="7867"/>
                    <a:pt x="3195" y="7880"/>
                    <a:pt x="2919" y="7909"/>
                  </a:cubicBezTo>
                  <a:cubicBezTo>
                    <a:pt x="2229" y="8015"/>
                    <a:pt x="1645" y="8175"/>
                    <a:pt x="1167" y="8493"/>
                  </a:cubicBezTo>
                  <a:cubicBezTo>
                    <a:pt x="743" y="8705"/>
                    <a:pt x="425" y="9024"/>
                    <a:pt x="212" y="9395"/>
                  </a:cubicBezTo>
                  <a:cubicBezTo>
                    <a:pt x="0" y="9820"/>
                    <a:pt x="0" y="10244"/>
                    <a:pt x="159" y="10562"/>
                  </a:cubicBezTo>
                  <a:cubicBezTo>
                    <a:pt x="318" y="10828"/>
                    <a:pt x="690" y="11040"/>
                    <a:pt x="1433" y="11146"/>
                  </a:cubicBezTo>
                  <a:cubicBezTo>
                    <a:pt x="1698" y="11464"/>
                    <a:pt x="3078" y="13216"/>
                    <a:pt x="3131" y="15391"/>
                  </a:cubicBezTo>
                  <a:cubicBezTo>
                    <a:pt x="3131" y="15444"/>
                    <a:pt x="3184" y="15550"/>
                    <a:pt x="3237" y="15550"/>
                  </a:cubicBezTo>
                  <a:cubicBezTo>
                    <a:pt x="3555" y="15763"/>
                    <a:pt x="3874" y="15869"/>
                    <a:pt x="4192" y="15869"/>
                  </a:cubicBezTo>
                  <a:cubicBezTo>
                    <a:pt x="4829" y="15869"/>
                    <a:pt x="5306" y="15444"/>
                    <a:pt x="5360" y="15444"/>
                  </a:cubicBezTo>
                  <a:cubicBezTo>
                    <a:pt x="5413" y="15391"/>
                    <a:pt x="5466" y="15285"/>
                    <a:pt x="5413" y="15232"/>
                  </a:cubicBezTo>
                  <a:cubicBezTo>
                    <a:pt x="5413" y="15179"/>
                    <a:pt x="4670" y="12791"/>
                    <a:pt x="5731" y="11305"/>
                  </a:cubicBezTo>
                  <a:cubicBezTo>
                    <a:pt x="5943" y="11305"/>
                    <a:pt x="6156" y="11252"/>
                    <a:pt x="6315" y="11252"/>
                  </a:cubicBezTo>
                  <a:cubicBezTo>
                    <a:pt x="6209" y="11942"/>
                    <a:pt x="6102" y="12526"/>
                    <a:pt x="6049" y="13003"/>
                  </a:cubicBezTo>
                  <a:cubicBezTo>
                    <a:pt x="5837" y="14277"/>
                    <a:pt x="5784" y="14914"/>
                    <a:pt x="5837" y="15763"/>
                  </a:cubicBezTo>
                  <a:cubicBezTo>
                    <a:pt x="5837" y="15816"/>
                    <a:pt x="5890" y="15869"/>
                    <a:pt x="5943" y="15922"/>
                  </a:cubicBezTo>
                  <a:cubicBezTo>
                    <a:pt x="6474" y="16346"/>
                    <a:pt x="7164" y="16506"/>
                    <a:pt x="7801" y="16506"/>
                  </a:cubicBezTo>
                  <a:cubicBezTo>
                    <a:pt x="8703" y="16506"/>
                    <a:pt x="9445" y="16240"/>
                    <a:pt x="9499" y="16240"/>
                  </a:cubicBezTo>
                  <a:cubicBezTo>
                    <a:pt x="9605" y="16187"/>
                    <a:pt x="9658" y="16134"/>
                    <a:pt x="9658" y="16081"/>
                  </a:cubicBezTo>
                  <a:cubicBezTo>
                    <a:pt x="9658" y="16081"/>
                    <a:pt x="9658" y="16028"/>
                    <a:pt x="9658" y="15975"/>
                  </a:cubicBezTo>
                  <a:cubicBezTo>
                    <a:pt x="10241" y="15922"/>
                    <a:pt x="10454" y="15710"/>
                    <a:pt x="10507" y="15657"/>
                  </a:cubicBezTo>
                  <a:cubicBezTo>
                    <a:pt x="10560" y="15657"/>
                    <a:pt x="10613" y="15550"/>
                    <a:pt x="10613" y="15497"/>
                  </a:cubicBezTo>
                  <a:cubicBezTo>
                    <a:pt x="10613" y="14012"/>
                    <a:pt x="11037" y="12791"/>
                    <a:pt x="11197" y="12420"/>
                  </a:cubicBezTo>
                  <a:cubicBezTo>
                    <a:pt x="11833" y="12420"/>
                    <a:pt x="12258" y="12260"/>
                    <a:pt x="12470" y="11942"/>
                  </a:cubicBezTo>
                  <a:cubicBezTo>
                    <a:pt x="12682" y="11677"/>
                    <a:pt x="12735" y="11305"/>
                    <a:pt x="12629" y="10828"/>
                  </a:cubicBezTo>
                  <a:cubicBezTo>
                    <a:pt x="12470" y="10297"/>
                    <a:pt x="11833" y="9926"/>
                    <a:pt x="10772" y="9713"/>
                  </a:cubicBezTo>
                  <a:cubicBezTo>
                    <a:pt x="10295" y="9607"/>
                    <a:pt x="9870" y="9607"/>
                    <a:pt x="9605" y="9607"/>
                  </a:cubicBezTo>
                  <a:cubicBezTo>
                    <a:pt x="10029" y="8015"/>
                    <a:pt x="10772" y="6689"/>
                    <a:pt x="12099" y="5787"/>
                  </a:cubicBezTo>
                  <a:cubicBezTo>
                    <a:pt x="12576" y="5734"/>
                    <a:pt x="12948" y="5681"/>
                    <a:pt x="13213" y="5628"/>
                  </a:cubicBezTo>
                  <a:cubicBezTo>
                    <a:pt x="13531" y="5574"/>
                    <a:pt x="13797" y="5415"/>
                    <a:pt x="14062" y="5309"/>
                  </a:cubicBezTo>
                  <a:cubicBezTo>
                    <a:pt x="14499" y="5590"/>
                    <a:pt x="14845" y="5687"/>
                    <a:pt x="15120" y="5687"/>
                  </a:cubicBezTo>
                  <a:cubicBezTo>
                    <a:pt x="15312" y="5687"/>
                    <a:pt x="15470" y="5640"/>
                    <a:pt x="15601" y="5574"/>
                  </a:cubicBezTo>
                  <a:cubicBezTo>
                    <a:pt x="16078" y="5309"/>
                    <a:pt x="16344" y="4566"/>
                    <a:pt x="16238" y="3558"/>
                  </a:cubicBezTo>
                  <a:lnTo>
                    <a:pt x="16185" y="3505"/>
                  </a:lnTo>
                  <a:cubicBezTo>
                    <a:pt x="16025" y="1701"/>
                    <a:pt x="12682" y="1170"/>
                    <a:pt x="12046" y="1064"/>
                  </a:cubicBezTo>
                  <a:cubicBezTo>
                    <a:pt x="11840" y="807"/>
                    <a:pt x="10985" y="0"/>
                    <a:pt x="88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37" name="Google Shape;2737;p67"/>
          <p:cNvSpPr/>
          <p:nvPr/>
        </p:nvSpPr>
        <p:spPr>
          <a:xfrm>
            <a:off x="6890019" y="1993081"/>
            <a:ext cx="257831" cy="451184"/>
          </a:xfrm>
          <a:custGeom>
            <a:avLst/>
            <a:gdLst/>
            <a:ahLst/>
            <a:cxnLst/>
            <a:rect l="l" t="t" r="r" b="b"/>
            <a:pathLst>
              <a:path w="9977" h="17459" extrusionOk="0">
                <a:moveTo>
                  <a:pt x="4882" y="425"/>
                </a:moveTo>
                <a:lnTo>
                  <a:pt x="4882" y="1062"/>
                </a:lnTo>
                <a:lnTo>
                  <a:pt x="4405" y="691"/>
                </a:lnTo>
                <a:cubicBezTo>
                  <a:pt x="4511" y="584"/>
                  <a:pt x="4670" y="478"/>
                  <a:pt x="4882" y="425"/>
                </a:cubicBezTo>
                <a:close/>
                <a:moveTo>
                  <a:pt x="5148" y="425"/>
                </a:moveTo>
                <a:cubicBezTo>
                  <a:pt x="5360" y="531"/>
                  <a:pt x="5519" y="691"/>
                  <a:pt x="5625" y="850"/>
                </a:cubicBezTo>
                <a:lnTo>
                  <a:pt x="5148" y="1221"/>
                </a:lnTo>
                <a:lnTo>
                  <a:pt x="5148" y="425"/>
                </a:lnTo>
                <a:close/>
                <a:moveTo>
                  <a:pt x="5785" y="1115"/>
                </a:moveTo>
                <a:cubicBezTo>
                  <a:pt x="5891" y="1327"/>
                  <a:pt x="5944" y="1487"/>
                  <a:pt x="5997" y="1752"/>
                </a:cubicBezTo>
                <a:lnTo>
                  <a:pt x="5148" y="2229"/>
                </a:lnTo>
                <a:lnTo>
                  <a:pt x="5148" y="1646"/>
                </a:lnTo>
                <a:lnTo>
                  <a:pt x="5785" y="1115"/>
                </a:lnTo>
                <a:close/>
                <a:moveTo>
                  <a:pt x="4246" y="956"/>
                </a:moveTo>
                <a:lnTo>
                  <a:pt x="4882" y="1433"/>
                </a:lnTo>
                <a:lnTo>
                  <a:pt x="4882" y="2495"/>
                </a:lnTo>
                <a:lnTo>
                  <a:pt x="3980" y="1805"/>
                </a:lnTo>
                <a:cubicBezTo>
                  <a:pt x="4033" y="1487"/>
                  <a:pt x="4086" y="1221"/>
                  <a:pt x="4246" y="956"/>
                </a:cubicBezTo>
                <a:close/>
                <a:moveTo>
                  <a:pt x="6050" y="2070"/>
                </a:moveTo>
                <a:cubicBezTo>
                  <a:pt x="6050" y="2229"/>
                  <a:pt x="6050" y="2442"/>
                  <a:pt x="6050" y="2654"/>
                </a:cubicBezTo>
                <a:lnTo>
                  <a:pt x="6050" y="2760"/>
                </a:lnTo>
                <a:lnTo>
                  <a:pt x="5148" y="3344"/>
                </a:lnTo>
                <a:lnTo>
                  <a:pt x="5148" y="2601"/>
                </a:lnTo>
                <a:lnTo>
                  <a:pt x="6050" y="2070"/>
                </a:lnTo>
                <a:close/>
                <a:moveTo>
                  <a:pt x="1274" y="3503"/>
                </a:moveTo>
                <a:cubicBezTo>
                  <a:pt x="1380" y="3503"/>
                  <a:pt x="1486" y="3503"/>
                  <a:pt x="1592" y="3556"/>
                </a:cubicBezTo>
                <a:lnTo>
                  <a:pt x="1486" y="4140"/>
                </a:lnTo>
                <a:lnTo>
                  <a:pt x="956" y="3556"/>
                </a:lnTo>
                <a:cubicBezTo>
                  <a:pt x="1062" y="3503"/>
                  <a:pt x="1168" y="3503"/>
                  <a:pt x="1274" y="3503"/>
                </a:cubicBezTo>
                <a:close/>
                <a:moveTo>
                  <a:pt x="8756" y="3503"/>
                </a:moveTo>
                <a:cubicBezTo>
                  <a:pt x="8862" y="3503"/>
                  <a:pt x="9021" y="3503"/>
                  <a:pt x="9075" y="3556"/>
                </a:cubicBezTo>
                <a:lnTo>
                  <a:pt x="8544" y="4140"/>
                </a:lnTo>
                <a:lnTo>
                  <a:pt x="8438" y="3556"/>
                </a:lnTo>
                <a:cubicBezTo>
                  <a:pt x="8544" y="3503"/>
                  <a:pt x="8650" y="3503"/>
                  <a:pt x="8756" y="3503"/>
                </a:cubicBezTo>
                <a:close/>
                <a:moveTo>
                  <a:pt x="743" y="3768"/>
                </a:moveTo>
                <a:lnTo>
                  <a:pt x="1115" y="4193"/>
                </a:lnTo>
                <a:lnTo>
                  <a:pt x="584" y="4246"/>
                </a:lnTo>
                <a:cubicBezTo>
                  <a:pt x="584" y="4087"/>
                  <a:pt x="584" y="3874"/>
                  <a:pt x="690" y="3768"/>
                </a:cubicBezTo>
                <a:close/>
                <a:moveTo>
                  <a:pt x="3927" y="2176"/>
                </a:moveTo>
                <a:lnTo>
                  <a:pt x="4882" y="2866"/>
                </a:lnTo>
                <a:lnTo>
                  <a:pt x="4882" y="4246"/>
                </a:lnTo>
                <a:lnTo>
                  <a:pt x="3980" y="3397"/>
                </a:lnTo>
                <a:cubicBezTo>
                  <a:pt x="3927" y="3185"/>
                  <a:pt x="3874" y="2919"/>
                  <a:pt x="3874" y="2707"/>
                </a:cubicBezTo>
                <a:cubicBezTo>
                  <a:pt x="3874" y="2495"/>
                  <a:pt x="3874" y="2336"/>
                  <a:pt x="3927" y="2176"/>
                </a:cubicBezTo>
                <a:close/>
                <a:moveTo>
                  <a:pt x="6050" y="3132"/>
                </a:moveTo>
                <a:cubicBezTo>
                  <a:pt x="5997" y="3397"/>
                  <a:pt x="5944" y="3662"/>
                  <a:pt x="5838" y="3874"/>
                </a:cubicBezTo>
                <a:lnTo>
                  <a:pt x="5148" y="4246"/>
                </a:lnTo>
                <a:lnTo>
                  <a:pt x="5148" y="3715"/>
                </a:lnTo>
                <a:lnTo>
                  <a:pt x="6050" y="3132"/>
                </a:lnTo>
                <a:close/>
                <a:moveTo>
                  <a:pt x="9340" y="3768"/>
                </a:moveTo>
                <a:cubicBezTo>
                  <a:pt x="9446" y="3927"/>
                  <a:pt x="9499" y="4087"/>
                  <a:pt x="9499" y="4299"/>
                </a:cubicBezTo>
                <a:lnTo>
                  <a:pt x="8915" y="4193"/>
                </a:lnTo>
                <a:lnTo>
                  <a:pt x="9340" y="3768"/>
                </a:lnTo>
                <a:close/>
                <a:moveTo>
                  <a:pt x="1858" y="3609"/>
                </a:moveTo>
                <a:cubicBezTo>
                  <a:pt x="2070" y="3715"/>
                  <a:pt x="2229" y="3821"/>
                  <a:pt x="2442" y="3981"/>
                </a:cubicBezTo>
                <a:lnTo>
                  <a:pt x="2123" y="4883"/>
                </a:lnTo>
                <a:lnTo>
                  <a:pt x="1699" y="4405"/>
                </a:lnTo>
                <a:lnTo>
                  <a:pt x="1752" y="4405"/>
                </a:lnTo>
                <a:lnTo>
                  <a:pt x="1858" y="3609"/>
                </a:lnTo>
                <a:close/>
                <a:moveTo>
                  <a:pt x="8172" y="3662"/>
                </a:moveTo>
                <a:lnTo>
                  <a:pt x="8332" y="4458"/>
                </a:lnTo>
                <a:lnTo>
                  <a:pt x="7907" y="4936"/>
                </a:lnTo>
                <a:lnTo>
                  <a:pt x="7642" y="3981"/>
                </a:lnTo>
                <a:cubicBezTo>
                  <a:pt x="7801" y="3821"/>
                  <a:pt x="8013" y="3715"/>
                  <a:pt x="8172" y="3662"/>
                </a:cubicBezTo>
                <a:close/>
                <a:moveTo>
                  <a:pt x="5625" y="4352"/>
                </a:moveTo>
                <a:lnTo>
                  <a:pt x="5625" y="4352"/>
                </a:lnTo>
                <a:cubicBezTo>
                  <a:pt x="5466" y="4617"/>
                  <a:pt x="5307" y="4883"/>
                  <a:pt x="5148" y="5042"/>
                </a:cubicBezTo>
                <a:lnTo>
                  <a:pt x="5148" y="4617"/>
                </a:lnTo>
                <a:lnTo>
                  <a:pt x="5625" y="4352"/>
                </a:lnTo>
                <a:close/>
                <a:moveTo>
                  <a:pt x="4246" y="4034"/>
                </a:moveTo>
                <a:lnTo>
                  <a:pt x="4882" y="4670"/>
                </a:lnTo>
                <a:lnTo>
                  <a:pt x="4882" y="5095"/>
                </a:lnTo>
                <a:cubicBezTo>
                  <a:pt x="4670" y="4830"/>
                  <a:pt x="4405" y="4458"/>
                  <a:pt x="4246" y="4034"/>
                </a:cubicBezTo>
                <a:close/>
                <a:moveTo>
                  <a:pt x="1380" y="4458"/>
                </a:moveTo>
                <a:lnTo>
                  <a:pt x="2123" y="5254"/>
                </a:lnTo>
                <a:lnTo>
                  <a:pt x="2123" y="5307"/>
                </a:lnTo>
                <a:lnTo>
                  <a:pt x="956" y="5360"/>
                </a:lnTo>
                <a:cubicBezTo>
                  <a:pt x="797" y="5095"/>
                  <a:pt x="690" y="4830"/>
                  <a:pt x="584" y="4564"/>
                </a:cubicBezTo>
                <a:lnTo>
                  <a:pt x="1380" y="4458"/>
                </a:lnTo>
                <a:close/>
                <a:moveTo>
                  <a:pt x="8650" y="4458"/>
                </a:moveTo>
                <a:lnTo>
                  <a:pt x="9446" y="4564"/>
                </a:lnTo>
                <a:cubicBezTo>
                  <a:pt x="9393" y="4830"/>
                  <a:pt x="9234" y="5095"/>
                  <a:pt x="9075" y="5413"/>
                </a:cubicBezTo>
                <a:lnTo>
                  <a:pt x="7960" y="5307"/>
                </a:lnTo>
                <a:lnTo>
                  <a:pt x="8650" y="4511"/>
                </a:lnTo>
                <a:lnTo>
                  <a:pt x="8650" y="4458"/>
                </a:lnTo>
                <a:close/>
                <a:moveTo>
                  <a:pt x="2707" y="4140"/>
                </a:moveTo>
                <a:cubicBezTo>
                  <a:pt x="2813" y="4299"/>
                  <a:pt x="2972" y="4458"/>
                  <a:pt x="3131" y="4617"/>
                </a:cubicBezTo>
                <a:cubicBezTo>
                  <a:pt x="3131" y="4617"/>
                  <a:pt x="3184" y="4617"/>
                  <a:pt x="3184" y="4670"/>
                </a:cubicBezTo>
                <a:lnTo>
                  <a:pt x="2866" y="5732"/>
                </a:lnTo>
                <a:lnTo>
                  <a:pt x="2388" y="5148"/>
                </a:lnTo>
                <a:lnTo>
                  <a:pt x="2707" y="4140"/>
                </a:lnTo>
                <a:close/>
                <a:moveTo>
                  <a:pt x="7376" y="4193"/>
                </a:moveTo>
                <a:lnTo>
                  <a:pt x="7695" y="5148"/>
                </a:lnTo>
                <a:lnTo>
                  <a:pt x="7164" y="5732"/>
                </a:lnTo>
                <a:lnTo>
                  <a:pt x="6899" y="4670"/>
                </a:lnTo>
                <a:cubicBezTo>
                  <a:pt x="6899" y="4670"/>
                  <a:pt x="6899" y="4617"/>
                  <a:pt x="6952" y="4617"/>
                </a:cubicBezTo>
                <a:cubicBezTo>
                  <a:pt x="7111" y="4458"/>
                  <a:pt x="7217" y="4299"/>
                  <a:pt x="7376" y="4193"/>
                </a:cubicBezTo>
                <a:close/>
                <a:moveTo>
                  <a:pt x="3397" y="4936"/>
                </a:moveTo>
                <a:cubicBezTo>
                  <a:pt x="3556" y="5201"/>
                  <a:pt x="3662" y="5413"/>
                  <a:pt x="3768" y="5626"/>
                </a:cubicBezTo>
                <a:lnTo>
                  <a:pt x="3503" y="6368"/>
                </a:lnTo>
                <a:lnTo>
                  <a:pt x="3131" y="5944"/>
                </a:lnTo>
                <a:lnTo>
                  <a:pt x="3397" y="4936"/>
                </a:lnTo>
                <a:close/>
                <a:moveTo>
                  <a:pt x="6634" y="4989"/>
                </a:moveTo>
                <a:lnTo>
                  <a:pt x="6952" y="5997"/>
                </a:lnTo>
                <a:lnTo>
                  <a:pt x="6581" y="6421"/>
                </a:lnTo>
                <a:lnTo>
                  <a:pt x="6315" y="5679"/>
                </a:lnTo>
                <a:cubicBezTo>
                  <a:pt x="6368" y="5413"/>
                  <a:pt x="6527" y="5201"/>
                  <a:pt x="6634" y="4989"/>
                </a:cubicBezTo>
                <a:close/>
                <a:moveTo>
                  <a:pt x="2335" y="5572"/>
                </a:moveTo>
                <a:lnTo>
                  <a:pt x="3291" y="6581"/>
                </a:lnTo>
                <a:lnTo>
                  <a:pt x="2070" y="6528"/>
                </a:lnTo>
                <a:cubicBezTo>
                  <a:pt x="1858" y="6421"/>
                  <a:pt x="1699" y="6262"/>
                  <a:pt x="1486" y="6050"/>
                </a:cubicBezTo>
                <a:cubicBezTo>
                  <a:pt x="1380" y="5944"/>
                  <a:pt x="1274" y="5785"/>
                  <a:pt x="1168" y="5679"/>
                </a:cubicBezTo>
                <a:lnTo>
                  <a:pt x="2335" y="5572"/>
                </a:lnTo>
                <a:close/>
                <a:moveTo>
                  <a:pt x="7695" y="5572"/>
                </a:moveTo>
                <a:lnTo>
                  <a:pt x="8862" y="5679"/>
                </a:lnTo>
                <a:cubicBezTo>
                  <a:pt x="8756" y="5785"/>
                  <a:pt x="8650" y="5944"/>
                  <a:pt x="8544" y="6103"/>
                </a:cubicBezTo>
                <a:lnTo>
                  <a:pt x="8544" y="6050"/>
                </a:lnTo>
                <a:cubicBezTo>
                  <a:pt x="8385" y="6262"/>
                  <a:pt x="8172" y="6421"/>
                  <a:pt x="7960" y="6581"/>
                </a:cubicBezTo>
                <a:lnTo>
                  <a:pt x="6793" y="6581"/>
                </a:lnTo>
                <a:lnTo>
                  <a:pt x="7695" y="5572"/>
                </a:lnTo>
                <a:close/>
                <a:moveTo>
                  <a:pt x="3874" y="6156"/>
                </a:moveTo>
                <a:cubicBezTo>
                  <a:pt x="3980" y="6475"/>
                  <a:pt x="4033" y="6740"/>
                  <a:pt x="4033" y="7005"/>
                </a:cubicBezTo>
                <a:lnTo>
                  <a:pt x="3715" y="6634"/>
                </a:lnTo>
                <a:lnTo>
                  <a:pt x="3874" y="6156"/>
                </a:lnTo>
                <a:close/>
                <a:moveTo>
                  <a:pt x="6156" y="6156"/>
                </a:moveTo>
                <a:lnTo>
                  <a:pt x="6315" y="6634"/>
                </a:lnTo>
                <a:lnTo>
                  <a:pt x="5997" y="7005"/>
                </a:lnTo>
                <a:cubicBezTo>
                  <a:pt x="6050" y="6793"/>
                  <a:pt x="6050" y="6475"/>
                  <a:pt x="6156" y="6156"/>
                </a:cubicBezTo>
                <a:close/>
                <a:moveTo>
                  <a:pt x="2654" y="6846"/>
                </a:moveTo>
                <a:lnTo>
                  <a:pt x="3556" y="6899"/>
                </a:lnTo>
                <a:lnTo>
                  <a:pt x="3821" y="7217"/>
                </a:lnTo>
                <a:cubicBezTo>
                  <a:pt x="3503" y="7164"/>
                  <a:pt x="3078" y="7058"/>
                  <a:pt x="2654" y="6846"/>
                </a:cubicBezTo>
                <a:close/>
                <a:moveTo>
                  <a:pt x="7376" y="6846"/>
                </a:moveTo>
                <a:lnTo>
                  <a:pt x="7376" y="6846"/>
                </a:lnTo>
                <a:cubicBezTo>
                  <a:pt x="6952" y="7058"/>
                  <a:pt x="6527" y="7164"/>
                  <a:pt x="6209" y="7217"/>
                </a:cubicBezTo>
                <a:lnTo>
                  <a:pt x="6474" y="6899"/>
                </a:lnTo>
                <a:lnTo>
                  <a:pt x="7376" y="6846"/>
                </a:lnTo>
                <a:close/>
                <a:moveTo>
                  <a:pt x="1274" y="7695"/>
                </a:moveTo>
                <a:cubicBezTo>
                  <a:pt x="1380" y="7695"/>
                  <a:pt x="1486" y="7695"/>
                  <a:pt x="1592" y="7748"/>
                </a:cubicBezTo>
                <a:lnTo>
                  <a:pt x="1486" y="8332"/>
                </a:lnTo>
                <a:lnTo>
                  <a:pt x="956" y="7748"/>
                </a:lnTo>
                <a:cubicBezTo>
                  <a:pt x="1062" y="7695"/>
                  <a:pt x="1168" y="7695"/>
                  <a:pt x="1274" y="7695"/>
                </a:cubicBezTo>
                <a:close/>
                <a:moveTo>
                  <a:pt x="8756" y="7695"/>
                </a:moveTo>
                <a:cubicBezTo>
                  <a:pt x="8862" y="7695"/>
                  <a:pt x="8968" y="7695"/>
                  <a:pt x="9075" y="7748"/>
                </a:cubicBezTo>
                <a:lnTo>
                  <a:pt x="8544" y="8332"/>
                </a:lnTo>
                <a:lnTo>
                  <a:pt x="8438" y="7748"/>
                </a:lnTo>
                <a:cubicBezTo>
                  <a:pt x="8544" y="7695"/>
                  <a:pt x="8650" y="7695"/>
                  <a:pt x="8756" y="7695"/>
                </a:cubicBezTo>
                <a:close/>
                <a:moveTo>
                  <a:pt x="743" y="7960"/>
                </a:moveTo>
                <a:lnTo>
                  <a:pt x="1115" y="8385"/>
                </a:lnTo>
                <a:lnTo>
                  <a:pt x="584" y="8438"/>
                </a:lnTo>
                <a:cubicBezTo>
                  <a:pt x="584" y="8279"/>
                  <a:pt x="584" y="8066"/>
                  <a:pt x="690" y="7960"/>
                </a:cubicBezTo>
                <a:close/>
                <a:moveTo>
                  <a:pt x="9340" y="7960"/>
                </a:moveTo>
                <a:cubicBezTo>
                  <a:pt x="9444" y="8117"/>
                  <a:pt x="9497" y="8274"/>
                  <a:pt x="9448" y="8482"/>
                </a:cubicBezTo>
                <a:lnTo>
                  <a:pt x="9448" y="8482"/>
                </a:lnTo>
                <a:lnTo>
                  <a:pt x="8915" y="8385"/>
                </a:lnTo>
                <a:lnTo>
                  <a:pt x="9340" y="7960"/>
                </a:lnTo>
                <a:close/>
                <a:moveTo>
                  <a:pt x="1858" y="7801"/>
                </a:moveTo>
                <a:cubicBezTo>
                  <a:pt x="2070" y="7907"/>
                  <a:pt x="2229" y="8013"/>
                  <a:pt x="2442" y="8173"/>
                </a:cubicBezTo>
                <a:lnTo>
                  <a:pt x="2123" y="9075"/>
                </a:lnTo>
                <a:lnTo>
                  <a:pt x="1699" y="8597"/>
                </a:lnTo>
                <a:lnTo>
                  <a:pt x="1752" y="8597"/>
                </a:lnTo>
                <a:lnTo>
                  <a:pt x="1858" y="7801"/>
                </a:lnTo>
                <a:close/>
                <a:moveTo>
                  <a:pt x="8172" y="7854"/>
                </a:moveTo>
                <a:lnTo>
                  <a:pt x="8332" y="8650"/>
                </a:lnTo>
                <a:lnTo>
                  <a:pt x="7907" y="9128"/>
                </a:lnTo>
                <a:lnTo>
                  <a:pt x="7589" y="8173"/>
                </a:lnTo>
                <a:cubicBezTo>
                  <a:pt x="7801" y="8013"/>
                  <a:pt x="8013" y="7907"/>
                  <a:pt x="8172" y="7854"/>
                </a:cubicBezTo>
                <a:close/>
                <a:moveTo>
                  <a:pt x="1380" y="8650"/>
                </a:moveTo>
                <a:lnTo>
                  <a:pt x="2123" y="9446"/>
                </a:lnTo>
                <a:lnTo>
                  <a:pt x="2123" y="9499"/>
                </a:lnTo>
                <a:lnTo>
                  <a:pt x="956" y="9552"/>
                </a:lnTo>
                <a:cubicBezTo>
                  <a:pt x="797" y="9287"/>
                  <a:pt x="690" y="9022"/>
                  <a:pt x="584" y="8756"/>
                </a:cubicBezTo>
                <a:lnTo>
                  <a:pt x="1380" y="8650"/>
                </a:lnTo>
                <a:close/>
                <a:moveTo>
                  <a:pt x="8650" y="8650"/>
                </a:moveTo>
                <a:lnTo>
                  <a:pt x="9446" y="8756"/>
                </a:lnTo>
                <a:cubicBezTo>
                  <a:pt x="9393" y="9022"/>
                  <a:pt x="9234" y="9287"/>
                  <a:pt x="9075" y="9552"/>
                </a:cubicBezTo>
                <a:lnTo>
                  <a:pt x="7960" y="9499"/>
                </a:lnTo>
                <a:lnTo>
                  <a:pt x="8650" y="8650"/>
                </a:lnTo>
                <a:close/>
                <a:moveTo>
                  <a:pt x="2707" y="8332"/>
                </a:moveTo>
                <a:cubicBezTo>
                  <a:pt x="2813" y="8491"/>
                  <a:pt x="2972" y="8650"/>
                  <a:pt x="3131" y="8809"/>
                </a:cubicBezTo>
                <a:cubicBezTo>
                  <a:pt x="3131" y="8809"/>
                  <a:pt x="3184" y="8809"/>
                  <a:pt x="3184" y="8862"/>
                </a:cubicBezTo>
                <a:lnTo>
                  <a:pt x="2866" y="9924"/>
                </a:lnTo>
                <a:lnTo>
                  <a:pt x="2388" y="9340"/>
                </a:lnTo>
                <a:lnTo>
                  <a:pt x="2707" y="8332"/>
                </a:lnTo>
                <a:close/>
                <a:moveTo>
                  <a:pt x="7376" y="8385"/>
                </a:moveTo>
                <a:lnTo>
                  <a:pt x="7642" y="9340"/>
                </a:lnTo>
                <a:lnTo>
                  <a:pt x="7164" y="9924"/>
                </a:lnTo>
                <a:lnTo>
                  <a:pt x="6846" y="8862"/>
                </a:lnTo>
                <a:cubicBezTo>
                  <a:pt x="6846" y="8862"/>
                  <a:pt x="6899" y="8809"/>
                  <a:pt x="6952" y="8809"/>
                </a:cubicBezTo>
                <a:cubicBezTo>
                  <a:pt x="7058" y="8650"/>
                  <a:pt x="7217" y="8491"/>
                  <a:pt x="7376" y="8385"/>
                </a:cubicBezTo>
                <a:close/>
                <a:moveTo>
                  <a:pt x="3397" y="9128"/>
                </a:moveTo>
                <a:cubicBezTo>
                  <a:pt x="3556" y="9393"/>
                  <a:pt x="3662" y="9605"/>
                  <a:pt x="3768" y="9818"/>
                </a:cubicBezTo>
                <a:lnTo>
                  <a:pt x="3503" y="10560"/>
                </a:lnTo>
                <a:lnTo>
                  <a:pt x="3131" y="10136"/>
                </a:lnTo>
                <a:lnTo>
                  <a:pt x="3397" y="9128"/>
                </a:lnTo>
                <a:close/>
                <a:moveTo>
                  <a:pt x="6634" y="9181"/>
                </a:moveTo>
                <a:lnTo>
                  <a:pt x="6952" y="10189"/>
                </a:lnTo>
                <a:lnTo>
                  <a:pt x="6527" y="10613"/>
                </a:lnTo>
                <a:lnTo>
                  <a:pt x="6315" y="9871"/>
                </a:lnTo>
                <a:cubicBezTo>
                  <a:pt x="6368" y="9605"/>
                  <a:pt x="6474" y="9393"/>
                  <a:pt x="6634" y="9181"/>
                </a:cubicBezTo>
                <a:close/>
                <a:moveTo>
                  <a:pt x="2335" y="9764"/>
                </a:moveTo>
                <a:lnTo>
                  <a:pt x="3291" y="10773"/>
                </a:lnTo>
                <a:lnTo>
                  <a:pt x="2070" y="10720"/>
                </a:lnTo>
                <a:cubicBezTo>
                  <a:pt x="1858" y="10613"/>
                  <a:pt x="1699" y="10454"/>
                  <a:pt x="1486" y="10242"/>
                </a:cubicBezTo>
                <a:cubicBezTo>
                  <a:pt x="1380" y="10136"/>
                  <a:pt x="1274" y="9977"/>
                  <a:pt x="1168" y="9871"/>
                </a:cubicBezTo>
                <a:lnTo>
                  <a:pt x="2335" y="9764"/>
                </a:lnTo>
                <a:close/>
                <a:moveTo>
                  <a:pt x="7695" y="9764"/>
                </a:moveTo>
                <a:lnTo>
                  <a:pt x="8862" y="9871"/>
                </a:lnTo>
                <a:cubicBezTo>
                  <a:pt x="8756" y="9977"/>
                  <a:pt x="8650" y="10136"/>
                  <a:pt x="8544" y="10295"/>
                </a:cubicBezTo>
                <a:lnTo>
                  <a:pt x="8544" y="10242"/>
                </a:lnTo>
                <a:cubicBezTo>
                  <a:pt x="8385" y="10454"/>
                  <a:pt x="8172" y="10613"/>
                  <a:pt x="7960" y="10773"/>
                </a:cubicBezTo>
                <a:lnTo>
                  <a:pt x="6740" y="10773"/>
                </a:lnTo>
                <a:lnTo>
                  <a:pt x="7695" y="9764"/>
                </a:lnTo>
                <a:close/>
                <a:moveTo>
                  <a:pt x="3874" y="10348"/>
                </a:moveTo>
                <a:cubicBezTo>
                  <a:pt x="3980" y="10667"/>
                  <a:pt x="4033" y="10932"/>
                  <a:pt x="4033" y="11197"/>
                </a:cubicBezTo>
                <a:lnTo>
                  <a:pt x="3715" y="10826"/>
                </a:lnTo>
                <a:lnTo>
                  <a:pt x="3874" y="10348"/>
                </a:lnTo>
                <a:close/>
                <a:moveTo>
                  <a:pt x="6156" y="10348"/>
                </a:moveTo>
                <a:lnTo>
                  <a:pt x="6315" y="10826"/>
                </a:lnTo>
                <a:lnTo>
                  <a:pt x="5997" y="11197"/>
                </a:lnTo>
                <a:cubicBezTo>
                  <a:pt x="6050" y="10985"/>
                  <a:pt x="6050" y="10667"/>
                  <a:pt x="6156" y="10348"/>
                </a:cubicBezTo>
                <a:close/>
                <a:moveTo>
                  <a:pt x="2654" y="11038"/>
                </a:moveTo>
                <a:lnTo>
                  <a:pt x="3556" y="11091"/>
                </a:lnTo>
                <a:lnTo>
                  <a:pt x="3821" y="11409"/>
                </a:lnTo>
                <a:cubicBezTo>
                  <a:pt x="3503" y="11356"/>
                  <a:pt x="3078" y="11250"/>
                  <a:pt x="2654" y="11038"/>
                </a:cubicBezTo>
                <a:close/>
                <a:moveTo>
                  <a:pt x="7376" y="11038"/>
                </a:moveTo>
                <a:lnTo>
                  <a:pt x="7376" y="11038"/>
                </a:lnTo>
                <a:cubicBezTo>
                  <a:pt x="6952" y="11250"/>
                  <a:pt x="6527" y="11356"/>
                  <a:pt x="6209" y="11409"/>
                </a:cubicBezTo>
                <a:lnTo>
                  <a:pt x="6474" y="11091"/>
                </a:lnTo>
                <a:lnTo>
                  <a:pt x="7376" y="11038"/>
                </a:lnTo>
                <a:close/>
                <a:moveTo>
                  <a:pt x="1274" y="11887"/>
                </a:moveTo>
                <a:cubicBezTo>
                  <a:pt x="1380" y="11887"/>
                  <a:pt x="1486" y="11887"/>
                  <a:pt x="1592" y="11940"/>
                </a:cubicBezTo>
                <a:lnTo>
                  <a:pt x="1486" y="12524"/>
                </a:lnTo>
                <a:lnTo>
                  <a:pt x="956" y="11940"/>
                </a:lnTo>
                <a:cubicBezTo>
                  <a:pt x="1062" y="11887"/>
                  <a:pt x="1168" y="11887"/>
                  <a:pt x="1274" y="11887"/>
                </a:cubicBezTo>
                <a:close/>
                <a:moveTo>
                  <a:pt x="8756" y="11887"/>
                </a:moveTo>
                <a:cubicBezTo>
                  <a:pt x="8915" y="11887"/>
                  <a:pt x="9021" y="11887"/>
                  <a:pt x="9128" y="11940"/>
                </a:cubicBezTo>
                <a:lnTo>
                  <a:pt x="8597" y="12524"/>
                </a:lnTo>
                <a:lnTo>
                  <a:pt x="8438" y="11940"/>
                </a:lnTo>
                <a:cubicBezTo>
                  <a:pt x="8544" y="11887"/>
                  <a:pt x="8650" y="11887"/>
                  <a:pt x="8756" y="11887"/>
                </a:cubicBezTo>
                <a:close/>
                <a:moveTo>
                  <a:pt x="743" y="12152"/>
                </a:moveTo>
                <a:lnTo>
                  <a:pt x="1115" y="12577"/>
                </a:lnTo>
                <a:lnTo>
                  <a:pt x="584" y="12630"/>
                </a:lnTo>
                <a:cubicBezTo>
                  <a:pt x="584" y="12471"/>
                  <a:pt x="584" y="12258"/>
                  <a:pt x="690" y="12152"/>
                </a:cubicBezTo>
                <a:close/>
                <a:moveTo>
                  <a:pt x="9340" y="12152"/>
                </a:moveTo>
                <a:cubicBezTo>
                  <a:pt x="9446" y="12258"/>
                  <a:pt x="9499" y="12471"/>
                  <a:pt x="9499" y="12630"/>
                </a:cubicBezTo>
                <a:lnTo>
                  <a:pt x="8915" y="12577"/>
                </a:lnTo>
                <a:lnTo>
                  <a:pt x="9340" y="12152"/>
                </a:lnTo>
                <a:close/>
                <a:moveTo>
                  <a:pt x="1858" y="11993"/>
                </a:moveTo>
                <a:cubicBezTo>
                  <a:pt x="2070" y="12099"/>
                  <a:pt x="2229" y="12205"/>
                  <a:pt x="2442" y="12365"/>
                </a:cubicBezTo>
                <a:lnTo>
                  <a:pt x="2123" y="13267"/>
                </a:lnTo>
                <a:lnTo>
                  <a:pt x="1699" y="12789"/>
                </a:lnTo>
                <a:lnTo>
                  <a:pt x="1752" y="12789"/>
                </a:lnTo>
                <a:lnTo>
                  <a:pt x="1858" y="11993"/>
                </a:lnTo>
                <a:close/>
                <a:moveTo>
                  <a:pt x="8172" y="12046"/>
                </a:moveTo>
                <a:lnTo>
                  <a:pt x="8332" y="12842"/>
                </a:lnTo>
                <a:lnTo>
                  <a:pt x="7907" y="13267"/>
                </a:lnTo>
                <a:lnTo>
                  <a:pt x="7642" y="12365"/>
                </a:lnTo>
                <a:cubicBezTo>
                  <a:pt x="7801" y="12205"/>
                  <a:pt x="8013" y="12099"/>
                  <a:pt x="8172" y="12046"/>
                </a:cubicBezTo>
                <a:close/>
                <a:moveTo>
                  <a:pt x="1380" y="12842"/>
                </a:moveTo>
                <a:lnTo>
                  <a:pt x="2123" y="13638"/>
                </a:lnTo>
                <a:lnTo>
                  <a:pt x="2123" y="13691"/>
                </a:lnTo>
                <a:lnTo>
                  <a:pt x="956" y="13744"/>
                </a:lnTo>
                <a:cubicBezTo>
                  <a:pt x="797" y="13479"/>
                  <a:pt x="690" y="13214"/>
                  <a:pt x="584" y="12948"/>
                </a:cubicBezTo>
                <a:lnTo>
                  <a:pt x="1380" y="12842"/>
                </a:lnTo>
                <a:close/>
                <a:moveTo>
                  <a:pt x="8703" y="12842"/>
                </a:moveTo>
                <a:lnTo>
                  <a:pt x="9446" y="12948"/>
                </a:lnTo>
                <a:cubicBezTo>
                  <a:pt x="9393" y="13214"/>
                  <a:pt x="9287" y="13479"/>
                  <a:pt x="9075" y="13744"/>
                </a:cubicBezTo>
                <a:lnTo>
                  <a:pt x="7960" y="13691"/>
                </a:lnTo>
                <a:lnTo>
                  <a:pt x="8703" y="12842"/>
                </a:lnTo>
                <a:close/>
                <a:moveTo>
                  <a:pt x="2707" y="12524"/>
                </a:moveTo>
                <a:cubicBezTo>
                  <a:pt x="2813" y="12683"/>
                  <a:pt x="2972" y="12842"/>
                  <a:pt x="3131" y="13001"/>
                </a:cubicBezTo>
                <a:cubicBezTo>
                  <a:pt x="3131" y="13001"/>
                  <a:pt x="3184" y="13001"/>
                  <a:pt x="3184" y="13054"/>
                </a:cubicBezTo>
                <a:lnTo>
                  <a:pt x="2866" y="14116"/>
                </a:lnTo>
                <a:lnTo>
                  <a:pt x="2388" y="13532"/>
                </a:lnTo>
                <a:lnTo>
                  <a:pt x="2707" y="12524"/>
                </a:lnTo>
                <a:close/>
                <a:moveTo>
                  <a:pt x="7376" y="12577"/>
                </a:moveTo>
                <a:lnTo>
                  <a:pt x="7695" y="13532"/>
                </a:lnTo>
                <a:lnTo>
                  <a:pt x="7164" y="14116"/>
                </a:lnTo>
                <a:lnTo>
                  <a:pt x="6899" y="13054"/>
                </a:lnTo>
                <a:cubicBezTo>
                  <a:pt x="6899" y="13054"/>
                  <a:pt x="6952" y="13001"/>
                  <a:pt x="6952" y="13001"/>
                </a:cubicBezTo>
                <a:cubicBezTo>
                  <a:pt x="7111" y="12842"/>
                  <a:pt x="7217" y="12683"/>
                  <a:pt x="7376" y="12577"/>
                </a:cubicBezTo>
                <a:close/>
                <a:moveTo>
                  <a:pt x="3397" y="13320"/>
                </a:moveTo>
                <a:cubicBezTo>
                  <a:pt x="3556" y="13585"/>
                  <a:pt x="3662" y="13797"/>
                  <a:pt x="3768" y="14010"/>
                </a:cubicBezTo>
                <a:lnTo>
                  <a:pt x="3503" y="14752"/>
                </a:lnTo>
                <a:lnTo>
                  <a:pt x="3131" y="14328"/>
                </a:lnTo>
                <a:lnTo>
                  <a:pt x="3397" y="13320"/>
                </a:lnTo>
                <a:close/>
                <a:moveTo>
                  <a:pt x="6634" y="13373"/>
                </a:moveTo>
                <a:lnTo>
                  <a:pt x="6952" y="14328"/>
                </a:lnTo>
                <a:lnTo>
                  <a:pt x="6581" y="14805"/>
                </a:lnTo>
                <a:lnTo>
                  <a:pt x="6315" y="14063"/>
                </a:lnTo>
                <a:cubicBezTo>
                  <a:pt x="6421" y="13797"/>
                  <a:pt x="6527" y="13585"/>
                  <a:pt x="6634" y="13373"/>
                </a:cubicBezTo>
                <a:close/>
                <a:moveTo>
                  <a:pt x="7695" y="13956"/>
                </a:moveTo>
                <a:lnTo>
                  <a:pt x="8862" y="14063"/>
                </a:lnTo>
                <a:cubicBezTo>
                  <a:pt x="8809" y="14169"/>
                  <a:pt x="8650" y="14328"/>
                  <a:pt x="8544" y="14434"/>
                </a:cubicBezTo>
                <a:cubicBezTo>
                  <a:pt x="8385" y="14646"/>
                  <a:pt x="8172" y="14805"/>
                  <a:pt x="7960" y="14912"/>
                </a:cubicBezTo>
                <a:lnTo>
                  <a:pt x="6793" y="14965"/>
                </a:lnTo>
                <a:lnTo>
                  <a:pt x="6793" y="14965"/>
                </a:lnTo>
                <a:lnTo>
                  <a:pt x="7695" y="13956"/>
                </a:lnTo>
                <a:close/>
                <a:moveTo>
                  <a:pt x="2335" y="13956"/>
                </a:moveTo>
                <a:lnTo>
                  <a:pt x="3291" y="14965"/>
                </a:lnTo>
                <a:lnTo>
                  <a:pt x="2070" y="14912"/>
                </a:lnTo>
                <a:cubicBezTo>
                  <a:pt x="1858" y="14805"/>
                  <a:pt x="1699" y="14646"/>
                  <a:pt x="1486" y="14434"/>
                </a:cubicBezTo>
                <a:cubicBezTo>
                  <a:pt x="1380" y="14328"/>
                  <a:pt x="1274" y="14169"/>
                  <a:pt x="1168" y="14063"/>
                </a:cubicBezTo>
                <a:lnTo>
                  <a:pt x="2335" y="13956"/>
                </a:lnTo>
                <a:close/>
                <a:moveTo>
                  <a:pt x="3874" y="14540"/>
                </a:moveTo>
                <a:cubicBezTo>
                  <a:pt x="3980" y="14859"/>
                  <a:pt x="4033" y="15124"/>
                  <a:pt x="4033" y="15389"/>
                </a:cubicBezTo>
                <a:lnTo>
                  <a:pt x="3715" y="15018"/>
                </a:lnTo>
                <a:lnTo>
                  <a:pt x="3874" y="14540"/>
                </a:lnTo>
                <a:close/>
                <a:moveTo>
                  <a:pt x="6156" y="14540"/>
                </a:moveTo>
                <a:lnTo>
                  <a:pt x="6315" y="15018"/>
                </a:lnTo>
                <a:lnTo>
                  <a:pt x="5997" y="15389"/>
                </a:lnTo>
                <a:cubicBezTo>
                  <a:pt x="6050" y="15124"/>
                  <a:pt x="6103" y="14859"/>
                  <a:pt x="6156" y="14540"/>
                </a:cubicBezTo>
                <a:close/>
                <a:moveTo>
                  <a:pt x="2654" y="15230"/>
                </a:moveTo>
                <a:lnTo>
                  <a:pt x="3556" y="15283"/>
                </a:lnTo>
                <a:lnTo>
                  <a:pt x="3821" y="15601"/>
                </a:lnTo>
                <a:cubicBezTo>
                  <a:pt x="3503" y="15548"/>
                  <a:pt x="3078" y="15442"/>
                  <a:pt x="2654" y="15230"/>
                </a:cubicBezTo>
                <a:close/>
                <a:moveTo>
                  <a:pt x="7376" y="15230"/>
                </a:moveTo>
                <a:cubicBezTo>
                  <a:pt x="6952" y="15442"/>
                  <a:pt x="6527" y="15548"/>
                  <a:pt x="6209" y="15601"/>
                </a:cubicBezTo>
                <a:lnTo>
                  <a:pt x="6527" y="15283"/>
                </a:lnTo>
                <a:lnTo>
                  <a:pt x="7376" y="15230"/>
                </a:lnTo>
                <a:close/>
                <a:moveTo>
                  <a:pt x="4936" y="1"/>
                </a:moveTo>
                <a:cubicBezTo>
                  <a:pt x="4511" y="1"/>
                  <a:pt x="4086" y="266"/>
                  <a:pt x="3821" y="744"/>
                </a:cubicBezTo>
                <a:cubicBezTo>
                  <a:pt x="3556" y="1221"/>
                  <a:pt x="3450" y="1911"/>
                  <a:pt x="3450" y="2707"/>
                </a:cubicBezTo>
                <a:cubicBezTo>
                  <a:pt x="3450" y="4193"/>
                  <a:pt x="4511" y="5413"/>
                  <a:pt x="4776" y="5679"/>
                </a:cubicBezTo>
                <a:lnTo>
                  <a:pt x="4776" y="7270"/>
                </a:lnTo>
                <a:lnTo>
                  <a:pt x="4458" y="7270"/>
                </a:lnTo>
                <a:cubicBezTo>
                  <a:pt x="4458" y="6740"/>
                  <a:pt x="4299" y="5307"/>
                  <a:pt x="3397" y="4352"/>
                </a:cubicBezTo>
                <a:cubicBezTo>
                  <a:pt x="2654" y="3503"/>
                  <a:pt x="1911" y="3078"/>
                  <a:pt x="1274" y="3078"/>
                </a:cubicBezTo>
                <a:cubicBezTo>
                  <a:pt x="956" y="3078"/>
                  <a:pt x="690" y="3185"/>
                  <a:pt x="478" y="3397"/>
                </a:cubicBezTo>
                <a:cubicBezTo>
                  <a:pt x="160" y="3662"/>
                  <a:pt x="1" y="4140"/>
                  <a:pt x="160" y="4670"/>
                </a:cubicBezTo>
                <a:cubicBezTo>
                  <a:pt x="266" y="5201"/>
                  <a:pt x="637" y="5785"/>
                  <a:pt x="1168" y="6368"/>
                </a:cubicBezTo>
                <a:cubicBezTo>
                  <a:pt x="2282" y="7589"/>
                  <a:pt x="4140" y="7695"/>
                  <a:pt x="4193" y="7695"/>
                </a:cubicBezTo>
                <a:lnTo>
                  <a:pt x="4776" y="7695"/>
                </a:lnTo>
                <a:lnTo>
                  <a:pt x="4776" y="11462"/>
                </a:lnTo>
                <a:lnTo>
                  <a:pt x="4458" y="11462"/>
                </a:lnTo>
                <a:cubicBezTo>
                  <a:pt x="4405" y="10932"/>
                  <a:pt x="4299" y="9499"/>
                  <a:pt x="3397" y="8491"/>
                </a:cubicBezTo>
                <a:cubicBezTo>
                  <a:pt x="2654" y="7695"/>
                  <a:pt x="1911" y="7270"/>
                  <a:pt x="1274" y="7270"/>
                </a:cubicBezTo>
                <a:cubicBezTo>
                  <a:pt x="956" y="7270"/>
                  <a:pt x="690" y="7377"/>
                  <a:pt x="478" y="7536"/>
                </a:cubicBezTo>
                <a:cubicBezTo>
                  <a:pt x="107" y="7854"/>
                  <a:pt x="1" y="8332"/>
                  <a:pt x="160" y="8862"/>
                </a:cubicBezTo>
                <a:cubicBezTo>
                  <a:pt x="266" y="9393"/>
                  <a:pt x="637" y="9977"/>
                  <a:pt x="1168" y="10560"/>
                </a:cubicBezTo>
                <a:cubicBezTo>
                  <a:pt x="2282" y="11781"/>
                  <a:pt x="4140" y="11887"/>
                  <a:pt x="4193" y="11887"/>
                </a:cubicBezTo>
                <a:lnTo>
                  <a:pt x="4776" y="11887"/>
                </a:lnTo>
                <a:lnTo>
                  <a:pt x="4776" y="15655"/>
                </a:lnTo>
                <a:lnTo>
                  <a:pt x="4458" y="15655"/>
                </a:lnTo>
                <a:cubicBezTo>
                  <a:pt x="4405" y="15071"/>
                  <a:pt x="4299" y="13691"/>
                  <a:pt x="3397" y="12683"/>
                </a:cubicBezTo>
                <a:cubicBezTo>
                  <a:pt x="2654" y="11887"/>
                  <a:pt x="1911" y="11462"/>
                  <a:pt x="1274" y="11462"/>
                </a:cubicBezTo>
                <a:cubicBezTo>
                  <a:pt x="956" y="11462"/>
                  <a:pt x="690" y="11516"/>
                  <a:pt x="478" y="11728"/>
                </a:cubicBezTo>
                <a:cubicBezTo>
                  <a:pt x="107" y="12046"/>
                  <a:pt x="1" y="12471"/>
                  <a:pt x="160" y="13001"/>
                </a:cubicBezTo>
                <a:cubicBezTo>
                  <a:pt x="266" y="13585"/>
                  <a:pt x="637" y="14169"/>
                  <a:pt x="1168" y="14752"/>
                </a:cubicBezTo>
                <a:cubicBezTo>
                  <a:pt x="2282" y="15973"/>
                  <a:pt x="4140" y="16079"/>
                  <a:pt x="4193" y="16079"/>
                </a:cubicBezTo>
                <a:lnTo>
                  <a:pt x="4776" y="16079"/>
                </a:lnTo>
                <a:lnTo>
                  <a:pt x="4776" y="17246"/>
                </a:lnTo>
                <a:cubicBezTo>
                  <a:pt x="4776" y="17353"/>
                  <a:pt x="4882" y="17459"/>
                  <a:pt x="4989" y="17459"/>
                </a:cubicBezTo>
                <a:cubicBezTo>
                  <a:pt x="5095" y="17459"/>
                  <a:pt x="5201" y="17353"/>
                  <a:pt x="5201" y="17246"/>
                </a:cubicBezTo>
                <a:lnTo>
                  <a:pt x="5201" y="16079"/>
                </a:lnTo>
                <a:lnTo>
                  <a:pt x="5731" y="16079"/>
                </a:lnTo>
                <a:cubicBezTo>
                  <a:pt x="5838" y="16079"/>
                  <a:pt x="7695" y="15973"/>
                  <a:pt x="8809" y="14752"/>
                </a:cubicBezTo>
                <a:cubicBezTo>
                  <a:pt x="9340" y="14169"/>
                  <a:pt x="9711" y="13585"/>
                  <a:pt x="9817" y="13054"/>
                </a:cubicBezTo>
                <a:cubicBezTo>
                  <a:pt x="9924" y="12471"/>
                  <a:pt x="9817" y="12046"/>
                  <a:pt x="9499" y="11728"/>
                </a:cubicBezTo>
                <a:cubicBezTo>
                  <a:pt x="9287" y="11516"/>
                  <a:pt x="9021" y="11462"/>
                  <a:pt x="8703" y="11462"/>
                </a:cubicBezTo>
                <a:cubicBezTo>
                  <a:pt x="8066" y="11462"/>
                  <a:pt x="7323" y="11887"/>
                  <a:pt x="6581" y="12683"/>
                </a:cubicBezTo>
                <a:cubicBezTo>
                  <a:pt x="5678" y="13691"/>
                  <a:pt x="5519" y="15071"/>
                  <a:pt x="5519" y="15655"/>
                </a:cubicBezTo>
                <a:lnTo>
                  <a:pt x="5201" y="15655"/>
                </a:lnTo>
                <a:lnTo>
                  <a:pt x="5201" y="11887"/>
                </a:lnTo>
                <a:lnTo>
                  <a:pt x="5785" y="11887"/>
                </a:lnTo>
                <a:cubicBezTo>
                  <a:pt x="5838" y="11887"/>
                  <a:pt x="7748" y="11781"/>
                  <a:pt x="8862" y="10560"/>
                </a:cubicBezTo>
                <a:cubicBezTo>
                  <a:pt x="9393" y="9977"/>
                  <a:pt x="9711" y="9393"/>
                  <a:pt x="9870" y="8862"/>
                </a:cubicBezTo>
                <a:cubicBezTo>
                  <a:pt x="9977" y="8332"/>
                  <a:pt x="9870" y="7854"/>
                  <a:pt x="9552" y="7536"/>
                </a:cubicBezTo>
                <a:cubicBezTo>
                  <a:pt x="9340" y="7377"/>
                  <a:pt x="9075" y="7270"/>
                  <a:pt x="8756" y="7270"/>
                </a:cubicBezTo>
                <a:cubicBezTo>
                  <a:pt x="8066" y="7270"/>
                  <a:pt x="7323" y="7695"/>
                  <a:pt x="6581" y="8491"/>
                </a:cubicBezTo>
                <a:cubicBezTo>
                  <a:pt x="5678" y="9499"/>
                  <a:pt x="5572" y="10932"/>
                  <a:pt x="5572" y="11462"/>
                </a:cubicBezTo>
                <a:lnTo>
                  <a:pt x="5201" y="11462"/>
                </a:lnTo>
                <a:lnTo>
                  <a:pt x="5201" y="7748"/>
                </a:lnTo>
                <a:lnTo>
                  <a:pt x="5785" y="7748"/>
                </a:lnTo>
                <a:cubicBezTo>
                  <a:pt x="5838" y="7748"/>
                  <a:pt x="7695" y="7642"/>
                  <a:pt x="8809" y="6368"/>
                </a:cubicBezTo>
                <a:cubicBezTo>
                  <a:pt x="9340" y="5785"/>
                  <a:pt x="9711" y="5201"/>
                  <a:pt x="9817" y="4670"/>
                </a:cubicBezTo>
                <a:cubicBezTo>
                  <a:pt x="9924" y="4140"/>
                  <a:pt x="9817" y="3662"/>
                  <a:pt x="9499" y="3397"/>
                </a:cubicBezTo>
                <a:cubicBezTo>
                  <a:pt x="9287" y="3185"/>
                  <a:pt x="9021" y="3078"/>
                  <a:pt x="8703" y="3078"/>
                </a:cubicBezTo>
                <a:cubicBezTo>
                  <a:pt x="8066" y="3078"/>
                  <a:pt x="7323" y="3503"/>
                  <a:pt x="6581" y="4352"/>
                </a:cubicBezTo>
                <a:cubicBezTo>
                  <a:pt x="5678" y="5307"/>
                  <a:pt x="5519" y="6740"/>
                  <a:pt x="5519" y="7270"/>
                </a:cubicBezTo>
                <a:lnTo>
                  <a:pt x="5201" y="7270"/>
                </a:lnTo>
                <a:lnTo>
                  <a:pt x="5201" y="5679"/>
                </a:lnTo>
                <a:cubicBezTo>
                  <a:pt x="5466" y="5413"/>
                  <a:pt x="6474" y="4193"/>
                  <a:pt x="6474" y="2707"/>
                </a:cubicBezTo>
                <a:cubicBezTo>
                  <a:pt x="6474" y="1911"/>
                  <a:pt x="6315" y="1221"/>
                  <a:pt x="6050" y="744"/>
                </a:cubicBezTo>
                <a:cubicBezTo>
                  <a:pt x="5785" y="266"/>
                  <a:pt x="5413" y="1"/>
                  <a:pt x="49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8" name="Google Shape;2738;p67"/>
          <p:cNvGrpSpPr/>
          <p:nvPr/>
        </p:nvGrpSpPr>
        <p:grpSpPr>
          <a:xfrm>
            <a:off x="3312215" y="2003312"/>
            <a:ext cx="368936" cy="438588"/>
            <a:chOff x="4937262" y="7510451"/>
            <a:chExt cx="916384" cy="1089389"/>
          </a:xfrm>
        </p:grpSpPr>
        <p:sp>
          <p:nvSpPr>
            <p:cNvPr id="2739" name="Google Shape;2739;p67"/>
            <p:cNvSpPr/>
            <p:nvPr/>
          </p:nvSpPr>
          <p:spPr>
            <a:xfrm>
              <a:off x="4937262" y="7510451"/>
              <a:ext cx="916384" cy="1089389"/>
            </a:xfrm>
            <a:custGeom>
              <a:avLst/>
              <a:gdLst/>
              <a:ahLst/>
              <a:cxnLst/>
              <a:rect l="l" t="t" r="r" b="b"/>
              <a:pathLst>
                <a:path w="14275" h="16970" extrusionOk="0">
                  <a:moveTo>
                    <a:pt x="8988" y="453"/>
                  </a:moveTo>
                  <a:cubicBezTo>
                    <a:pt x="10109" y="453"/>
                    <a:pt x="11038" y="520"/>
                    <a:pt x="11515" y="732"/>
                  </a:cubicBezTo>
                  <a:cubicBezTo>
                    <a:pt x="12470" y="1156"/>
                    <a:pt x="13479" y="1899"/>
                    <a:pt x="13797" y="2801"/>
                  </a:cubicBezTo>
                  <a:cubicBezTo>
                    <a:pt x="13160" y="2854"/>
                    <a:pt x="12258" y="3173"/>
                    <a:pt x="11303" y="3491"/>
                  </a:cubicBezTo>
                  <a:cubicBezTo>
                    <a:pt x="10613" y="3756"/>
                    <a:pt x="9870" y="4022"/>
                    <a:pt x="9393" y="4128"/>
                  </a:cubicBezTo>
                  <a:cubicBezTo>
                    <a:pt x="9203" y="4158"/>
                    <a:pt x="9009" y="4171"/>
                    <a:pt x="8815" y="4171"/>
                  </a:cubicBezTo>
                  <a:cubicBezTo>
                    <a:pt x="7976" y="4171"/>
                    <a:pt x="7120" y="3929"/>
                    <a:pt x="6474" y="3756"/>
                  </a:cubicBezTo>
                  <a:cubicBezTo>
                    <a:pt x="6315" y="3703"/>
                    <a:pt x="6156" y="3703"/>
                    <a:pt x="5997" y="3650"/>
                  </a:cubicBezTo>
                  <a:cubicBezTo>
                    <a:pt x="5886" y="3626"/>
                    <a:pt x="5786" y="3615"/>
                    <a:pt x="5695" y="3615"/>
                  </a:cubicBezTo>
                  <a:cubicBezTo>
                    <a:pt x="5393" y="3615"/>
                    <a:pt x="5180" y="3728"/>
                    <a:pt x="4935" y="3810"/>
                  </a:cubicBezTo>
                  <a:cubicBezTo>
                    <a:pt x="4723" y="3863"/>
                    <a:pt x="4458" y="3969"/>
                    <a:pt x="4139" y="4022"/>
                  </a:cubicBezTo>
                  <a:cubicBezTo>
                    <a:pt x="3343" y="4022"/>
                    <a:pt x="2017" y="3226"/>
                    <a:pt x="1486" y="2854"/>
                  </a:cubicBezTo>
                  <a:cubicBezTo>
                    <a:pt x="1221" y="2589"/>
                    <a:pt x="902" y="2589"/>
                    <a:pt x="637" y="2589"/>
                  </a:cubicBezTo>
                  <a:cubicBezTo>
                    <a:pt x="743" y="2377"/>
                    <a:pt x="902" y="2111"/>
                    <a:pt x="1168" y="1846"/>
                  </a:cubicBezTo>
                  <a:cubicBezTo>
                    <a:pt x="1858" y="1050"/>
                    <a:pt x="2813" y="626"/>
                    <a:pt x="3927" y="626"/>
                  </a:cubicBezTo>
                  <a:cubicBezTo>
                    <a:pt x="4405" y="573"/>
                    <a:pt x="4829" y="573"/>
                    <a:pt x="5307" y="573"/>
                  </a:cubicBezTo>
                  <a:cubicBezTo>
                    <a:pt x="6554" y="520"/>
                    <a:pt x="7867" y="453"/>
                    <a:pt x="8988" y="453"/>
                  </a:cubicBezTo>
                  <a:close/>
                  <a:moveTo>
                    <a:pt x="780" y="3035"/>
                  </a:moveTo>
                  <a:cubicBezTo>
                    <a:pt x="930" y="3035"/>
                    <a:pt x="1086" y="3072"/>
                    <a:pt x="1221" y="3173"/>
                  </a:cubicBezTo>
                  <a:cubicBezTo>
                    <a:pt x="1751" y="3597"/>
                    <a:pt x="3131" y="4446"/>
                    <a:pt x="4033" y="4446"/>
                  </a:cubicBezTo>
                  <a:lnTo>
                    <a:pt x="4139" y="4446"/>
                  </a:lnTo>
                  <a:cubicBezTo>
                    <a:pt x="4564" y="4393"/>
                    <a:pt x="4829" y="4287"/>
                    <a:pt x="5094" y="4181"/>
                  </a:cubicBezTo>
                  <a:cubicBezTo>
                    <a:pt x="5289" y="4103"/>
                    <a:pt x="5454" y="4054"/>
                    <a:pt x="5654" y="4054"/>
                  </a:cubicBezTo>
                  <a:cubicBezTo>
                    <a:pt x="5727" y="4054"/>
                    <a:pt x="5805" y="4061"/>
                    <a:pt x="5890" y="4075"/>
                  </a:cubicBezTo>
                  <a:cubicBezTo>
                    <a:pt x="5997" y="4128"/>
                    <a:pt x="6209" y="4128"/>
                    <a:pt x="6368" y="4181"/>
                  </a:cubicBezTo>
                  <a:cubicBezTo>
                    <a:pt x="7005" y="4340"/>
                    <a:pt x="7907" y="4605"/>
                    <a:pt x="8809" y="4605"/>
                  </a:cubicBezTo>
                  <a:cubicBezTo>
                    <a:pt x="9021" y="4605"/>
                    <a:pt x="9233" y="4552"/>
                    <a:pt x="9446" y="4552"/>
                  </a:cubicBezTo>
                  <a:cubicBezTo>
                    <a:pt x="9976" y="4446"/>
                    <a:pt x="10719" y="4181"/>
                    <a:pt x="11462" y="3916"/>
                  </a:cubicBezTo>
                  <a:cubicBezTo>
                    <a:pt x="12205" y="3650"/>
                    <a:pt x="13107" y="3332"/>
                    <a:pt x="13638" y="3279"/>
                  </a:cubicBezTo>
                  <a:lnTo>
                    <a:pt x="13638" y="3279"/>
                  </a:lnTo>
                  <a:cubicBezTo>
                    <a:pt x="13266" y="3810"/>
                    <a:pt x="12736" y="4181"/>
                    <a:pt x="12099" y="4446"/>
                  </a:cubicBezTo>
                  <a:cubicBezTo>
                    <a:pt x="11197" y="4818"/>
                    <a:pt x="9923" y="5083"/>
                    <a:pt x="8225" y="5136"/>
                  </a:cubicBezTo>
                  <a:cubicBezTo>
                    <a:pt x="8225" y="5083"/>
                    <a:pt x="8225" y="5030"/>
                    <a:pt x="8225" y="5030"/>
                  </a:cubicBezTo>
                  <a:cubicBezTo>
                    <a:pt x="8225" y="4924"/>
                    <a:pt x="8172" y="4818"/>
                    <a:pt x="8066" y="4765"/>
                  </a:cubicBezTo>
                  <a:cubicBezTo>
                    <a:pt x="7588" y="4605"/>
                    <a:pt x="7111" y="4499"/>
                    <a:pt x="6580" y="4499"/>
                  </a:cubicBezTo>
                  <a:cubicBezTo>
                    <a:pt x="6209" y="4499"/>
                    <a:pt x="5837" y="4552"/>
                    <a:pt x="5413" y="4659"/>
                  </a:cubicBezTo>
                  <a:cubicBezTo>
                    <a:pt x="5360" y="4712"/>
                    <a:pt x="5307" y="4765"/>
                    <a:pt x="5307" y="4818"/>
                  </a:cubicBezTo>
                  <a:cubicBezTo>
                    <a:pt x="5307" y="4818"/>
                    <a:pt x="5254" y="4924"/>
                    <a:pt x="5201" y="5030"/>
                  </a:cubicBezTo>
                  <a:cubicBezTo>
                    <a:pt x="3025" y="4712"/>
                    <a:pt x="1221" y="3969"/>
                    <a:pt x="531" y="3067"/>
                  </a:cubicBezTo>
                  <a:cubicBezTo>
                    <a:pt x="609" y="3047"/>
                    <a:pt x="693" y="3035"/>
                    <a:pt x="780" y="3035"/>
                  </a:cubicBezTo>
                  <a:close/>
                  <a:moveTo>
                    <a:pt x="5466" y="10973"/>
                  </a:moveTo>
                  <a:cubicBezTo>
                    <a:pt x="5519" y="11398"/>
                    <a:pt x="5519" y="11822"/>
                    <a:pt x="5519" y="12247"/>
                  </a:cubicBezTo>
                  <a:cubicBezTo>
                    <a:pt x="5519" y="12406"/>
                    <a:pt x="5519" y="12512"/>
                    <a:pt x="5519" y="12618"/>
                  </a:cubicBezTo>
                  <a:cubicBezTo>
                    <a:pt x="5264" y="12541"/>
                    <a:pt x="5030" y="12511"/>
                    <a:pt x="4819" y="12511"/>
                  </a:cubicBezTo>
                  <a:cubicBezTo>
                    <a:pt x="4154" y="12511"/>
                    <a:pt x="3717" y="12816"/>
                    <a:pt x="3556" y="12936"/>
                  </a:cubicBezTo>
                  <a:cubicBezTo>
                    <a:pt x="3503" y="12936"/>
                    <a:pt x="3396" y="12883"/>
                    <a:pt x="3343" y="12830"/>
                  </a:cubicBezTo>
                  <a:cubicBezTo>
                    <a:pt x="3290" y="12777"/>
                    <a:pt x="3184" y="12565"/>
                    <a:pt x="3237" y="11981"/>
                  </a:cubicBezTo>
                  <a:cubicBezTo>
                    <a:pt x="3290" y="11504"/>
                    <a:pt x="3715" y="11185"/>
                    <a:pt x="4458" y="11079"/>
                  </a:cubicBezTo>
                  <a:cubicBezTo>
                    <a:pt x="4882" y="10973"/>
                    <a:pt x="5254" y="10973"/>
                    <a:pt x="5466" y="10973"/>
                  </a:cubicBezTo>
                  <a:close/>
                  <a:moveTo>
                    <a:pt x="4710" y="12950"/>
                  </a:moveTo>
                  <a:cubicBezTo>
                    <a:pt x="4922" y="12950"/>
                    <a:pt x="5174" y="12990"/>
                    <a:pt x="5466" y="13096"/>
                  </a:cubicBezTo>
                  <a:cubicBezTo>
                    <a:pt x="5413" y="13839"/>
                    <a:pt x="5254" y="14528"/>
                    <a:pt x="5094" y="15006"/>
                  </a:cubicBezTo>
                  <a:lnTo>
                    <a:pt x="4458" y="15006"/>
                  </a:lnTo>
                  <a:cubicBezTo>
                    <a:pt x="4405" y="14741"/>
                    <a:pt x="4458" y="14369"/>
                    <a:pt x="4458" y="14210"/>
                  </a:cubicBezTo>
                  <a:cubicBezTo>
                    <a:pt x="4458" y="14104"/>
                    <a:pt x="4405" y="14051"/>
                    <a:pt x="4299" y="14051"/>
                  </a:cubicBezTo>
                  <a:cubicBezTo>
                    <a:pt x="4245" y="14051"/>
                    <a:pt x="4139" y="14104"/>
                    <a:pt x="4139" y="14157"/>
                  </a:cubicBezTo>
                  <a:cubicBezTo>
                    <a:pt x="4139" y="14263"/>
                    <a:pt x="4139" y="14634"/>
                    <a:pt x="4139" y="15006"/>
                  </a:cubicBezTo>
                  <a:lnTo>
                    <a:pt x="4033" y="15006"/>
                  </a:lnTo>
                  <a:cubicBezTo>
                    <a:pt x="3927" y="14741"/>
                    <a:pt x="3768" y="14157"/>
                    <a:pt x="4192" y="13043"/>
                  </a:cubicBezTo>
                  <a:cubicBezTo>
                    <a:pt x="4325" y="12990"/>
                    <a:pt x="4497" y="12950"/>
                    <a:pt x="4710" y="12950"/>
                  </a:cubicBezTo>
                  <a:close/>
                  <a:moveTo>
                    <a:pt x="6580" y="4924"/>
                  </a:moveTo>
                  <a:cubicBezTo>
                    <a:pt x="6952" y="4924"/>
                    <a:pt x="7376" y="5030"/>
                    <a:pt x="7748" y="5136"/>
                  </a:cubicBezTo>
                  <a:cubicBezTo>
                    <a:pt x="7695" y="5561"/>
                    <a:pt x="7535" y="6834"/>
                    <a:pt x="7588" y="8214"/>
                  </a:cubicBezTo>
                  <a:cubicBezTo>
                    <a:pt x="7588" y="9169"/>
                    <a:pt x="8225" y="10655"/>
                    <a:pt x="8809" y="12034"/>
                  </a:cubicBezTo>
                  <a:cubicBezTo>
                    <a:pt x="9233" y="13149"/>
                    <a:pt x="9711" y="14210"/>
                    <a:pt x="9711" y="14741"/>
                  </a:cubicBezTo>
                  <a:cubicBezTo>
                    <a:pt x="9711" y="15165"/>
                    <a:pt x="9605" y="15537"/>
                    <a:pt x="9287" y="15855"/>
                  </a:cubicBezTo>
                  <a:cubicBezTo>
                    <a:pt x="9287" y="15855"/>
                    <a:pt x="9233" y="15908"/>
                    <a:pt x="9233" y="15908"/>
                  </a:cubicBezTo>
                  <a:cubicBezTo>
                    <a:pt x="9233" y="14688"/>
                    <a:pt x="8809" y="13626"/>
                    <a:pt x="8809" y="13573"/>
                  </a:cubicBezTo>
                  <a:cubicBezTo>
                    <a:pt x="8756" y="13467"/>
                    <a:pt x="8703" y="13467"/>
                    <a:pt x="8597" y="13467"/>
                  </a:cubicBezTo>
                  <a:cubicBezTo>
                    <a:pt x="8544" y="13520"/>
                    <a:pt x="8491" y="13573"/>
                    <a:pt x="8544" y="13679"/>
                  </a:cubicBezTo>
                  <a:cubicBezTo>
                    <a:pt x="8544" y="13679"/>
                    <a:pt x="9021" y="14847"/>
                    <a:pt x="8915" y="16173"/>
                  </a:cubicBezTo>
                  <a:cubicBezTo>
                    <a:pt x="8862" y="16173"/>
                    <a:pt x="8809" y="16226"/>
                    <a:pt x="8756" y="16226"/>
                  </a:cubicBezTo>
                  <a:cubicBezTo>
                    <a:pt x="8756" y="15165"/>
                    <a:pt x="8491" y="14316"/>
                    <a:pt x="8491" y="14263"/>
                  </a:cubicBezTo>
                  <a:cubicBezTo>
                    <a:pt x="8453" y="14226"/>
                    <a:pt x="8416" y="14188"/>
                    <a:pt x="8359" y="14188"/>
                  </a:cubicBezTo>
                  <a:cubicBezTo>
                    <a:pt x="8336" y="14188"/>
                    <a:pt x="8309" y="14194"/>
                    <a:pt x="8278" y="14210"/>
                  </a:cubicBezTo>
                  <a:cubicBezTo>
                    <a:pt x="8225" y="14210"/>
                    <a:pt x="8172" y="14316"/>
                    <a:pt x="8225" y="14369"/>
                  </a:cubicBezTo>
                  <a:cubicBezTo>
                    <a:pt x="8225" y="14369"/>
                    <a:pt x="8491" y="15271"/>
                    <a:pt x="8438" y="16386"/>
                  </a:cubicBezTo>
                  <a:cubicBezTo>
                    <a:pt x="8119" y="16492"/>
                    <a:pt x="7695" y="16545"/>
                    <a:pt x="7270" y="16545"/>
                  </a:cubicBezTo>
                  <a:lnTo>
                    <a:pt x="7164" y="16545"/>
                  </a:lnTo>
                  <a:cubicBezTo>
                    <a:pt x="6474" y="16545"/>
                    <a:pt x="5625" y="16333"/>
                    <a:pt x="5360" y="15855"/>
                  </a:cubicBezTo>
                  <a:cubicBezTo>
                    <a:pt x="5254" y="15749"/>
                    <a:pt x="5254" y="15643"/>
                    <a:pt x="5307" y="15537"/>
                  </a:cubicBezTo>
                  <a:cubicBezTo>
                    <a:pt x="6103" y="14104"/>
                    <a:pt x="6209" y="10496"/>
                    <a:pt x="5466" y="9010"/>
                  </a:cubicBezTo>
                  <a:cubicBezTo>
                    <a:pt x="4935" y="7895"/>
                    <a:pt x="5519" y="5614"/>
                    <a:pt x="5678" y="5030"/>
                  </a:cubicBezTo>
                  <a:cubicBezTo>
                    <a:pt x="5943" y="4977"/>
                    <a:pt x="6262" y="4924"/>
                    <a:pt x="6580" y="4924"/>
                  </a:cubicBezTo>
                  <a:close/>
                  <a:moveTo>
                    <a:pt x="8720" y="0"/>
                  </a:moveTo>
                  <a:cubicBezTo>
                    <a:pt x="7664" y="0"/>
                    <a:pt x="6470" y="48"/>
                    <a:pt x="5307" y="95"/>
                  </a:cubicBezTo>
                  <a:cubicBezTo>
                    <a:pt x="4829" y="95"/>
                    <a:pt x="4352" y="148"/>
                    <a:pt x="3927" y="148"/>
                  </a:cubicBezTo>
                  <a:cubicBezTo>
                    <a:pt x="2388" y="201"/>
                    <a:pt x="1380" y="944"/>
                    <a:pt x="849" y="1528"/>
                  </a:cubicBezTo>
                  <a:cubicBezTo>
                    <a:pt x="213" y="2218"/>
                    <a:pt x="0" y="2854"/>
                    <a:pt x="0" y="2854"/>
                  </a:cubicBezTo>
                  <a:cubicBezTo>
                    <a:pt x="0" y="2907"/>
                    <a:pt x="0" y="2961"/>
                    <a:pt x="0" y="3014"/>
                  </a:cubicBezTo>
                  <a:cubicBezTo>
                    <a:pt x="637" y="4128"/>
                    <a:pt x="2600" y="5083"/>
                    <a:pt x="5094" y="5401"/>
                  </a:cubicBezTo>
                  <a:cubicBezTo>
                    <a:pt x="4882" y="6357"/>
                    <a:pt x="4617" y="8161"/>
                    <a:pt x="5094" y="9169"/>
                  </a:cubicBezTo>
                  <a:cubicBezTo>
                    <a:pt x="5254" y="9487"/>
                    <a:pt x="5360" y="9965"/>
                    <a:pt x="5413" y="10496"/>
                  </a:cubicBezTo>
                  <a:cubicBezTo>
                    <a:pt x="4723" y="10496"/>
                    <a:pt x="2972" y="10602"/>
                    <a:pt x="2813" y="11875"/>
                  </a:cubicBezTo>
                  <a:cubicBezTo>
                    <a:pt x="2707" y="12459"/>
                    <a:pt x="2813" y="12883"/>
                    <a:pt x="3025" y="13149"/>
                  </a:cubicBezTo>
                  <a:cubicBezTo>
                    <a:pt x="3237" y="13308"/>
                    <a:pt x="3396" y="13361"/>
                    <a:pt x="3556" y="13361"/>
                  </a:cubicBezTo>
                  <a:lnTo>
                    <a:pt x="3609" y="13361"/>
                  </a:lnTo>
                  <a:cubicBezTo>
                    <a:pt x="3503" y="13839"/>
                    <a:pt x="3449" y="14263"/>
                    <a:pt x="3503" y="14688"/>
                  </a:cubicBezTo>
                  <a:cubicBezTo>
                    <a:pt x="3556" y="15112"/>
                    <a:pt x="3662" y="15271"/>
                    <a:pt x="3715" y="15324"/>
                  </a:cubicBezTo>
                  <a:cubicBezTo>
                    <a:pt x="3715" y="15377"/>
                    <a:pt x="3821" y="15430"/>
                    <a:pt x="3874" y="15430"/>
                  </a:cubicBezTo>
                  <a:lnTo>
                    <a:pt x="4882" y="15430"/>
                  </a:lnTo>
                  <a:cubicBezTo>
                    <a:pt x="4829" y="15643"/>
                    <a:pt x="4829" y="15855"/>
                    <a:pt x="4988" y="16067"/>
                  </a:cubicBezTo>
                  <a:cubicBezTo>
                    <a:pt x="5254" y="16598"/>
                    <a:pt x="6103" y="16916"/>
                    <a:pt x="7164" y="16969"/>
                  </a:cubicBezTo>
                  <a:lnTo>
                    <a:pt x="7270" y="16969"/>
                  </a:lnTo>
                  <a:cubicBezTo>
                    <a:pt x="8278" y="16969"/>
                    <a:pt x="9074" y="16651"/>
                    <a:pt x="9605" y="16120"/>
                  </a:cubicBezTo>
                  <a:cubicBezTo>
                    <a:pt x="9976" y="15749"/>
                    <a:pt x="10189" y="15271"/>
                    <a:pt x="10136" y="14741"/>
                  </a:cubicBezTo>
                  <a:cubicBezTo>
                    <a:pt x="10136" y="14104"/>
                    <a:pt x="9711" y="13043"/>
                    <a:pt x="9180" y="11875"/>
                  </a:cubicBezTo>
                  <a:cubicBezTo>
                    <a:pt x="8650" y="10549"/>
                    <a:pt x="8066" y="9063"/>
                    <a:pt x="8013" y="8161"/>
                  </a:cubicBezTo>
                  <a:cubicBezTo>
                    <a:pt x="8013" y="7153"/>
                    <a:pt x="8066" y="6144"/>
                    <a:pt x="8119" y="5561"/>
                  </a:cubicBezTo>
                  <a:cubicBezTo>
                    <a:pt x="9923" y="5508"/>
                    <a:pt x="11303" y="5242"/>
                    <a:pt x="12258" y="4818"/>
                  </a:cubicBezTo>
                  <a:cubicBezTo>
                    <a:pt x="13107" y="4446"/>
                    <a:pt x="13744" y="3916"/>
                    <a:pt x="14221" y="3173"/>
                  </a:cubicBezTo>
                  <a:cubicBezTo>
                    <a:pt x="14275" y="3120"/>
                    <a:pt x="14275" y="3067"/>
                    <a:pt x="14275" y="3014"/>
                  </a:cubicBezTo>
                  <a:cubicBezTo>
                    <a:pt x="14062" y="1475"/>
                    <a:pt x="12258" y="573"/>
                    <a:pt x="11674" y="307"/>
                  </a:cubicBezTo>
                  <a:cubicBezTo>
                    <a:pt x="11117" y="73"/>
                    <a:pt x="10025" y="0"/>
                    <a:pt x="87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67"/>
            <p:cNvSpPr/>
            <p:nvPr/>
          </p:nvSpPr>
          <p:spPr>
            <a:xfrm>
              <a:off x="5301761" y="7908267"/>
              <a:ext cx="51163" cy="187385"/>
            </a:xfrm>
            <a:custGeom>
              <a:avLst/>
              <a:gdLst/>
              <a:ahLst/>
              <a:cxnLst/>
              <a:rect l="l" t="t" r="r" b="b"/>
              <a:pathLst>
                <a:path w="797" h="2919" extrusionOk="0">
                  <a:moveTo>
                    <a:pt x="637" y="0"/>
                  </a:moveTo>
                  <a:cubicBezTo>
                    <a:pt x="531" y="0"/>
                    <a:pt x="478" y="0"/>
                    <a:pt x="425" y="107"/>
                  </a:cubicBezTo>
                  <a:cubicBezTo>
                    <a:pt x="425" y="160"/>
                    <a:pt x="0" y="1645"/>
                    <a:pt x="531" y="2813"/>
                  </a:cubicBezTo>
                  <a:cubicBezTo>
                    <a:pt x="531" y="2866"/>
                    <a:pt x="584" y="2919"/>
                    <a:pt x="637" y="2919"/>
                  </a:cubicBezTo>
                  <a:lnTo>
                    <a:pt x="690" y="2919"/>
                  </a:lnTo>
                  <a:cubicBezTo>
                    <a:pt x="796" y="2866"/>
                    <a:pt x="796" y="2760"/>
                    <a:pt x="796" y="2707"/>
                  </a:cubicBezTo>
                  <a:cubicBezTo>
                    <a:pt x="319" y="1592"/>
                    <a:pt x="690" y="213"/>
                    <a:pt x="743" y="160"/>
                  </a:cubicBezTo>
                  <a:cubicBezTo>
                    <a:pt x="743" y="107"/>
                    <a:pt x="690" y="0"/>
                    <a:pt x="6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1" name="Google Shape;2741;p67"/>
          <p:cNvSpPr/>
          <p:nvPr/>
        </p:nvSpPr>
        <p:spPr>
          <a:xfrm>
            <a:off x="6105588" y="1999942"/>
            <a:ext cx="430639" cy="437462"/>
          </a:xfrm>
          <a:custGeom>
            <a:avLst/>
            <a:gdLst/>
            <a:ahLst/>
            <a:cxnLst/>
            <a:rect l="l" t="t" r="r" b="b"/>
            <a:pathLst>
              <a:path w="16664" h="16928" extrusionOk="0">
                <a:moveTo>
                  <a:pt x="8226" y="425"/>
                </a:moveTo>
                <a:lnTo>
                  <a:pt x="8226" y="3397"/>
                </a:lnTo>
                <a:lnTo>
                  <a:pt x="6422" y="2495"/>
                </a:lnTo>
                <a:cubicBezTo>
                  <a:pt x="6369" y="2442"/>
                  <a:pt x="6316" y="2388"/>
                  <a:pt x="6316" y="2335"/>
                </a:cubicBezTo>
                <a:cubicBezTo>
                  <a:pt x="6209" y="1858"/>
                  <a:pt x="6528" y="1327"/>
                  <a:pt x="6846" y="1115"/>
                </a:cubicBezTo>
                <a:cubicBezTo>
                  <a:pt x="6907" y="1084"/>
                  <a:pt x="6986" y="1054"/>
                  <a:pt x="7063" y="1054"/>
                </a:cubicBezTo>
                <a:cubicBezTo>
                  <a:pt x="7118" y="1054"/>
                  <a:pt x="7173" y="1070"/>
                  <a:pt x="7218" y="1115"/>
                </a:cubicBezTo>
                <a:cubicBezTo>
                  <a:pt x="7271" y="1115"/>
                  <a:pt x="7324" y="1168"/>
                  <a:pt x="7324" y="1168"/>
                </a:cubicBezTo>
                <a:cubicBezTo>
                  <a:pt x="7430" y="1168"/>
                  <a:pt x="7536" y="1115"/>
                  <a:pt x="7589" y="1009"/>
                </a:cubicBezTo>
                <a:cubicBezTo>
                  <a:pt x="7748" y="531"/>
                  <a:pt x="8014" y="478"/>
                  <a:pt x="8226" y="425"/>
                </a:cubicBezTo>
                <a:close/>
                <a:moveTo>
                  <a:pt x="8491" y="425"/>
                </a:moveTo>
                <a:cubicBezTo>
                  <a:pt x="8703" y="478"/>
                  <a:pt x="8969" y="531"/>
                  <a:pt x="9128" y="1009"/>
                </a:cubicBezTo>
                <a:cubicBezTo>
                  <a:pt x="9181" y="1115"/>
                  <a:pt x="9234" y="1168"/>
                  <a:pt x="9340" y="1168"/>
                </a:cubicBezTo>
                <a:cubicBezTo>
                  <a:pt x="9393" y="1168"/>
                  <a:pt x="9446" y="1115"/>
                  <a:pt x="9499" y="1115"/>
                </a:cubicBezTo>
                <a:cubicBezTo>
                  <a:pt x="9544" y="1070"/>
                  <a:pt x="9599" y="1054"/>
                  <a:pt x="9654" y="1054"/>
                </a:cubicBezTo>
                <a:cubicBezTo>
                  <a:pt x="9731" y="1054"/>
                  <a:pt x="9810" y="1084"/>
                  <a:pt x="9871" y="1115"/>
                </a:cubicBezTo>
                <a:cubicBezTo>
                  <a:pt x="10189" y="1327"/>
                  <a:pt x="10508" y="1858"/>
                  <a:pt x="10402" y="2335"/>
                </a:cubicBezTo>
                <a:cubicBezTo>
                  <a:pt x="10402" y="2388"/>
                  <a:pt x="10348" y="2442"/>
                  <a:pt x="10242" y="2495"/>
                </a:cubicBezTo>
                <a:lnTo>
                  <a:pt x="8491" y="3397"/>
                </a:lnTo>
                <a:lnTo>
                  <a:pt x="8491" y="425"/>
                </a:lnTo>
                <a:close/>
                <a:moveTo>
                  <a:pt x="5891" y="2548"/>
                </a:moveTo>
                <a:lnTo>
                  <a:pt x="8226" y="3715"/>
                </a:lnTo>
                <a:lnTo>
                  <a:pt x="8226" y="5891"/>
                </a:lnTo>
                <a:lnTo>
                  <a:pt x="5997" y="4458"/>
                </a:lnTo>
                <a:lnTo>
                  <a:pt x="5997" y="4405"/>
                </a:lnTo>
                <a:cubicBezTo>
                  <a:pt x="5891" y="3927"/>
                  <a:pt x="5785" y="3450"/>
                  <a:pt x="5785" y="3078"/>
                </a:cubicBezTo>
                <a:cubicBezTo>
                  <a:pt x="5785" y="2707"/>
                  <a:pt x="5891" y="2601"/>
                  <a:pt x="5891" y="2548"/>
                </a:cubicBezTo>
                <a:close/>
                <a:moveTo>
                  <a:pt x="10826" y="2548"/>
                </a:moveTo>
                <a:cubicBezTo>
                  <a:pt x="10826" y="2601"/>
                  <a:pt x="10932" y="2707"/>
                  <a:pt x="10932" y="3078"/>
                </a:cubicBezTo>
                <a:cubicBezTo>
                  <a:pt x="10932" y="3450"/>
                  <a:pt x="10826" y="3927"/>
                  <a:pt x="10720" y="4405"/>
                </a:cubicBezTo>
                <a:lnTo>
                  <a:pt x="10720" y="4458"/>
                </a:lnTo>
                <a:lnTo>
                  <a:pt x="8491" y="5891"/>
                </a:lnTo>
                <a:lnTo>
                  <a:pt x="8491" y="3715"/>
                </a:lnTo>
                <a:cubicBezTo>
                  <a:pt x="8491" y="3715"/>
                  <a:pt x="10826" y="2548"/>
                  <a:pt x="10826" y="2548"/>
                </a:cubicBezTo>
                <a:close/>
                <a:moveTo>
                  <a:pt x="5722" y="4647"/>
                </a:moveTo>
                <a:cubicBezTo>
                  <a:pt x="5761" y="4647"/>
                  <a:pt x="5803" y="4653"/>
                  <a:pt x="5838" y="4670"/>
                </a:cubicBezTo>
                <a:lnTo>
                  <a:pt x="8226" y="6262"/>
                </a:lnTo>
                <a:lnTo>
                  <a:pt x="8226" y="7695"/>
                </a:lnTo>
                <a:lnTo>
                  <a:pt x="5679" y="5997"/>
                </a:lnTo>
                <a:cubicBezTo>
                  <a:pt x="5360" y="5413"/>
                  <a:pt x="5413" y="4829"/>
                  <a:pt x="5573" y="4670"/>
                </a:cubicBezTo>
                <a:cubicBezTo>
                  <a:pt x="5573" y="4670"/>
                  <a:pt x="5643" y="4647"/>
                  <a:pt x="5722" y="4647"/>
                </a:cubicBezTo>
                <a:close/>
                <a:moveTo>
                  <a:pt x="10979" y="4647"/>
                </a:moveTo>
                <a:cubicBezTo>
                  <a:pt x="11074" y="4647"/>
                  <a:pt x="11144" y="4670"/>
                  <a:pt x="11144" y="4670"/>
                </a:cubicBezTo>
                <a:cubicBezTo>
                  <a:pt x="11304" y="4829"/>
                  <a:pt x="11357" y="5360"/>
                  <a:pt x="11038" y="5997"/>
                </a:cubicBezTo>
                <a:lnTo>
                  <a:pt x="8491" y="7695"/>
                </a:lnTo>
                <a:lnTo>
                  <a:pt x="8491" y="6262"/>
                </a:lnTo>
                <a:lnTo>
                  <a:pt x="10826" y="4670"/>
                </a:lnTo>
                <a:cubicBezTo>
                  <a:pt x="10879" y="4653"/>
                  <a:pt x="10932" y="4647"/>
                  <a:pt x="10979" y="4647"/>
                </a:cubicBezTo>
                <a:close/>
                <a:moveTo>
                  <a:pt x="5307" y="6315"/>
                </a:moveTo>
                <a:cubicBezTo>
                  <a:pt x="5467" y="6315"/>
                  <a:pt x="5626" y="6368"/>
                  <a:pt x="5785" y="6421"/>
                </a:cubicBezTo>
                <a:lnTo>
                  <a:pt x="8226" y="8066"/>
                </a:lnTo>
                <a:lnTo>
                  <a:pt x="8226" y="8968"/>
                </a:lnTo>
                <a:lnTo>
                  <a:pt x="5944" y="7483"/>
                </a:lnTo>
                <a:cubicBezTo>
                  <a:pt x="5307" y="6740"/>
                  <a:pt x="5307" y="6368"/>
                  <a:pt x="5307" y="6315"/>
                </a:cubicBezTo>
                <a:close/>
                <a:moveTo>
                  <a:pt x="11357" y="6315"/>
                </a:moveTo>
                <a:cubicBezTo>
                  <a:pt x="11410" y="6421"/>
                  <a:pt x="11357" y="6740"/>
                  <a:pt x="10773" y="7483"/>
                </a:cubicBezTo>
                <a:lnTo>
                  <a:pt x="8491" y="8968"/>
                </a:lnTo>
                <a:lnTo>
                  <a:pt x="8491" y="8066"/>
                </a:lnTo>
                <a:lnTo>
                  <a:pt x="10985" y="6368"/>
                </a:lnTo>
                <a:cubicBezTo>
                  <a:pt x="11091" y="6315"/>
                  <a:pt x="11251" y="6315"/>
                  <a:pt x="11357" y="6315"/>
                </a:cubicBezTo>
                <a:close/>
                <a:moveTo>
                  <a:pt x="1328" y="8597"/>
                </a:moveTo>
                <a:cubicBezTo>
                  <a:pt x="1540" y="8597"/>
                  <a:pt x="1805" y="8703"/>
                  <a:pt x="1911" y="8809"/>
                </a:cubicBezTo>
                <a:cubicBezTo>
                  <a:pt x="1964" y="8862"/>
                  <a:pt x="1964" y="8915"/>
                  <a:pt x="2017" y="8968"/>
                </a:cubicBezTo>
                <a:lnTo>
                  <a:pt x="2283" y="9977"/>
                </a:lnTo>
                <a:lnTo>
                  <a:pt x="2283" y="9977"/>
                </a:lnTo>
                <a:lnTo>
                  <a:pt x="638" y="9234"/>
                </a:lnTo>
                <a:cubicBezTo>
                  <a:pt x="691" y="9181"/>
                  <a:pt x="797" y="9181"/>
                  <a:pt x="850" y="9181"/>
                </a:cubicBezTo>
                <a:cubicBezTo>
                  <a:pt x="956" y="9181"/>
                  <a:pt x="1009" y="9128"/>
                  <a:pt x="1062" y="9021"/>
                </a:cubicBezTo>
                <a:cubicBezTo>
                  <a:pt x="1062" y="8968"/>
                  <a:pt x="1062" y="8915"/>
                  <a:pt x="1062" y="8915"/>
                </a:cubicBezTo>
                <a:cubicBezTo>
                  <a:pt x="1062" y="8809"/>
                  <a:pt x="1062" y="8703"/>
                  <a:pt x="1062" y="8650"/>
                </a:cubicBezTo>
                <a:cubicBezTo>
                  <a:pt x="1115" y="8650"/>
                  <a:pt x="1221" y="8597"/>
                  <a:pt x="1328" y="8597"/>
                </a:cubicBezTo>
                <a:close/>
                <a:moveTo>
                  <a:pt x="15443" y="8597"/>
                </a:moveTo>
                <a:cubicBezTo>
                  <a:pt x="15549" y="8597"/>
                  <a:pt x="15602" y="8597"/>
                  <a:pt x="15655" y="8650"/>
                </a:cubicBezTo>
                <a:cubicBezTo>
                  <a:pt x="15708" y="8703"/>
                  <a:pt x="15708" y="8809"/>
                  <a:pt x="15708" y="8915"/>
                </a:cubicBezTo>
                <a:cubicBezTo>
                  <a:pt x="15655" y="8915"/>
                  <a:pt x="15655" y="8968"/>
                  <a:pt x="15708" y="9021"/>
                </a:cubicBezTo>
                <a:cubicBezTo>
                  <a:pt x="15708" y="9128"/>
                  <a:pt x="15814" y="9181"/>
                  <a:pt x="15920" y="9181"/>
                </a:cubicBezTo>
                <a:cubicBezTo>
                  <a:pt x="15973" y="9181"/>
                  <a:pt x="16026" y="9181"/>
                  <a:pt x="16079" y="9234"/>
                </a:cubicBezTo>
                <a:lnTo>
                  <a:pt x="14487" y="10030"/>
                </a:lnTo>
                <a:lnTo>
                  <a:pt x="14753" y="8968"/>
                </a:lnTo>
                <a:cubicBezTo>
                  <a:pt x="14753" y="8915"/>
                  <a:pt x="14806" y="8862"/>
                  <a:pt x="14859" y="8862"/>
                </a:cubicBezTo>
                <a:cubicBezTo>
                  <a:pt x="14965" y="8703"/>
                  <a:pt x="15230" y="8597"/>
                  <a:pt x="15443" y="8597"/>
                </a:cubicBezTo>
                <a:close/>
                <a:moveTo>
                  <a:pt x="2654" y="8385"/>
                </a:moveTo>
                <a:cubicBezTo>
                  <a:pt x="2760" y="8385"/>
                  <a:pt x="3079" y="8491"/>
                  <a:pt x="3503" y="8862"/>
                </a:cubicBezTo>
                <a:lnTo>
                  <a:pt x="3556" y="8862"/>
                </a:lnTo>
                <a:lnTo>
                  <a:pt x="3822" y="10719"/>
                </a:lnTo>
                <a:lnTo>
                  <a:pt x="3822" y="10719"/>
                </a:lnTo>
                <a:lnTo>
                  <a:pt x="2601" y="10189"/>
                </a:lnTo>
                <a:lnTo>
                  <a:pt x="2283" y="8915"/>
                </a:lnTo>
                <a:cubicBezTo>
                  <a:pt x="2283" y="8862"/>
                  <a:pt x="2283" y="8809"/>
                  <a:pt x="2283" y="8756"/>
                </a:cubicBezTo>
                <a:cubicBezTo>
                  <a:pt x="2389" y="8385"/>
                  <a:pt x="2548" y="8385"/>
                  <a:pt x="2654" y="8385"/>
                </a:cubicBezTo>
                <a:close/>
                <a:moveTo>
                  <a:pt x="14116" y="8385"/>
                </a:moveTo>
                <a:cubicBezTo>
                  <a:pt x="14169" y="8385"/>
                  <a:pt x="14381" y="8385"/>
                  <a:pt x="14487" y="8756"/>
                </a:cubicBezTo>
                <a:cubicBezTo>
                  <a:pt x="14487" y="8809"/>
                  <a:pt x="14487" y="8862"/>
                  <a:pt x="14487" y="8915"/>
                </a:cubicBezTo>
                <a:lnTo>
                  <a:pt x="14116" y="10136"/>
                </a:lnTo>
                <a:lnTo>
                  <a:pt x="12949" y="10719"/>
                </a:lnTo>
                <a:lnTo>
                  <a:pt x="12949" y="10719"/>
                </a:lnTo>
                <a:cubicBezTo>
                  <a:pt x="12949" y="10719"/>
                  <a:pt x="13214" y="8862"/>
                  <a:pt x="13214" y="8809"/>
                </a:cubicBezTo>
                <a:cubicBezTo>
                  <a:pt x="13691" y="8491"/>
                  <a:pt x="13957" y="8385"/>
                  <a:pt x="14116" y="8385"/>
                </a:cubicBezTo>
                <a:close/>
                <a:moveTo>
                  <a:pt x="11091" y="7854"/>
                </a:moveTo>
                <a:cubicBezTo>
                  <a:pt x="11144" y="7907"/>
                  <a:pt x="11144" y="8013"/>
                  <a:pt x="10985" y="8332"/>
                </a:cubicBezTo>
                <a:cubicBezTo>
                  <a:pt x="10402" y="8332"/>
                  <a:pt x="9818" y="8703"/>
                  <a:pt x="9234" y="9552"/>
                </a:cubicBezTo>
                <a:cubicBezTo>
                  <a:pt x="9128" y="9764"/>
                  <a:pt x="8863" y="10189"/>
                  <a:pt x="8491" y="10826"/>
                </a:cubicBezTo>
                <a:lnTo>
                  <a:pt x="8491" y="9340"/>
                </a:lnTo>
                <a:lnTo>
                  <a:pt x="10508" y="7960"/>
                </a:lnTo>
                <a:cubicBezTo>
                  <a:pt x="10667" y="7907"/>
                  <a:pt x="10773" y="7854"/>
                  <a:pt x="10932" y="7854"/>
                </a:cubicBezTo>
                <a:close/>
                <a:moveTo>
                  <a:pt x="5785" y="7854"/>
                </a:moveTo>
                <a:cubicBezTo>
                  <a:pt x="5944" y="7854"/>
                  <a:pt x="6050" y="7907"/>
                  <a:pt x="6156" y="7960"/>
                </a:cubicBezTo>
                <a:lnTo>
                  <a:pt x="8226" y="9340"/>
                </a:lnTo>
                <a:lnTo>
                  <a:pt x="8226" y="10879"/>
                </a:lnTo>
                <a:cubicBezTo>
                  <a:pt x="8226" y="10879"/>
                  <a:pt x="8226" y="10826"/>
                  <a:pt x="8173" y="10826"/>
                </a:cubicBezTo>
                <a:cubicBezTo>
                  <a:pt x="7854" y="10189"/>
                  <a:pt x="7589" y="9764"/>
                  <a:pt x="7430" y="9552"/>
                </a:cubicBezTo>
                <a:cubicBezTo>
                  <a:pt x="6899" y="8703"/>
                  <a:pt x="6316" y="8332"/>
                  <a:pt x="5732" y="8332"/>
                </a:cubicBezTo>
                <a:cubicBezTo>
                  <a:pt x="5573" y="8013"/>
                  <a:pt x="5573" y="7907"/>
                  <a:pt x="5573" y="7854"/>
                </a:cubicBezTo>
                <a:close/>
                <a:moveTo>
                  <a:pt x="532" y="9499"/>
                </a:moveTo>
                <a:lnTo>
                  <a:pt x="2495" y="10454"/>
                </a:lnTo>
                <a:lnTo>
                  <a:pt x="1328" y="11038"/>
                </a:lnTo>
                <a:lnTo>
                  <a:pt x="1168" y="11038"/>
                </a:lnTo>
                <a:cubicBezTo>
                  <a:pt x="638" y="10666"/>
                  <a:pt x="532" y="10454"/>
                  <a:pt x="532" y="10348"/>
                </a:cubicBezTo>
                <a:cubicBezTo>
                  <a:pt x="532" y="10242"/>
                  <a:pt x="585" y="10136"/>
                  <a:pt x="691" y="10030"/>
                </a:cubicBezTo>
                <a:cubicBezTo>
                  <a:pt x="744" y="9977"/>
                  <a:pt x="744" y="9977"/>
                  <a:pt x="744" y="9977"/>
                </a:cubicBezTo>
                <a:cubicBezTo>
                  <a:pt x="797" y="9870"/>
                  <a:pt x="744" y="9764"/>
                  <a:pt x="691" y="9711"/>
                </a:cubicBezTo>
                <a:cubicBezTo>
                  <a:pt x="638" y="9658"/>
                  <a:pt x="585" y="9552"/>
                  <a:pt x="532" y="9499"/>
                </a:cubicBezTo>
                <a:close/>
                <a:moveTo>
                  <a:pt x="16186" y="9499"/>
                </a:moveTo>
                <a:cubicBezTo>
                  <a:pt x="16186" y="9552"/>
                  <a:pt x="16132" y="9658"/>
                  <a:pt x="16026" y="9711"/>
                </a:cubicBezTo>
                <a:cubicBezTo>
                  <a:pt x="16026" y="9764"/>
                  <a:pt x="15973" y="9817"/>
                  <a:pt x="15973" y="9870"/>
                </a:cubicBezTo>
                <a:cubicBezTo>
                  <a:pt x="15973" y="9923"/>
                  <a:pt x="15973" y="9977"/>
                  <a:pt x="16026" y="10030"/>
                </a:cubicBezTo>
                <a:cubicBezTo>
                  <a:pt x="16132" y="10136"/>
                  <a:pt x="16239" y="10242"/>
                  <a:pt x="16186" y="10348"/>
                </a:cubicBezTo>
                <a:cubicBezTo>
                  <a:pt x="16186" y="10454"/>
                  <a:pt x="16079" y="10666"/>
                  <a:pt x="15496" y="11038"/>
                </a:cubicBezTo>
                <a:lnTo>
                  <a:pt x="14222" y="10454"/>
                </a:lnTo>
                <a:lnTo>
                  <a:pt x="16186" y="9499"/>
                </a:lnTo>
                <a:close/>
                <a:moveTo>
                  <a:pt x="12524" y="8332"/>
                </a:moveTo>
                <a:cubicBezTo>
                  <a:pt x="12683" y="8332"/>
                  <a:pt x="12789" y="8438"/>
                  <a:pt x="12896" y="8703"/>
                </a:cubicBezTo>
                <a:cubicBezTo>
                  <a:pt x="12896" y="8809"/>
                  <a:pt x="12949" y="8862"/>
                  <a:pt x="12896" y="8915"/>
                </a:cubicBezTo>
                <a:lnTo>
                  <a:pt x="12630" y="10879"/>
                </a:lnTo>
                <a:lnTo>
                  <a:pt x="11357" y="11515"/>
                </a:lnTo>
                <a:lnTo>
                  <a:pt x="11357" y="11515"/>
                </a:lnTo>
                <a:lnTo>
                  <a:pt x="11675" y="8968"/>
                </a:lnTo>
                <a:cubicBezTo>
                  <a:pt x="11675" y="8915"/>
                  <a:pt x="11728" y="8915"/>
                  <a:pt x="11728" y="8862"/>
                </a:cubicBezTo>
                <a:cubicBezTo>
                  <a:pt x="12153" y="8385"/>
                  <a:pt x="12418" y="8332"/>
                  <a:pt x="12524" y="8332"/>
                </a:cubicBezTo>
                <a:close/>
                <a:moveTo>
                  <a:pt x="4193" y="8332"/>
                </a:moveTo>
                <a:cubicBezTo>
                  <a:pt x="4299" y="8332"/>
                  <a:pt x="4564" y="8385"/>
                  <a:pt x="4989" y="8862"/>
                </a:cubicBezTo>
                <a:cubicBezTo>
                  <a:pt x="5042" y="8915"/>
                  <a:pt x="5042" y="8915"/>
                  <a:pt x="5042" y="8968"/>
                </a:cubicBezTo>
                <a:lnTo>
                  <a:pt x="5413" y="11515"/>
                </a:lnTo>
                <a:lnTo>
                  <a:pt x="4140" y="10879"/>
                </a:lnTo>
                <a:lnTo>
                  <a:pt x="3822" y="8915"/>
                </a:lnTo>
                <a:cubicBezTo>
                  <a:pt x="3822" y="8862"/>
                  <a:pt x="3822" y="8809"/>
                  <a:pt x="3822" y="8703"/>
                </a:cubicBezTo>
                <a:cubicBezTo>
                  <a:pt x="3928" y="8438"/>
                  <a:pt x="4034" y="8332"/>
                  <a:pt x="4193" y="8332"/>
                </a:cubicBezTo>
                <a:close/>
                <a:moveTo>
                  <a:pt x="5732" y="8756"/>
                </a:moveTo>
                <a:cubicBezTo>
                  <a:pt x="6103" y="8756"/>
                  <a:pt x="6528" y="9021"/>
                  <a:pt x="6952" y="9552"/>
                </a:cubicBezTo>
                <a:lnTo>
                  <a:pt x="7058" y="12311"/>
                </a:lnTo>
                <a:lnTo>
                  <a:pt x="5732" y="11675"/>
                </a:lnTo>
                <a:lnTo>
                  <a:pt x="5360" y="8968"/>
                </a:lnTo>
                <a:cubicBezTo>
                  <a:pt x="5360" y="8915"/>
                  <a:pt x="5360" y="8862"/>
                  <a:pt x="5467" y="8809"/>
                </a:cubicBezTo>
                <a:cubicBezTo>
                  <a:pt x="5573" y="8756"/>
                  <a:pt x="5626" y="8756"/>
                  <a:pt x="5732" y="8756"/>
                </a:cubicBezTo>
                <a:close/>
                <a:moveTo>
                  <a:pt x="11091" y="8756"/>
                </a:moveTo>
                <a:cubicBezTo>
                  <a:pt x="11197" y="8756"/>
                  <a:pt x="11304" y="8809"/>
                  <a:pt x="11410" y="8862"/>
                </a:cubicBezTo>
                <a:lnTo>
                  <a:pt x="11038" y="11675"/>
                </a:lnTo>
                <a:lnTo>
                  <a:pt x="9712" y="12311"/>
                </a:lnTo>
                <a:lnTo>
                  <a:pt x="9818" y="9552"/>
                </a:lnTo>
                <a:cubicBezTo>
                  <a:pt x="10242" y="9021"/>
                  <a:pt x="10614" y="8756"/>
                  <a:pt x="10985" y="8756"/>
                </a:cubicBezTo>
                <a:close/>
                <a:moveTo>
                  <a:pt x="2866" y="10613"/>
                </a:moveTo>
                <a:lnTo>
                  <a:pt x="4724" y="11515"/>
                </a:lnTo>
                <a:lnTo>
                  <a:pt x="2813" y="12524"/>
                </a:lnTo>
                <a:lnTo>
                  <a:pt x="2707" y="12524"/>
                </a:lnTo>
                <a:cubicBezTo>
                  <a:pt x="1752" y="12364"/>
                  <a:pt x="1168" y="11993"/>
                  <a:pt x="1115" y="11781"/>
                </a:cubicBezTo>
                <a:cubicBezTo>
                  <a:pt x="1062" y="11675"/>
                  <a:pt x="1115" y="11568"/>
                  <a:pt x="1274" y="11462"/>
                </a:cubicBezTo>
                <a:cubicBezTo>
                  <a:pt x="1434" y="11303"/>
                  <a:pt x="1752" y="11144"/>
                  <a:pt x="1911" y="11038"/>
                </a:cubicBezTo>
                <a:lnTo>
                  <a:pt x="2866" y="10613"/>
                </a:lnTo>
                <a:close/>
                <a:moveTo>
                  <a:pt x="13904" y="10613"/>
                </a:moveTo>
                <a:lnTo>
                  <a:pt x="14965" y="11091"/>
                </a:lnTo>
                <a:cubicBezTo>
                  <a:pt x="15124" y="11197"/>
                  <a:pt x="15283" y="11303"/>
                  <a:pt x="15443" y="11462"/>
                </a:cubicBezTo>
                <a:cubicBezTo>
                  <a:pt x="15602" y="11568"/>
                  <a:pt x="15655" y="11675"/>
                  <a:pt x="15655" y="11781"/>
                </a:cubicBezTo>
                <a:cubicBezTo>
                  <a:pt x="15602" y="12046"/>
                  <a:pt x="15018" y="12364"/>
                  <a:pt x="14010" y="12524"/>
                </a:cubicBezTo>
                <a:lnTo>
                  <a:pt x="13904" y="12524"/>
                </a:lnTo>
                <a:lnTo>
                  <a:pt x="11993" y="11515"/>
                </a:lnTo>
                <a:lnTo>
                  <a:pt x="13904" y="10613"/>
                </a:lnTo>
                <a:close/>
                <a:moveTo>
                  <a:pt x="7271" y="9977"/>
                </a:moveTo>
                <a:lnTo>
                  <a:pt x="7271" y="9977"/>
                </a:lnTo>
                <a:cubicBezTo>
                  <a:pt x="7377" y="10189"/>
                  <a:pt x="7536" y="10507"/>
                  <a:pt x="7854" y="11038"/>
                </a:cubicBezTo>
                <a:cubicBezTo>
                  <a:pt x="8120" y="11568"/>
                  <a:pt x="8226" y="12205"/>
                  <a:pt x="8120" y="12789"/>
                </a:cubicBezTo>
                <a:lnTo>
                  <a:pt x="7324" y="12417"/>
                </a:lnTo>
                <a:lnTo>
                  <a:pt x="7271" y="9977"/>
                </a:lnTo>
                <a:close/>
                <a:moveTo>
                  <a:pt x="9499" y="9977"/>
                </a:moveTo>
                <a:lnTo>
                  <a:pt x="9393" y="12417"/>
                </a:lnTo>
                <a:lnTo>
                  <a:pt x="8650" y="12789"/>
                </a:lnTo>
                <a:cubicBezTo>
                  <a:pt x="8544" y="12205"/>
                  <a:pt x="8650" y="11568"/>
                  <a:pt x="8916" y="11038"/>
                </a:cubicBezTo>
                <a:cubicBezTo>
                  <a:pt x="9181" y="10507"/>
                  <a:pt x="9393" y="10189"/>
                  <a:pt x="9499" y="9977"/>
                </a:cubicBezTo>
                <a:close/>
                <a:moveTo>
                  <a:pt x="5095" y="11675"/>
                </a:moveTo>
                <a:lnTo>
                  <a:pt x="6422" y="12311"/>
                </a:lnTo>
                <a:lnTo>
                  <a:pt x="4246" y="13903"/>
                </a:lnTo>
                <a:cubicBezTo>
                  <a:pt x="4246" y="13903"/>
                  <a:pt x="4140" y="13956"/>
                  <a:pt x="4140" y="13956"/>
                </a:cubicBezTo>
                <a:cubicBezTo>
                  <a:pt x="3769" y="13956"/>
                  <a:pt x="3397" y="13903"/>
                  <a:pt x="3079" y="13744"/>
                </a:cubicBezTo>
                <a:lnTo>
                  <a:pt x="3079" y="13797"/>
                </a:lnTo>
                <a:cubicBezTo>
                  <a:pt x="2760" y="13638"/>
                  <a:pt x="2601" y="13532"/>
                  <a:pt x="2548" y="13373"/>
                </a:cubicBezTo>
                <a:cubicBezTo>
                  <a:pt x="2495" y="13213"/>
                  <a:pt x="2654" y="13054"/>
                  <a:pt x="2813" y="12895"/>
                </a:cubicBezTo>
                <a:lnTo>
                  <a:pt x="2866" y="12895"/>
                </a:lnTo>
                <a:cubicBezTo>
                  <a:pt x="2919" y="12789"/>
                  <a:pt x="3026" y="12736"/>
                  <a:pt x="3185" y="12683"/>
                </a:cubicBezTo>
                <a:lnTo>
                  <a:pt x="5095" y="11675"/>
                </a:lnTo>
                <a:close/>
                <a:moveTo>
                  <a:pt x="11675" y="11675"/>
                </a:moveTo>
                <a:lnTo>
                  <a:pt x="13214" y="12471"/>
                </a:lnTo>
                <a:cubicBezTo>
                  <a:pt x="13426" y="12577"/>
                  <a:pt x="13745" y="12789"/>
                  <a:pt x="13904" y="12948"/>
                </a:cubicBezTo>
                <a:cubicBezTo>
                  <a:pt x="14063" y="13054"/>
                  <a:pt x="14275" y="13213"/>
                  <a:pt x="14222" y="13373"/>
                </a:cubicBezTo>
                <a:cubicBezTo>
                  <a:pt x="14169" y="13532"/>
                  <a:pt x="13957" y="13638"/>
                  <a:pt x="13691" y="13797"/>
                </a:cubicBezTo>
                <a:cubicBezTo>
                  <a:pt x="13373" y="13903"/>
                  <a:pt x="12949" y="13956"/>
                  <a:pt x="12577" y="13956"/>
                </a:cubicBezTo>
                <a:cubicBezTo>
                  <a:pt x="12524" y="13956"/>
                  <a:pt x="12471" y="13956"/>
                  <a:pt x="12471" y="13903"/>
                </a:cubicBezTo>
                <a:lnTo>
                  <a:pt x="10295" y="12311"/>
                </a:lnTo>
                <a:lnTo>
                  <a:pt x="11675" y="11675"/>
                </a:lnTo>
                <a:close/>
                <a:moveTo>
                  <a:pt x="6740" y="12471"/>
                </a:moveTo>
                <a:lnTo>
                  <a:pt x="8067" y="13107"/>
                </a:lnTo>
                <a:cubicBezTo>
                  <a:pt x="7908" y="13691"/>
                  <a:pt x="7536" y="14169"/>
                  <a:pt x="7058" y="14540"/>
                </a:cubicBezTo>
                <a:cubicBezTo>
                  <a:pt x="6740" y="14752"/>
                  <a:pt x="6581" y="14805"/>
                  <a:pt x="6528" y="14805"/>
                </a:cubicBezTo>
                <a:cubicBezTo>
                  <a:pt x="6475" y="14805"/>
                  <a:pt x="6369" y="14805"/>
                  <a:pt x="6316" y="14646"/>
                </a:cubicBezTo>
                <a:cubicBezTo>
                  <a:pt x="6263" y="14593"/>
                  <a:pt x="6263" y="14540"/>
                  <a:pt x="6156" y="14540"/>
                </a:cubicBezTo>
                <a:cubicBezTo>
                  <a:pt x="6130" y="14513"/>
                  <a:pt x="6103" y="14500"/>
                  <a:pt x="6077" y="14500"/>
                </a:cubicBezTo>
                <a:cubicBezTo>
                  <a:pt x="6050" y="14500"/>
                  <a:pt x="6024" y="14513"/>
                  <a:pt x="5997" y="14540"/>
                </a:cubicBezTo>
                <a:cubicBezTo>
                  <a:pt x="5520" y="14752"/>
                  <a:pt x="5042" y="14911"/>
                  <a:pt x="4724" y="14911"/>
                </a:cubicBezTo>
                <a:cubicBezTo>
                  <a:pt x="4618" y="14911"/>
                  <a:pt x="4458" y="14858"/>
                  <a:pt x="4405" y="14805"/>
                </a:cubicBezTo>
                <a:cubicBezTo>
                  <a:pt x="4299" y="14699"/>
                  <a:pt x="4299" y="14487"/>
                  <a:pt x="4405" y="14222"/>
                </a:cubicBezTo>
                <a:cubicBezTo>
                  <a:pt x="4405" y="14222"/>
                  <a:pt x="4405" y="14169"/>
                  <a:pt x="4458" y="14169"/>
                </a:cubicBezTo>
                <a:lnTo>
                  <a:pt x="6740" y="12471"/>
                </a:lnTo>
                <a:close/>
                <a:moveTo>
                  <a:pt x="10030" y="12471"/>
                </a:moveTo>
                <a:lnTo>
                  <a:pt x="12259" y="14169"/>
                </a:lnTo>
                <a:cubicBezTo>
                  <a:pt x="12259" y="14169"/>
                  <a:pt x="12312" y="14222"/>
                  <a:pt x="12365" y="14275"/>
                </a:cubicBezTo>
                <a:cubicBezTo>
                  <a:pt x="12418" y="14487"/>
                  <a:pt x="12418" y="14699"/>
                  <a:pt x="12365" y="14805"/>
                </a:cubicBezTo>
                <a:cubicBezTo>
                  <a:pt x="12312" y="14858"/>
                  <a:pt x="12153" y="14911"/>
                  <a:pt x="11993" y="14911"/>
                </a:cubicBezTo>
                <a:cubicBezTo>
                  <a:pt x="11675" y="14911"/>
                  <a:pt x="11197" y="14752"/>
                  <a:pt x="10720" y="14540"/>
                </a:cubicBezTo>
                <a:cubicBezTo>
                  <a:pt x="10720" y="14540"/>
                  <a:pt x="10667" y="14487"/>
                  <a:pt x="10614" y="14487"/>
                </a:cubicBezTo>
                <a:cubicBezTo>
                  <a:pt x="10614" y="14487"/>
                  <a:pt x="10561" y="14487"/>
                  <a:pt x="10561" y="14540"/>
                </a:cubicBezTo>
                <a:cubicBezTo>
                  <a:pt x="10508" y="14540"/>
                  <a:pt x="10455" y="14593"/>
                  <a:pt x="10455" y="14646"/>
                </a:cubicBezTo>
                <a:cubicBezTo>
                  <a:pt x="10348" y="14805"/>
                  <a:pt x="10295" y="14805"/>
                  <a:pt x="10242" y="14805"/>
                </a:cubicBezTo>
                <a:cubicBezTo>
                  <a:pt x="10136" y="14805"/>
                  <a:pt x="9977" y="14752"/>
                  <a:pt x="9659" y="14540"/>
                </a:cubicBezTo>
                <a:cubicBezTo>
                  <a:pt x="9181" y="14169"/>
                  <a:pt x="8863" y="13691"/>
                  <a:pt x="8703" y="13107"/>
                </a:cubicBezTo>
                <a:lnTo>
                  <a:pt x="10030" y="12471"/>
                </a:lnTo>
                <a:close/>
                <a:moveTo>
                  <a:pt x="8173" y="1"/>
                </a:moveTo>
                <a:cubicBezTo>
                  <a:pt x="7961" y="54"/>
                  <a:pt x="7536" y="107"/>
                  <a:pt x="7218" y="637"/>
                </a:cubicBezTo>
                <a:cubicBezTo>
                  <a:pt x="7175" y="623"/>
                  <a:pt x="7129" y="617"/>
                  <a:pt x="7079" y="617"/>
                </a:cubicBezTo>
                <a:cubicBezTo>
                  <a:pt x="6945" y="617"/>
                  <a:pt x="6789" y="666"/>
                  <a:pt x="6634" y="743"/>
                </a:cubicBezTo>
                <a:cubicBezTo>
                  <a:pt x="6209" y="1009"/>
                  <a:pt x="5838" y="1539"/>
                  <a:pt x="5838" y="2070"/>
                </a:cubicBezTo>
                <a:cubicBezTo>
                  <a:pt x="5732" y="2123"/>
                  <a:pt x="5679" y="2123"/>
                  <a:pt x="5626" y="2176"/>
                </a:cubicBezTo>
                <a:cubicBezTo>
                  <a:pt x="5254" y="2495"/>
                  <a:pt x="5307" y="3397"/>
                  <a:pt x="5467" y="4246"/>
                </a:cubicBezTo>
                <a:cubicBezTo>
                  <a:pt x="5413" y="4246"/>
                  <a:pt x="5307" y="4299"/>
                  <a:pt x="5254" y="4352"/>
                </a:cubicBezTo>
                <a:cubicBezTo>
                  <a:pt x="4936" y="4670"/>
                  <a:pt x="4936" y="5307"/>
                  <a:pt x="5148" y="5944"/>
                </a:cubicBezTo>
                <a:cubicBezTo>
                  <a:pt x="5042" y="5997"/>
                  <a:pt x="4989" y="6050"/>
                  <a:pt x="4936" y="6103"/>
                </a:cubicBezTo>
                <a:cubicBezTo>
                  <a:pt x="4724" y="6474"/>
                  <a:pt x="4989" y="7005"/>
                  <a:pt x="5360" y="7483"/>
                </a:cubicBezTo>
                <a:cubicBezTo>
                  <a:pt x="5254" y="7536"/>
                  <a:pt x="5201" y="7589"/>
                  <a:pt x="5201" y="7642"/>
                </a:cubicBezTo>
                <a:cubicBezTo>
                  <a:pt x="5095" y="7854"/>
                  <a:pt x="5095" y="8066"/>
                  <a:pt x="5254" y="8385"/>
                </a:cubicBezTo>
                <a:cubicBezTo>
                  <a:pt x="5201" y="8438"/>
                  <a:pt x="5201" y="8438"/>
                  <a:pt x="5148" y="8438"/>
                </a:cubicBezTo>
                <a:cubicBezTo>
                  <a:pt x="4777" y="8066"/>
                  <a:pt x="4458" y="7907"/>
                  <a:pt x="4140" y="7907"/>
                </a:cubicBezTo>
                <a:cubicBezTo>
                  <a:pt x="3928" y="7907"/>
                  <a:pt x="3662" y="7960"/>
                  <a:pt x="3503" y="8332"/>
                </a:cubicBezTo>
                <a:cubicBezTo>
                  <a:pt x="3132" y="8066"/>
                  <a:pt x="2866" y="7960"/>
                  <a:pt x="2601" y="7960"/>
                </a:cubicBezTo>
                <a:cubicBezTo>
                  <a:pt x="2283" y="7960"/>
                  <a:pt x="2070" y="8119"/>
                  <a:pt x="1911" y="8332"/>
                </a:cubicBezTo>
                <a:cubicBezTo>
                  <a:pt x="1752" y="8225"/>
                  <a:pt x="1487" y="8172"/>
                  <a:pt x="1274" y="8172"/>
                </a:cubicBezTo>
                <a:cubicBezTo>
                  <a:pt x="1009" y="8172"/>
                  <a:pt x="797" y="8225"/>
                  <a:pt x="691" y="8385"/>
                </a:cubicBezTo>
                <a:cubicBezTo>
                  <a:pt x="638" y="8491"/>
                  <a:pt x="585" y="8597"/>
                  <a:pt x="585" y="8756"/>
                </a:cubicBezTo>
                <a:cubicBezTo>
                  <a:pt x="372" y="8809"/>
                  <a:pt x="160" y="8968"/>
                  <a:pt x="107" y="9181"/>
                </a:cubicBezTo>
                <a:cubicBezTo>
                  <a:pt x="1" y="9393"/>
                  <a:pt x="54" y="9658"/>
                  <a:pt x="213" y="9870"/>
                </a:cubicBezTo>
                <a:cubicBezTo>
                  <a:pt x="107" y="9977"/>
                  <a:pt x="1" y="10189"/>
                  <a:pt x="54" y="10401"/>
                </a:cubicBezTo>
                <a:cubicBezTo>
                  <a:pt x="107" y="10666"/>
                  <a:pt x="319" y="10985"/>
                  <a:pt x="744" y="11303"/>
                </a:cubicBezTo>
                <a:cubicBezTo>
                  <a:pt x="585" y="11515"/>
                  <a:pt x="585" y="11728"/>
                  <a:pt x="638" y="11887"/>
                </a:cubicBezTo>
                <a:cubicBezTo>
                  <a:pt x="744" y="12311"/>
                  <a:pt x="1328" y="12683"/>
                  <a:pt x="2177" y="12895"/>
                </a:cubicBezTo>
                <a:cubicBezTo>
                  <a:pt x="2017" y="13160"/>
                  <a:pt x="2017" y="13373"/>
                  <a:pt x="2070" y="13532"/>
                </a:cubicBezTo>
                <a:cubicBezTo>
                  <a:pt x="2177" y="13797"/>
                  <a:pt x="2442" y="14009"/>
                  <a:pt x="2866" y="14169"/>
                </a:cubicBezTo>
                <a:cubicBezTo>
                  <a:pt x="3185" y="14275"/>
                  <a:pt x="3503" y="14381"/>
                  <a:pt x="3875" y="14381"/>
                </a:cubicBezTo>
                <a:cubicBezTo>
                  <a:pt x="3822" y="14646"/>
                  <a:pt x="3875" y="14858"/>
                  <a:pt x="3981" y="15071"/>
                </a:cubicBezTo>
                <a:cubicBezTo>
                  <a:pt x="4140" y="15230"/>
                  <a:pt x="4352" y="15336"/>
                  <a:pt x="4671" y="15336"/>
                </a:cubicBezTo>
                <a:cubicBezTo>
                  <a:pt x="5148" y="15336"/>
                  <a:pt x="5679" y="15124"/>
                  <a:pt x="5944" y="15018"/>
                </a:cubicBezTo>
                <a:cubicBezTo>
                  <a:pt x="6103" y="15177"/>
                  <a:pt x="6263" y="15230"/>
                  <a:pt x="6475" y="15230"/>
                </a:cubicBezTo>
                <a:cubicBezTo>
                  <a:pt x="6687" y="15230"/>
                  <a:pt x="6952" y="15124"/>
                  <a:pt x="7271" y="14858"/>
                </a:cubicBezTo>
                <a:cubicBezTo>
                  <a:pt x="7642" y="14646"/>
                  <a:pt x="7908" y="14328"/>
                  <a:pt x="8120" y="13956"/>
                </a:cubicBezTo>
                <a:lnTo>
                  <a:pt x="8120" y="16716"/>
                </a:lnTo>
                <a:cubicBezTo>
                  <a:pt x="8120" y="16822"/>
                  <a:pt x="8173" y="16875"/>
                  <a:pt x="8279" y="16928"/>
                </a:cubicBezTo>
                <a:cubicBezTo>
                  <a:pt x="8438" y="16928"/>
                  <a:pt x="8544" y="16822"/>
                  <a:pt x="8544" y="16716"/>
                </a:cubicBezTo>
                <a:lnTo>
                  <a:pt x="8544" y="13956"/>
                </a:lnTo>
                <a:cubicBezTo>
                  <a:pt x="8757" y="14328"/>
                  <a:pt x="9022" y="14646"/>
                  <a:pt x="9340" y="14858"/>
                </a:cubicBezTo>
                <a:cubicBezTo>
                  <a:pt x="9659" y="15124"/>
                  <a:pt x="9977" y="15230"/>
                  <a:pt x="10189" y="15230"/>
                </a:cubicBezTo>
                <a:cubicBezTo>
                  <a:pt x="10402" y="15230"/>
                  <a:pt x="10561" y="15177"/>
                  <a:pt x="10667" y="15018"/>
                </a:cubicBezTo>
                <a:cubicBezTo>
                  <a:pt x="10985" y="15124"/>
                  <a:pt x="11516" y="15336"/>
                  <a:pt x="11940" y="15336"/>
                </a:cubicBezTo>
                <a:cubicBezTo>
                  <a:pt x="12312" y="15336"/>
                  <a:pt x="12524" y="15230"/>
                  <a:pt x="12683" y="15071"/>
                </a:cubicBezTo>
                <a:cubicBezTo>
                  <a:pt x="12789" y="14858"/>
                  <a:pt x="12842" y="14646"/>
                  <a:pt x="12789" y="14381"/>
                </a:cubicBezTo>
                <a:cubicBezTo>
                  <a:pt x="13161" y="14381"/>
                  <a:pt x="13479" y="14275"/>
                  <a:pt x="13798" y="14169"/>
                </a:cubicBezTo>
                <a:cubicBezTo>
                  <a:pt x="14222" y="14009"/>
                  <a:pt x="14487" y="13797"/>
                  <a:pt x="14594" y="13532"/>
                </a:cubicBezTo>
                <a:cubicBezTo>
                  <a:pt x="14647" y="13373"/>
                  <a:pt x="14647" y="13160"/>
                  <a:pt x="14434" y="12895"/>
                </a:cubicBezTo>
                <a:cubicBezTo>
                  <a:pt x="15336" y="12683"/>
                  <a:pt x="15920" y="12311"/>
                  <a:pt x="16026" y="11887"/>
                </a:cubicBezTo>
                <a:cubicBezTo>
                  <a:pt x="16026" y="11728"/>
                  <a:pt x="16079" y="11515"/>
                  <a:pt x="15867" y="11303"/>
                </a:cubicBezTo>
                <a:cubicBezTo>
                  <a:pt x="16345" y="10985"/>
                  <a:pt x="16557" y="10666"/>
                  <a:pt x="16610" y="10401"/>
                </a:cubicBezTo>
                <a:cubicBezTo>
                  <a:pt x="16610" y="10189"/>
                  <a:pt x="16557" y="9977"/>
                  <a:pt x="16451" y="9870"/>
                </a:cubicBezTo>
                <a:cubicBezTo>
                  <a:pt x="16610" y="9658"/>
                  <a:pt x="16663" y="9393"/>
                  <a:pt x="16557" y="9181"/>
                </a:cubicBezTo>
                <a:cubicBezTo>
                  <a:pt x="16504" y="8968"/>
                  <a:pt x="16345" y="8809"/>
                  <a:pt x="16132" y="8756"/>
                </a:cubicBezTo>
                <a:cubicBezTo>
                  <a:pt x="16132" y="8597"/>
                  <a:pt x="16026" y="8491"/>
                  <a:pt x="15973" y="8385"/>
                </a:cubicBezTo>
                <a:cubicBezTo>
                  <a:pt x="15867" y="8225"/>
                  <a:pt x="15655" y="8172"/>
                  <a:pt x="15390" y="8172"/>
                </a:cubicBezTo>
                <a:cubicBezTo>
                  <a:pt x="15177" y="8172"/>
                  <a:pt x="14965" y="8225"/>
                  <a:pt x="14753" y="8332"/>
                </a:cubicBezTo>
                <a:cubicBezTo>
                  <a:pt x="14594" y="8066"/>
                  <a:pt x="14381" y="7960"/>
                  <a:pt x="14116" y="7960"/>
                </a:cubicBezTo>
                <a:cubicBezTo>
                  <a:pt x="13798" y="7960"/>
                  <a:pt x="13532" y="8066"/>
                  <a:pt x="13161" y="8332"/>
                </a:cubicBezTo>
                <a:cubicBezTo>
                  <a:pt x="13002" y="7960"/>
                  <a:pt x="12736" y="7907"/>
                  <a:pt x="12524" y="7907"/>
                </a:cubicBezTo>
                <a:cubicBezTo>
                  <a:pt x="12206" y="7907"/>
                  <a:pt x="11887" y="8066"/>
                  <a:pt x="11516" y="8438"/>
                </a:cubicBezTo>
                <a:cubicBezTo>
                  <a:pt x="11516" y="8438"/>
                  <a:pt x="11463" y="8438"/>
                  <a:pt x="11410" y="8385"/>
                </a:cubicBezTo>
                <a:cubicBezTo>
                  <a:pt x="11569" y="8066"/>
                  <a:pt x="11622" y="7854"/>
                  <a:pt x="11463" y="7642"/>
                </a:cubicBezTo>
                <a:cubicBezTo>
                  <a:pt x="11463" y="7589"/>
                  <a:pt x="11410" y="7536"/>
                  <a:pt x="11304" y="7483"/>
                </a:cubicBezTo>
                <a:cubicBezTo>
                  <a:pt x="11675" y="7005"/>
                  <a:pt x="11940" y="6474"/>
                  <a:pt x="11728" y="6103"/>
                </a:cubicBezTo>
                <a:cubicBezTo>
                  <a:pt x="11728" y="6050"/>
                  <a:pt x="11675" y="5997"/>
                  <a:pt x="11516" y="5944"/>
                </a:cubicBezTo>
                <a:cubicBezTo>
                  <a:pt x="11781" y="5307"/>
                  <a:pt x="11728" y="4670"/>
                  <a:pt x="11463" y="4352"/>
                </a:cubicBezTo>
                <a:cubicBezTo>
                  <a:pt x="11357" y="4299"/>
                  <a:pt x="11304" y="4246"/>
                  <a:pt x="11197" y="4246"/>
                </a:cubicBezTo>
                <a:cubicBezTo>
                  <a:pt x="11304" y="3821"/>
                  <a:pt x="11357" y="3450"/>
                  <a:pt x="11357" y="3131"/>
                </a:cubicBezTo>
                <a:cubicBezTo>
                  <a:pt x="11357" y="2654"/>
                  <a:pt x="11251" y="2335"/>
                  <a:pt x="11038" y="2176"/>
                </a:cubicBezTo>
                <a:cubicBezTo>
                  <a:pt x="11038" y="2123"/>
                  <a:pt x="10932" y="2123"/>
                  <a:pt x="10826" y="2070"/>
                </a:cubicBezTo>
                <a:cubicBezTo>
                  <a:pt x="10826" y="1539"/>
                  <a:pt x="10455" y="1009"/>
                  <a:pt x="10083" y="743"/>
                </a:cubicBezTo>
                <a:cubicBezTo>
                  <a:pt x="9928" y="666"/>
                  <a:pt x="9744" y="617"/>
                  <a:pt x="9594" y="617"/>
                </a:cubicBezTo>
                <a:cubicBezTo>
                  <a:pt x="9539" y="617"/>
                  <a:pt x="9489" y="623"/>
                  <a:pt x="9446" y="637"/>
                </a:cubicBezTo>
                <a:cubicBezTo>
                  <a:pt x="9181" y="107"/>
                  <a:pt x="8703" y="54"/>
                  <a:pt x="84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2" name="Google Shape;2742;p67"/>
          <p:cNvSpPr/>
          <p:nvPr/>
        </p:nvSpPr>
        <p:spPr>
          <a:xfrm>
            <a:off x="2592002" y="2031593"/>
            <a:ext cx="412808" cy="381229"/>
          </a:xfrm>
          <a:custGeom>
            <a:avLst/>
            <a:gdLst/>
            <a:ahLst/>
            <a:cxnLst/>
            <a:rect l="l" t="t" r="r" b="b"/>
            <a:pathLst>
              <a:path w="15974" h="14752" extrusionOk="0">
                <a:moveTo>
                  <a:pt x="7218" y="478"/>
                </a:moveTo>
                <a:cubicBezTo>
                  <a:pt x="10508" y="478"/>
                  <a:pt x="12577" y="1486"/>
                  <a:pt x="13744" y="2335"/>
                </a:cubicBezTo>
                <a:cubicBezTo>
                  <a:pt x="14540" y="2919"/>
                  <a:pt x="15071" y="3502"/>
                  <a:pt x="15336" y="3874"/>
                </a:cubicBezTo>
                <a:cubicBezTo>
                  <a:pt x="14328" y="3927"/>
                  <a:pt x="13161" y="3927"/>
                  <a:pt x="11993" y="3980"/>
                </a:cubicBezTo>
                <a:cubicBezTo>
                  <a:pt x="11940" y="3290"/>
                  <a:pt x="11569" y="2494"/>
                  <a:pt x="11516" y="2441"/>
                </a:cubicBezTo>
                <a:cubicBezTo>
                  <a:pt x="11463" y="2388"/>
                  <a:pt x="11410" y="2388"/>
                  <a:pt x="11304" y="2388"/>
                </a:cubicBezTo>
                <a:cubicBezTo>
                  <a:pt x="11250" y="2441"/>
                  <a:pt x="11197" y="2547"/>
                  <a:pt x="11250" y="2600"/>
                </a:cubicBezTo>
                <a:cubicBezTo>
                  <a:pt x="11250" y="2600"/>
                  <a:pt x="11675" y="3396"/>
                  <a:pt x="11728" y="3980"/>
                </a:cubicBezTo>
                <a:lnTo>
                  <a:pt x="11410" y="3980"/>
                </a:lnTo>
                <a:cubicBezTo>
                  <a:pt x="11410" y="3555"/>
                  <a:pt x="11250" y="3131"/>
                  <a:pt x="11250" y="3131"/>
                </a:cubicBezTo>
                <a:cubicBezTo>
                  <a:pt x="11212" y="3053"/>
                  <a:pt x="11173" y="3004"/>
                  <a:pt x="11113" y="3004"/>
                </a:cubicBezTo>
                <a:cubicBezTo>
                  <a:pt x="11091" y="3004"/>
                  <a:pt x="11067" y="3011"/>
                  <a:pt x="11038" y="3025"/>
                </a:cubicBezTo>
                <a:cubicBezTo>
                  <a:pt x="10985" y="3025"/>
                  <a:pt x="10932" y="3131"/>
                  <a:pt x="10985" y="3184"/>
                </a:cubicBezTo>
                <a:cubicBezTo>
                  <a:pt x="10985" y="3184"/>
                  <a:pt x="11091" y="3608"/>
                  <a:pt x="11091" y="3980"/>
                </a:cubicBezTo>
                <a:cubicBezTo>
                  <a:pt x="7854" y="4086"/>
                  <a:pt x="4405" y="4139"/>
                  <a:pt x="2336" y="4192"/>
                </a:cubicBezTo>
                <a:cubicBezTo>
                  <a:pt x="2336" y="4033"/>
                  <a:pt x="2389" y="3768"/>
                  <a:pt x="2548" y="3555"/>
                </a:cubicBezTo>
                <a:cubicBezTo>
                  <a:pt x="2601" y="3502"/>
                  <a:pt x="2601" y="3396"/>
                  <a:pt x="2495" y="3343"/>
                </a:cubicBezTo>
                <a:cubicBezTo>
                  <a:pt x="2442" y="3343"/>
                  <a:pt x="2336" y="3343"/>
                  <a:pt x="2336" y="3396"/>
                </a:cubicBezTo>
                <a:cubicBezTo>
                  <a:pt x="2123" y="3662"/>
                  <a:pt x="2017" y="3980"/>
                  <a:pt x="2017" y="4192"/>
                </a:cubicBezTo>
                <a:cubicBezTo>
                  <a:pt x="1327" y="4245"/>
                  <a:pt x="797" y="4245"/>
                  <a:pt x="478" y="4245"/>
                </a:cubicBezTo>
                <a:cubicBezTo>
                  <a:pt x="585" y="3874"/>
                  <a:pt x="850" y="3184"/>
                  <a:pt x="1434" y="2494"/>
                </a:cubicBezTo>
                <a:cubicBezTo>
                  <a:pt x="1964" y="1910"/>
                  <a:pt x="2654" y="1433"/>
                  <a:pt x="3450" y="1114"/>
                </a:cubicBezTo>
                <a:cubicBezTo>
                  <a:pt x="4511" y="690"/>
                  <a:pt x="5785" y="478"/>
                  <a:pt x="7218" y="478"/>
                </a:cubicBezTo>
                <a:close/>
                <a:moveTo>
                  <a:pt x="6315" y="4564"/>
                </a:moveTo>
                <a:cubicBezTo>
                  <a:pt x="6315" y="4617"/>
                  <a:pt x="6315" y="4723"/>
                  <a:pt x="6315" y="4776"/>
                </a:cubicBezTo>
                <a:cubicBezTo>
                  <a:pt x="5307" y="4776"/>
                  <a:pt x="4352" y="4670"/>
                  <a:pt x="3503" y="4617"/>
                </a:cubicBezTo>
                <a:cubicBezTo>
                  <a:pt x="4352" y="4564"/>
                  <a:pt x="5307" y="4564"/>
                  <a:pt x="6315" y="4564"/>
                </a:cubicBezTo>
                <a:close/>
                <a:moveTo>
                  <a:pt x="13744" y="4351"/>
                </a:moveTo>
                <a:lnTo>
                  <a:pt x="13744" y="4351"/>
                </a:lnTo>
                <a:cubicBezTo>
                  <a:pt x="12736" y="4564"/>
                  <a:pt x="11357" y="4723"/>
                  <a:pt x="9659" y="4829"/>
                </a:cubicBezTo>
                <a:cubicBezTo>
                  <a:pt x="9712" y="4723"/>
                  <a:pt x="9712" y="4564"/>
                  <a:pt x="9712" y="4457"/>
                </a:cubicBezTo>
                <a:cubicBezTo>
                  <a:pt x="11091" y="4404"/>
                  <a:pt x="12471" y="4404"/>
                  <a:pt x="13744" y="4351"/>
                </a:cubicBezTo>
                <a:close/>
                <a:moveTo>
                  <a:pt x="9287" y="4457"/>
                </a:moveTo>
                <a:lnTo>
                  <a:pt x="9287" y="4457"/>
                </a:lnTo>
                <a:cubicBezTo>
                  <a:pt x="9181" y="5094"/>
                  <a:pt x="9128" y="5784"/>
                  <a:pt x="9128" y="6474"/>
                </a:cubicBezTo>
                <a:cubicBezTo>
                  <a:pt x="8916" y="6527"/>
                  <a:pt x="8544" y="6527"/>
                  <a:pt x="8067" y="6527"/>
                </a:cubicBezTo>
                <a:cubicBezTo>
                  <a:pt x="7589" y="6527"/>
                  <a:pt x="7058" y="6527"/>
                  <a:pt x="6634" y="6421"/>
                </a:cubicBezTo>
                <a:cubicBezTo>
                  <a:pt x="6687" y="5572"/>
                  <a:pt x="6740" y="4829"/>
                  <a:pt x="6740" y="4564"/>
                </a:cubicBezTo>
                <a:cubicBezTo>
                  <a:pt x="7589" y="4511"/>
                  <a:pt x="8438" y="4511"/>
                  <a:pt x="9287" y="4457"/>
                </a:cubicBezTo>
                <a:close/>
                <a:moveTo>
                  <a:pt x="6422" y="6845"/>
                </a:moveTo>
                <a:cubicBezTo>
                  <a:pt x="6528" y="6845"/>
                  <a:pt x="6634" y="6845"/>
                  <a:pt x="6740" y="6898"/>
                </a:cubicBezTo>
                <a:lnTo>
                  <a:pt x="6581" y="7270"/>
                </a:lnTo>
                <a:cubicBezTo>
                  <a:pt x="6369" y="7217"/>
                  <a:pt x="6156" y="7164"/>
                  <a:pt x="5997" y="7164"/>
                </a:cubicBezTo>
                <a:lnTo>
                  <a:pt x="6422" y="6845"/>
                </a:lnTo>
                <a:close/>
                <a:moveTo>
                  <a:pt x="9287" y="6898"/>
                </a:moveTo>
                <a:cubicBezTo>
                  <a:pt x="9340" y="6951"/>
                  <a:pt x="9552" y="7111"/>
                  <a:pt x="9712" y="7270"/>
                </a:cubicBezTo>
                <a:cubicBezTo>
                  <a:pt x="9446" y="7323"/>
                  <a:pt x="9181" y="7323"/>
                  <a:pt x="8916" y="7323"/>
                </a:cubicBezTo>
                <a:lnTo>
                  <a:pt x="8809" y="6951"/>
                </a:lnTo>
                <a:cubicBezTo>
                  <a:pt x="9022" y="6951"/>
                  <a:pt x="9181" y="6898"/>
                  <a:pt x="9287" y="6898"/>
                </a:cubicBezTo>
                <a:close/>
                <a:moveTo>
                  <a:pt x="7483" y="6951"/>
                </a:moveTo>
                <a:lnTo>
                  <a:pt x="7430" y="7376"/>
                </a:lnTo>
                <a:cubicBezTo>
                  <a:pt x="7218" y="7376"/>
                  <a:pt x="7058" y="7323"/>
                  <a:pt x="6899" y="7323"/>
                </a:cubicBezTo>
                <a:lnTo>
                  <a:pt x="7058" y="6951"/>
                </a:lnTo>
                <a:close/>
                <a:moveTo>
                  <a:pt x="8544" y="6951"/>
                </a:moveTo>
                <a:lnTo>
                  <a:pt x="8650" y="7376"/>
                </a:lnTo>
                <a:lnTo>
                  <a:pt x="7748" y="7376"/>
                </a:lnTo>
                <a:lnTo>
                  <a:pt x="7748" y="6951"/>
                </a:lnTo>
                <a:close/>
                <a:moveTo>
                  <a:pt x="6528" y="7694"/>
                </a:moveTo>
                <a:cubicBezTo>
                  <a:pt x="6899" y="7747"/>
                  <a:pt x="7430" y="7800"/>
                  <a:pt x="8067" y="7800"/>
                </a:cubicBezTo>
                <a:lnTo>
                  <a:pt x="9128" y="7800"/>
                </a:lnTo>
                <a:cubicBezTo>
                  <a:pt x="9234" y="10454"/>
                  <a:pt x="9818" y="13054"/>
                  <a:pt x="10136" y="14062"/>
                </a:cubicBezTo>
                <a:cubicBezTo>
                  <a:pt x="9760" y="14227"/>
                  <a:pt x="9101" y="14298"/>
                  <a:pt x="8392" y="14298"/>
                </a:cubicBezTo>
                <a:cubicBezTo>
                  <a:pt x="7503" y="14298"/>
                  <a:pt x="6535" y="14186"/>
                  <a:pt x="5944" y="14009"/>
                </a:cubicBezTo>
                <a:cubicBezTo>
                  <a:pt x="6050" y="13107"/>
                  <a:pt x="6315" y="10188"/>
                  <a:pt x="6528" y="7694"/>
                </a:cubicBezTo>
                <a:close/>
                <a:moveTo>
                  <a:pt x="7218" y="0"/>
                </a:moveTo>
                <a:cubicBezTo>
                  <a:pt x="5732" y="0"/>
                  <a:pt x="4405" y="265"/>
                  <a:pt x="3291" y="690"/>
                </a:cubicBezTo>
                <a:cubicBezTo>
                  <a:pt x="2442" y="1061"/>
                  <a:pt x="1699" y="1539"/>
                  <a:pt x="1115" y="2176"/>
                </a:cubicBezTo>
                <a:cubicBezTo>
                  <a:pt x="160" y="3290"/>
                  <a:pt x="1" y="4404"/>
                  <a:pt x="1" y="4404"/>
                </a:cubicBezTo>
                <a:cubicBezTo>
                  <a:pt x="1" y="4564"/>
                  <a:pt x="54" y="4670"/>
                  <a:pt x="213" y="4670"/>
                </a:cubicBezTo>
                <a:cubicBezTo>
                  <a:pt x="213" y="4670"/>
                  <a:pt x="3132" y="5094"/>
                  <a:pt x="6262" y="5253"/>
                </a:cubicBezTo>
                <a:cubicBezTo>
                  <a:pt x="6262" y="5572"/>
                  <a:pt x="6209" y="5996"/>
                  <a:pt x="6156" y="6474"/>
                </a:cubicBezTo>
                <a:lnTo>
                  <a:pt x="5360" y="7058"/>
                </a:lnTo>
                <a:cubicBezTo>
                  <a:pt x="5307" y="7111"/>
                  <a:pt x="5254" y="7164"/>
                  <a:pt x="5254" y="7270"/>
                </a:cubicBezTo>
                <a:cubicBezTo>
                  <a:pt x="5307" y="7323"/>
                  <a:pt x="5360" y="7376"/>
                  <a:pt x="5413" y="7429"/>
                </a:cubicBezTo>
                <a:cubicBezTo>
                  <a:pt x="5413" y="7429"/>
                  <a:pt x="5679" y="7535"/>
                  <a:pt x="6103" y="7588"/>
                </a:cubicBezTo>
                <a:cubicBezTo>
                  <a:pt x="5785" y="11356"/>
                  <a:pt x="5573" y="13691"/>
                  <a:pt x="5466" y="14115"/>
                </a:cubicBezTo>
                <a:cubicBezTo>
                  <a:pt x="5413" y="14221"/>
                  <a:pt x="5466" y="14327"/>
                  <a:pt x="5573" y="14380"/>
                </a:cubicBezTo>
                <a:cubicBezTo>
                  <a:pt x="6156" y="14593"/>
                  <a:pt x="7165" y="14752"/>
                  <a:pt x="8120" y="14752"/>
                </a:cubicBezTo>
                <a:lnTo>
                  <a:pt x="8279" y="14752"/>
                </a:lnTo>
                <a:cubicBezTo>
                  <a:pt x="8916" y="14752"/>
                  <a:pt x="9977" y="14699"/>
                  <a:pt x="10508" y="14327"/>
                </a:cubicBezTo>
                <a:cubicBezTo>
                  <a:pt x="10561" y="14274"/>
                  <a:pt x="10614" y="14168"/>
                  <a:pt x="10561" y="14062"/>
                </a:cubicBezTo>
                <a:cubicBezTo>
                  <a:pt x="10348" y="13266"/>
                  <a:pt x="9659" y="10507"/>
                  <a:pt x="9552" y="7694"/>
                </a:cubicBezTo>
                <a:cubicBezTo>
                  <a:pt x="9765" y="7694"/>
                  <a:pt x="9977" y="7641"/>
                  <a:pt x="10189" y="7641"/>
                </a:cubicBezTo>
                <a:cubicBezTo>
                  <a:pt x="10242" y="7588"/>
                  <a:pt x="10348" y="7535"/>
                  <a:pt x="10348" y="7482"/>
                </a:cubicBezTo>
                <a:cubicBezTo>
                  <a:pt x="10401" y="7376"/>
                  <a:pt x="10348" y="7323"/>
                  <a:pt x="10295" y="7270"/>
                </a:cubicBezTo>
                <a:cubicBezTo>
                  <a:pt x="10030" y="6951"/>
                  <a:pt x="9712" y="6686"/>
                  <a:pt x="9552" y="6580"/>
                </a:cubicBezTo>
                <a:cubicBezTo>
                  <a:pt x="9552" y="6102"/>
                  <a:pt x="9552" y="5678"/>
                  <a:pt x="9605" y="5253"/>
                </a:cubicBezTo>
                <a:cubicBezTo>
                  <a:pt x="13532" y="5094"/>
                  <a:pt x="15708" y="4351"/>
                  <a:pt x="15814" y="4298"/>
                </a:cubicBezTo>
                <a:cubicBezTo>
                  <a:pt x="15867" y="4298"/>
                  <a:pt x="15920" y="4245"/>
                  <a:pt x="15920" y="4192"/>
                </a:cubicBezTo>
                <a:cubicBezTo>
                  <a:pt x="15973" y="4086"/>
                  <a:pt x="15920" y="4033"/>
                  <a:pt x="15920" y="3980"/>
                </a:cubicBezTo>
                <a:cubicBezTo>
                  <a:pt x="15920" y="3980"/>
                  <a:pt x="15389" y="2972"/>
                  <a:pt x="14010" y="2017"/>
                </a:cubicBezTo>
                <a:cubicBezTo>
                  <a:pt x="13267" y="1433"/>
                  <a:pt x="12365" y="955"/>
                  <a:pt x="11357" y="637"/>
                </a:cubicBezTo>
                <a:cubicBezTo>
                  <a:pt x="10083" y="212"/>
                  <a:pt x="8703" y="0"/>
                  <a:pt x="721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3" name="Google Shape;2743;p67"/>
          <p:cNvSpPr/>
          <p:nvPr/>
        </p:nvSpPr>
        <p:spPr>
          <a:xfrm>
            <a:off x="4838419" y="2005938"/>
            <a:ext cx="198858" cy="425471"/>
          </a:xfrm>
          <a:custGeom>
            <a:avLst/>
            <a:gdLst/>
            <a:ahLst/>
            <a:cxnLst/>
            <a:rect l="l" t="t" r="r" b="b"/>
            <a:pathLst>
              <a:path w="7695" h="16464" extrusionOk="0">
                <a:moveTo>
                  <a:pt x="1486" y="425"/>
                </a:moveTo>
                <a:cubicBezTo>
                  <a:pt x="1804" y="425"/>
                  <a:pt x="2123" y="531"/>
                  <a:pt x="2441" y="637"/>
                </a:cubicBezTo>
                <a:lnTo>
                  <a:pt x="2494" y="637"/>
                </a:lnTo>
                <a:cubicBezTo>
                  <a:pt x="3078" y="902"/>
                  <a:pt x="3609" y="1380"/>
                  <a:pt x="3609" y="1805"/>
                </a:cubicBezTo>
                <a:lnTo>
                  <a:pt x="3609" y="1858"/>
                </a:lnTo>
                <a:lnTo>
                  <a:pt x="3184" y="1698"/>
                </a:lnTo>
                <a:lnTo>
                  <a:pt x="2919" y="1115"/>
                </a:lnTo>
                <a:cubicBezTo>
                  <a:pt x="2919" y="1053"/>
                  <a:pt x="2882" y="1027"/>
                  <a:pt x="2831" y="1027"/>
                </a:cubicBezTo>
                <a:cubicBezTo>
                  <a:pt x="2795" y="1027"/>
                  <a:pt x="2751" y="1040"/>
                  <a:pt x="2707" y="1062"/>
                </a:cubicBezTo>
                <a:cubicBezTo>
                  <a:pt x="2654" y="1115"/>
                  <a:pt x="2654" y="1168"/>
                  <a:pt x="2654" y="1221"/>
                </a:cubicBezTo>
                <a:lnTo>
                  <a:pt x="2813" y="1539"/>
                </a:lnTo>
                <a:lnTo>
                  <a:pt x="2176" y="1274"/>
                </a:lnTo>
                <a:lnTo>
                  <a:pt x="1911" y="690"/>
                </a:lnTo>
                <a:cubicBezTo>
                  <a:pt x="1911" y="637"/>
                  <a:pt x="1804" y="584"/>
                  <a:pt x="1751" y="584"/>
                </a:cubicBezTo>
                <a:cubicBezTo>
                  <a:pt x="1645" y="637"/>
                  <a:pt x="1592" y="743"/>
                  <a:pt x="1645" y="796"/>
                </a:cubicBezTo>
                <a:lnTo>
                  <a:pt x="1804" y="1115"/>
                </a:lnTo>
                <a:lnTo>
                  <a:pt x="796" y="637"/>
                </a:lnTo>
                <a:cubicBezTo>
                  <a:pt x="902" y="531"/>
                  <a:pt x="1168" y="425"/>
                  <a:pt x="1486" y="425"/>
                </a:cubicBezTo>
                <a:close/>
                <a:moveTo>
                  <a:pt x="6209" y="425"/>
                </a:moveTo>
                <a:cubicBezTo>
                  <a:pt x="6527" y="425"/>
                  <a:pt x="6793" y="531"/>
                  <a:pt x="6899" y="637"/>
                </a:cubicBezTo>
                <a:lnTo>
                  <a:pt x="5890" y="1115"/>
                </a:lnTo>
                <a:lnTo>
                  <a:pt x="6050" y="796"/>
                </a:lnTo>
                <a:cubicBezTo>
                  <a:pt x="6050" y="743"/>
                  <a:pt x="6050" y="637"/>
                  <a:pt x="5997" y="637"/>
                </a:cubicBezTo>
                <a:cubicBezTo>
                  <a:pt x="5953" y="615"/>
                  <a:pt x="5918" y="602"/>
                  <a:pt x="5888" y="602"/>
                </a:cubicBezTo>
                <a:cubicBezTo>
                  <a:pt x="5846" y="602"/>
                  <a:pt x="5815" y="628"/>
                  <a:pt x="5784" y="690"/>
                </a:cubicBezTo>
                <a:lnTo>
                  <a:pt x="5519" y="1274"/>
                </a:lnTo>
                <a:lnTo>
                  <a:pt x="4882" y="1539"/>
                </a:lnTo>
                <a:lnTo>
                  <a:pt x="5041" y="1221"/>
                </a:lnTo>
                <a:cubicBezTo>
                  <a:pt x="5041" y="1168"/>
                  <a:pt x="5041" y="1062"/>
                  <a:pt x="4988" y="1062"/>
                </a:cubicBezTo>
                <a:cubicBezTo>
                  <a:pt x="4944" y="1040"/>
                  <a:pt x="4900" y="1027"/>
                  <a:pt x="4864" y="1027"/>
                </a:cubicBezTo>
                <a:cubicBezTo>
                  <a:pt x="4813" y="1027"/>
                  <a:pt x="4776" y="1053"/>
                  <a:pt x="4776" y="1115"/>
                </a:cubicBezTo>
                <a:lnTo>
                  <a:pt x="4511" y="1698"/>
                </a:lnTo>
                <a:lnTo>
                  <a:pt x="4033" y="1858"/>
                </a:lnTo>
                <a:lnTo>
                  <a:pt x="4033" y="1805"/>
                </a:lnTo>
                <a:cubicBezTo>
                  <a:pt x="4086" y="1380"/>
                  <a:pt x="4617" y="902"/>
                  <a:pt x="5201" y="637"/>
                </a:cubicBezTo>
                <a:lnTo>
                  <a:pt x="5254" y="637"/>
                </a:lnTo>
                <a:cubicBezTo>
                  <a:pt x="5572" y="531"/>
                  <a:pt x="5890" y="425"/>
                  <a:pt x="6209" y="425"/>
                </a:cubicBezTo>
                <a:close/>
                <a:moveTo>
                  <a:pt x="690" y="956"/>
                </a:moveTo>
                <a:lnTo>
                  <a:pt x="1698" y="1380"/>
                </a:lnTo>
                <a:lnTo>
                  <a:pt x="1380" y="1486"/>
                </a:lnTo>
                <a:cubicBezTo>
                  <a:pt x="1327" y="1486"/>
                  <a:pt x="1274" y="1592"/>
                  <a:pt x="1274" y="1645"/>
                </a:cubicBezTo>
                <a:cubicBezTo>
                  <a:pt x="1327" y="1698"/>
                  <a:pt x="1380" y="1751"/>
                  <a:pt x="1433" y="1751"/>
                </a:cubicBezTo>
                <a:lnTo>
                  <a:pt x="1486" y="1751"/>
                </a:lnTo>
                <a:lnTo>
                  <a:pt x="2070" y="1539"/>
                </a:lnTo>
                <a:lnTo>
                  <a:pt x="2707" y="1805"/>
                </a:lnTo>
                <a:lnTo>
                  <a:pt x="2388" y="1911"/>
                </a:lnTo>
                <a:cubicBezTo>
                  <a:pt x="2335" y="1964"/>
                  <a:pt x="2282" y="2017"/>
                  <a:pt x="2335" y="2123"/>
                </a:cubicBezTo>
                <a:cubicBezTo>
                  <a:pt x="2335" y="2176"/>
                  <a:pt x="2388" y="2176"/>
                  <a:pt x="2441" y="2176"/>
                </a:cubicBezTo>
                <a:lnTo>
                  <a:pt x="2494" y="2176"/>
                </a:lnTo>
                <a:lnTo>
                  <a:pt x="3078" y="1964"/>
                </a:lnTo>
                <a:lnTo>
                  <a:pt x="3556" y="2176"/>
                </a:lnTo>
                <a:cubicBezTo>
                  <a:pt x="3396" y="2282"/>
                  <a:pt x="3131" y="2388"/>
                  <a:pt x="2813" y="2388"/>
                </a:cubicBezTo>
                <a:cubicBezTo>
                  <a:pt x="2494" y="2388"/>
                  <a:pt x="2176" y="2282"/>
                  <a:pt x="1858" y="2176"/>
                </a:cubicBezTo>
                <a:cubicBezTo>
                  <a:pt x="1221" y="1858"/>
                  <a:pt x="637" y="1380"/>
                  <a:pt x="690" y="956"/>
                </a:cubicBezTo>
                <a:close/>
                <a:moveTo>
                  <a:pt x="7058" y="956"/>
                </a:moveTo>
                <a:cubicBezTo>
                  <a:pt x="7058" y="1380"/>
                  <a:pt x="6527" y="1911"/>
                  <a:pt x="5890" y="2176"/>
                </a:cubicBezTo>
                <a:cubicBezTo>
                  <a:pt x="5572" y="2282"/>
                  <a:pt x="5201" y="2388"/>
                  <a:pt x="4935" y="2388"/>
                </a:cubicBezTo>
                <a:cubicBezTo>
                  <a:pt x="4617" y="2388"/>
                  <a:pt x="4352" y="2282"/>
                  <a:pt x="4192" y="2176"/>
                </a:cubicBezTo>
                <a:lnTo>
                  <a:pt x="4617" y="1964"/>
                </a:lnTo>
                <a:lnTo>
                  <a:pt x="5254" y="2176"/>
                </a:lnTo>
                <a:lnTo>
                  <a:pt x="5307" y="2176"/>
                </a:lnTo>
                <a:cubicBezTo>
                  <a:pt x="5360" y="2176"/>
                  <a:pt x="5413" y="2176"/>
                  <a:pt x="5413" y="2070"/>
                </a:cubicBezTo>
                <a:cubicBezTo>
                  <a:pt x="5466" y="2017"/>
                  <a:pt x="5413" y="1964"/>
                  <a:pt x="5360" y="1911"/>
                </a:cubicBezTo>
                <a:lnTo>
                  <a:pt x="5041" y="1805"/>
                </a:lnTo>
                <a:lnTo>
                  <a:pt x="5678" y="1539"/>
                </a:lnTo>
                <a:lnTo>
                  <a:pt x="6262" y="1751"/>
                </a:lnTo>
                <a:lnTo>
                  <a:pt x="6315" y="1751"/>
                </a:lnTo>
                <a:cubicBezTo>
                  <a:pt x="6368" y="1751"/>
                  <a:pt x="6421" y="1698"/>
                  <a:pt x="6474" y="1645"/>
                </a:cubicBezTo>
                <a:cubicBezTo>
                  <a:pt x="6474" y="1592"/>
                  <a:pt x="6421" y="1486"/>
                  <a:pt x="6368" y="1486"/>
                </a:cubicBezTo>
                <a:lnTo>
                  <a:pt x="6050" y="1380"/>
                </a:lnTo>
                <a:lnTo>
                  <a:pt x="7058" y="956"/>
                </a:lnTo>
                <a:close/>
                <a:moveTo>
                  <a:pt x="1486" y="3343"/>
                </a:moveTo>
                <a:cubicBezTo>
                  <a:pt x="1804" y="3343"/>
                  <a:pt x="2123" y="3449"/>
                  <a:pt x="2441" y="3609"/>
                </a:cubicBezTo>
                <a:lnTo>
                  <a:pt x="2494" y="3556"/>
                </a:lnTo>
                <a:cubicBezTo>
                  <a:pt x="3078" y="3821"/>
                  <a:pt x="3609" y="4352"/>
                  <a:pt x="3609" y="4723"/>
                </a:cubicBezTo>
                <a:lnTo>
                  <a:pt x="3609" y="4776"/>
                </a:lnTo>
                <a:lnTo>
                  <a:pt x="3184" y="4617"/>
                </a:lnTo>
                <a:lnTo>
                  <a:pt x="2919" y="4033"/>
                </a:lnTo>
                <a:cubicBezTo>
                  <a:pt x="2919" y="3971"/>
                  <a:pt x="2882" y="3945"/>
                  <a:pt x="2831" y="3945"/>
                </a:cubicBezTo>
                <a:cubicBezTo>
                  <a:pt x="2795" y="3945"/>
                  <a:pt x="2751" y="3958"/>
                  <a:pt x="2707" y="3980"/>
                </a:cubicBezTo>
                <a:cubicBezTo>
                  <a:pt x="2654" y="4033"/>
                  <a:pt x="2654" y="4086"/>
                  <a:pt x="2654" y="4139"/>
                </a:cubicBezTo>
                <a:lnTo>
                  <a:pt x="2813" y="4458"/>
                </a:lnTo>
                <a:lnTo>
                  <a:pt x="2176" y="4192"/>
                </a:lnTo>
                <a:lnTo>
                  <a:pt x="1911" y="3609"/>
                </a:lnTo>
                <a:cubicBezTo>
                  <a:pt x="1911" y="3556"/>
                  <a:pt x="1804" y="3503"/>
                  <a:pt x="1751" y="3503"/>
                </a:cubicBezTo>
                <a:cubicBezTo>
                  <a:pt x="1645" y="3556"/>
                  <a:pt x="1592" y="3662"/>
                  <a:pt x="1645" y="3715"/>
                </a:cubicBezTo>
                <a:lnTo>
                  <a:pt x="1804" y="4033"/>
                </a:lnTo>
                <a:lnTo>
                  <a:pt x="796" y="3609"/>
                </a:lnTo>
                <a:cubicBezTo>
                  <a:pt x="902" y="3449"/>
                  <a:pt x="1168" y="3343"/>
                  <a:pt x="1486" y="3343"/>
                </a:cubicBezTo>
                <a:close/>
                <a:moveTo>
                  <a:pt x="6209" y="3343"/>
                </a:moveTo>
                <a:cubicBezTo>
                  <a:pt x="6527" y="3343"/>
                  <a:pt x="6793" y="3449"/>
                  <a:pt x="6899" y="3556"/>
                </a:cubicBezTo>
                <a:lnTo>
                  <a:pt x="5890" y="4033"/>
                </a:lnTo>
                <a:lnTo>
                  <a:pt x="6050" y="3715"/>
                </a:lnTo>
                <a:cubicBezTo>
                  <a:pt x="6050" y="3662"/>
                  <a:pt x="6050" y="3556"/>
                  <a:pt x="5997" y="3556"/>
                </a:cubicBezTo>
                <a:cubicBezTo>
                  <a:pt x="5953" y="3534"/>
                  <a:pt x="5918" y="3521"/>
                  <a:pt x="5888" y="3521"/>
                </a:cubicBezTo>
                <a:cubicBezTo>
                  <a:pt x="5846" y="3521"/>
                  <a:pt x="5815" y="3547"/>
                  <a:pt x="5784" y="3609"/>
                </a:cubicBezTo>
                <a:lnTo>
                  <a:pt x="5519" y="4192"/>
                </a:lnTo>
                <a:lnTo>
                  <a:pt x="4882" y="4458"/>
                </a:lnTo>
                <a:lnTo>
                  <a:pt x="5041" y="4139"/>
                </a:lnTo>
                <a:cubicBezTo>
                  <a:pt x="5041" y="4086"/>
                  <a:pt x="5041" y="3980"/>
                  <a:pt x="4988" y="3980"/>
                </a:cubicBezTo>
                <a:cubicBezTo>
                  <a:pt x="4944" y="3958"/>
                  <a:pt x="4900" y="3945"/>
                  <a:pt x="4864" y="3945"/>
                </a:cubicBezTo>
                <a:cubicBezTo>
                  <a:pt x="4813" y="3945"/>
                  <a:pt x="4776" y="3971"/>
                  <a:pt x="4776" y="4033"/>
                </a:cubicBezTo>
                <a:lnTo>
                  <a:pt x="4511" y="4617"/>
                </a:lnTo>
                <a:lnTo>
                  <a:pt x="4033" y="4776"/>
                </a:lnTo>
                <a:lnTo>
                  <a:pt x="4033" y="4723"/>
                </a:lnTo>
                <a:cubicBezTo>
                  <a:pt x="4086" y="4299"/>
                  <a:pt x="4617" y="3821"/>
                  <a:pt x="5201" y="3556"/>
                </a:cubicBezTo>
                <a:lnTo>
                  <a:pt x="5254" y="3556"/>
                </a:lnTo>
                <a:cubicBezTo>
                  <a:pt x="5572" y="3449"/>
                  <a:pt x="5890" y="3343"/>
                  <a:pt x="6209" y="3343"/>
                </a:cubicBezTo>
                <a:close/>
                <a:moveTo>
                  <a:pt x="690" y="3874"/>
                </a:moveTo>
                <a:lnTo>
                  <a:pt x="1698" y="4299"/>
                </a:lnTo>
                <a:lnTo>
                  <a:pt x="1380" y="4405"/>
                </a:lnTo>
                <a:cubicBezTo>
                  <a:pt x="1327" y="4405"/>
                  <a:pt x="1274" y="4511"/>
                  <a:pt x="1274" y="4564"/>
                </a:cubicBezTo>
                <a:cubicBezTo>
                  <a:pt x="1327" y="4617"/>
                  <a:pt x="1380" y="4670"/>
                  <a:pt x="1433" y="4670"/>
                </a:cubicBezTo>
                <a:lnTo>
                  <a:pt x="1486" y="4670"/>
                </a:lnTo>
                <a:lnTo>
                  <a:pt x="2070" y="4458"/>
                </a:lnTo>
                <a:lnTo>
                  <a:pt x="2707" y="4723"/>
                </a:lnTo>
                <a:lnTo>
                  <a:pt x="2388" y="4829"/>
                </a:lnTo>
                <a:cubicBezTo>
                  <a:pt x="2335" y="4882"/>
                  <a:pt x="2282" y="4935"/>
                  <a:pt x="2335" y="5041"/>
                </a:cubicBezTo>
                <a:cubicBezTo>
                  <a:pt x="2335" y="5094"/>
                  <a:pt x="2388" y="5094"/>
                  <a:pt x="2441" y="5094"/>
                </a:cubicBezTo>
                <a:lnTo>
                  <a:pt x="2494" y="5094"/>
                </a:lnTo>
                <a:lnTo>
                  <a:pt x="3078" y="4882"/>
                </a:lnTo>
                <a:lnTo>
                  <a:pt x="3556" y="5094"/>
                </a:lnTo>
                <a:cubicBezTo>
                  <a:pt x="3396" y="5201"/>
                  <a:pt x="3131" y="5307"/>
                  <a:pt x="2813" y="5307"/>
                </a:cubicBezTo>
                <a:cubicBezTo>
                  <a:pt x="2494" y="5307"/>
                  <a:pt x="2176" y="5201"/>
                  <a:pt x="1858" y="5094"/>
                </a:cubicBezTo>
                <a:cubicBezTo>
                  <a:pt x="1221" y="4829"/>
                  <a:pt x="637" y="4299"/>
                  <a:pt x="690" y="3874"/>
                </a:cubicBezTo>
                <a:close/>
                <a:moveTo>
                  <a:pt x="7058" y="3821"/>
                </a:moveTo>
                <a:cubicBezTo>
                  <a:pt x="7058" y="4245"/>
                  <a:pt x="6527" y="4829"/>
                  <a:pt x="5890" y="5041"/>
                </a:cubicBezTo>
                <a:cubicBezTo>
                  <a:pt x="5572" y="5201"/>
                  <a:pt x="5201" y="5307"/>
                  <a:pt x="4935" y="5307"/>
                </a:cubicBezTo>
                <a:cubicBezTo>
                  <a:pt x="4617" y="5307"/>
                  <a:pt x="4352" y="5201"/>
                  <a:pt x="4192" y="5041"/>
                </a:cubicBezTo>
                <a:lnTo>
                  <a:pt x="4617" y="4882"/>
                </a:lnTo>
                <a:lnTo>
                  <a:pt x="5254" y="5094"/>
                </a:lnTo>
                <a:lnTo>
                  <a:pt x="5307" y="5094"/>
                </a:lnTo>
                <a:cubicBezTo>
                  <a:pt x="5360" y="5094"/>
                  <a:pt x="5413" y="5041"/>
                  <a:pt x="5413" y="4988"/>
                </a:cubicBezTo>
                <a:cubicBezTo>
                  <a:pt x="5466" y="4882"/>
                  <a:pt x="5413" y="4829"/>
                  <a:pt x="5360" y="4829"/>
                </a:cubicBezTo>
                <a:lnTo>
                  <a:pt x="5041" y="4723"/>
                </a:lnTo>
                <a:lnTo>
                  <a:pt x="5678" y="4458"/>
                </a:lnTo>
                <a:lnTo>
                  <a:pt x="6262" y="4670"/>
                </a:lnTo>
                <a:lnTo>
                  <a:pt x="6315" y="4670"/>
                </a:lnTo>
                <a:cubicBezTo>
                  <a:pt x="6368" y="4670"/>
                  <a:pt x="6421" y="4617"/>
                  <a:pt x="6474" y="4564"/>
                </a:cubicBezTo>
                <a:cubicBezTo>
                  <a:pt x="6474" y="4458"/>
                  <a:pt x="6421" y="4405"/>
                  <a:pt x="6368" y="4405"/>
                </a:cubicBezTo>
                <a:lnTo>
                  <a:pt x="6050" y="4299"/>
                </a:lnTo>
                <a:lnTo>
                  <a:pt x="7058" y="3821"/>
                </a:lnTo>
                <a:close/>
                <a:moveTo>
                  <a:pt x="1486" y="6262"/>
                </a:moveTo>
                <a:cubicBezTo>
                  <a:pt x="1804" y="6262"/>
                  <a:pt x="2123" y="6368"/>
                  <a:pt x="2441" y="6527"/>
                </a:cubicBezTo>
                <a:lnTo>
                  <a:pt x="2494" y="6474"/>
                </a:lnTo>
                <a:cubicBezTo>
                  <a:pt x="3078" y="6739"/>
                  <a:pt x="3609" y="7270"/>
                  <a:pt x="3609" y="7642"/>
                </a:cubicBezTo>
                <a:lnTo>
                  <a:pt x="3609" y="7695"/>
                </a:lnTo>
                <a:lnTo>
                  <a:pt x="3184" y="7535"/>
                </a:lnTo>
                <a:lnTo>
                  <a:pt x="2919" y="6952"/>
                </a:lnTo>
                <a:cubicBezTo>
                  <a:pt x="2919" y="6890"/>
                  <a:pt x="2882" y="6864"/>
                  <a:pt x="2831" y="6864"/>
                </a:cubicBezTo>
                <a:cubicBezTo>
                  <a:pt x="2795" y="6864"/>
                  <a:pt x="2751" y="6877"/>
                  <a:pt x="2707" y="6899"/>
                </a:cubicBezTo>
                <a:cubicBezTo>
                  <a:pt x="2654" y="6952"/>
                  <a:pt x="2654" y="7005"/>
                  <a:pt x="2654" y="7058"/>
                </a:cubicBezTo>
                <a:lnTo>
                  <a:pt x="2813" y="7376"/>
                </a:lnTo>
                <a:lnTo>
                  <a:pt x="2176" y="7111"/>
                </a:lnTo>
                <a:lnTo>
                  <a:pt x="1911" y="6527"/>
                </a:lnTo>
                <a:cubicBezTo>
                  <a:pt x="1880" y="6465"/>
                  <a:pt x="1830" y="6439"/>
                  <a:pt x="1784" y="6439"/>
                </a:cubicBezTo>
                <a:cubicBezTo>
                  <a:pt x="1751" y="6439"/>
                  <a:pt x="1720" y="6452"/>
                  <a:pt x="1698" y="6474"/>
                </a:cubicBezTo>
                <a:cubicBezTo>
                  <a:pt x="1645" y="6474"/>
                  <a:pt x="1645" y="6580"/>
                  <a:pt x="1645" y="6633"/>
                </a:cubicBezTo>
                <a:lnTo>
                  <a:pt x="1804" y="6952"/>
                </a:lnTo>
                <a:lnTo>
                  <a:pt x="796" y="6527"/>
                </a:lnTo>
                <a:cubicBezTo>
                  <a:pt x="902" y="6368"/>
                  <a:pt x="1168" y="6262"/>
                  <a:pt x="1486" y="6262"/>
                </a:cubicBezTo>
                <a:close/>
                <a:moveTo>
                  <a:pt x="6209" y="6262"/>
                </a:moveTo>
                <a:cubicBezTo>
                  <a:pt x="6527" y="6262"/>
                  <a:pt x="6793" y="6368"/>
                  <a:pt x="6899" y="6474"/>
                </a:cubicBezTo>
                <a:lnTo>
                  <a:pt x="5890" y="6899"/>
                </a:lnTo>
                <a:lnTo>
                  <a:pt x="5890" y="6899"/>
                </a:lnTo>
                <a:lnTo>
                  <a:pt x="6050" y="6633"/>
                </a:lnTo>
                <a:cubicBezTo>
                  <a:pt x="6050" y="6580"/>
                  <a:pt x="6050" y="6474"/>
                  <a:pt x="5997" y="6421"/>
                </a:cubicBezTo>
                <a:cubicBezTo>
                  <a:pt x="5968" y="6407"/>
                  <a:pt x="5940" y="6400"/>
                  <a:pt x="5913" y="6400"/>
                </a:cubicBezTo>
                <a:cubicBezTo>
                  <a:pt x="5841" y="6400"/>
                  <a:pt x="5784" y="6449"/>
                  <a:pt x="5784" y="6527"/>
                </a:cubicBezTo>
                <a:lnTo>
                  <a:pt x="5519" y="7111"/>
                </a:lnTo>
                <a:lnTo>
                  <a:pt x="4882" y="7376"/>
                </a:lnTo>
                <a:lnTo>
                  <a:pt x="4988" y="7058"/>
                </a:lnTo>
                <a:cubicBezTo>
                  <a:pt x="5041" y="7005"/>
                  <a:pt x="5041" y="6899"/>
                  <a:pt x="4988" y="6899"/>
                </a:cubicBezTo>
                <a:cubicBezTo>
                  <a:pt x="4944" y="6877"/>
                  <a:pt x="4900" y="6864"/>
                  <a:pt x="4860" y="6864"/>
                </a:cubicBezTo>
                <a:cubicBezTo>
                  <a:pt x="4803" y="6864"/>
                  <a:pt x="4754" y="6890"/>
                  <a:pt x="4723" y="6952"/>
                </a:cubicBezTo>
                <a:lnTo>
                  <a:pt x="4511" y="7535"/>
                </a:lnTo>
                <a:lnTo>
                  <a:pt x="4033" y="7695"/>
                </a:lnTo>
                <a:lnTo>
                  <a:pt x="4033" y="7642"/>
                </a:lnTo>
                <a:cubicBezTo>
                  <a:pt x="4086" y="7217"/>
                  <a:pt x="4617" y="6739"/>
                  <a:pt x="5201" y="6474"/>
                </a:cubicBezTo>
                <a:lnTo>
                  <a:pt x="5254" y="6474"/>
                </a:lnTo>
                <a:cubicBezTo>
                  <a:pt x="5572" y="6368"/>
                  <a:pt x="5890" y="6262"/>
                  <a:pt x="6209" y="6262"/>
                </a:cubicBezTo>
                <a:close/>
                <a:moveTo>
                  <a:pt x="7058" y="6739"/>
                </a:moveTo>
                <a:cubicBezTo>
                  <a:pt x="7058" y="7164"/>
                  <a:pt x="6527" y="7695"/>
                  <a:pt x="5890" y="7960"/>
                </a:cubicBezTo>
                <a:cubicBezTo>
                  <a:pt x="5572" y="8119"/>
                  <a:pt x="5201" y="8172"/>
                  <a:pt x="4935" y="8172"/>
                </a:cubicBezTo>
                <a:cubicBezTo>
                  <a:pt x="4564" y="8172"/>
                  <a:pt x="4352" y="8119"/>
                  <a:pt x="4192" y="7960"/>
                </a:cubicBezTo>
                <a:lnTo>
                  <a:pt x="4617" y="7801"/>
                </a:lnTo>
                <a:lnTo>
                  <a:pt x="5254" y="8013"/>
                </a:lnTo>
                <a:lnTo>
                  <a:pt x="5307" y="8013"/>
                </a:lnTo>
                <a:cubicBezTo>
                  <a:pt x="5360" y="8013"/>
                  <a:pt x="5413" y="7960"/>
                  <a:pt x="5413" y="7907"/>
                </a:cubicBezTo>
                <a:cubicBezTo>
                  <a:pt x="5466" y="7801"/>
                  <a:pt x="5413" y="7748"/>
                  <a:pt x="5307" y="7748"/>
                </a:cubicBezTo>
                <a:lnTo>
                  <a:pt x="5041" y="7642"/>
                </a:lnTo>
                <a:lnTo>
                  <a:pt x="5625" y="7376"/>
                </a:lnTo>
                <a:lnTo>
                  <a:pt x="6262" y="7588"/>
                </a:lnTo>
                <a:lnTo>
                  <a:pt x="6315" y="7588"/>
                </a:lnTo>
                <a:cubicBezTo>
                  <a:pt x="6368" y="7588"/>
                  <a:pt x="6421" y="7535"/>
                  <a:pt x="6421" y="7482"/>
                </a:cubicBezTo>
                <a:cubicBezTo>
                  <a:pt x="6474" y="7376"/>
                  <a:pt x="6421" y="7323"/>
                  <a:pt x="6368" y="7270"/>
                </a:cubicBezTo>
                <a:lnTo>
                  <a:pt x="6050" y="7164"/>
                </a:lnTo>
                <a:lnTo>
                  <a:pt x="7058" y="6739"/>
                </a:lnTo>
                <a:close/>
                <a:moveTo>
                  <a:pt x="690" y="6792"/>
                </a:moveTo>
                <a:lnTo>
                  <a:pt x="1698" y="7217"/>
                </a:lnTo>
                <a:lnTo>
                  <a:pt x="1380" y="7323"/>
                </a:lnTo>
                <a:cubicBezTo>
                  <a:pt x="1327" y="7323"/>
                  <a:pt x="1274" y="7429"/>
                  <a:pt x="1274" y="7482"/>
                </a:cubicBezTo>
                <a:cubicBezTo>
                  <a:pt x="1327" y="7535"/>
                  <a:pt x="1380" y="7588"/>
                  <a:pt x="1433" y="7588"/>
                </a:cubicBezTo>
                <a:lnTo>
                  <a:pt x="1486" y="7588"/>
                </a:lnTo>
                <a:lnTo>
                  <a:pt x="2070" y="7376"/>
                </a:lnTo>
                <a:lnTo>
                  <a:pt x="2707" y="7642"/>
                </a:lnTo>
                <a:lnTo>
                  <a:pt x="2388" y="7748"/>
                </a:lnTo>
                <a:cubicBezTo>
                  <a:pt x="2335" y="7801"/>
                  <a:pt x="2282" y="7854"/>
                  <a:pt x="2335" y="7960"/>
                </a:cubicBezTo>
                <a:cubicBezTo>
                  <a:pt x="2335" y="8013"/>
                  <a:pt x="2388" y="8013"/>
                  <a:pt x="2441" y="8013"/>
                </a:cubicBezTo>
                <a:lnTo>
                  <a:pt x="2494" y="8013"/>
                </a:lnTo>
                <a:lnTo>
                  <a:pt x="3078" y="7801"/>
                </a:lnTo>
                <a:lnTo>
                  <a:pt x="3556" y="8013"/>
                </a:lnTo>
                <a:cubicBezTo>
                  <a:pt x="3396" y="8119"/>
                  <a:pt x="3131" y="8225"/>
                  <a:pt x="2813" y="8225"/>
                </a:cubicBezTo>
                <a:cubicBezTo>
                  <a:pt x="2494" y="8225"/>
                  <a:pt x="2176" y="8119"/>
                  <a:pt x="1858" y="8013"/>
                </a:cubicBezTo>
                <a:cubicBezTo>
                  <a:pt x="1221" y="7748"/>
                  <a:pt x="637" y="7217"/>
                  <a:pt x="690" y="6792"/>
                </a:cubicBezTo>
                <a:close/>
                <a:moveTo>
                  <a:pt x="1486" y="9180"/>
                </a:moveTo>
                <a:cubicBezTo>
                  <a:pt x="1804" y="9180"/>
                  <a:pt x="2123" y="9286"/>
                  <a:pt x="2441" y="9446"/>
                </a:cubicBezTo>
                <a:lnTo>
                  <a:pt x="2494" y="9393"/>
                </a:lnTo>
                <a:cubicBezTo>
                  <a:pt x="3078" y="9658"/>
                  <a:pt x="3609" y="10189"/>
                  <a:pt x="3609" y="10560"/>
                </a:cubicBezTo>
                <a:lnTo>
                  <a:pt x="3609" y="10613"/>
                </a:lnTo>
                <a:lnTo>
                  <a:pt x="3184" y="10454"/>
                </a:lnTo>
                <a:lnTo>
                  <a:pt x="2919" y="9870"/>
                </a:lnTo>
                <a:cubicBezTo>
                  <a:pt x="2919" y="9808"/>
                  <a:pt x="2882" y="9782"/>
                  <a:pt x="2831" y="9782"/>
                </a:cubicBezTo>
                <a:cubicBezTo>
                  <a:pt x="2795" y="9782"/>
                  <a:pt x="2751" y="9795"/>
                  <a:pt x="2707" y="9817"/>
                </a:cubicBezTo>
                <a:cubicBezTo>
                  <a:pt x="2654" y="9870"/>
                  <a:pt x="2654" y="9923"/>
                  <a:pt x="2654" y="9976"/>
                </a:cubicBezTo>
                <a:lnTo>
                  <a:pt x="2813" y="10295"/>
                </a:lnTo>
                <a:lnTo>
                  <a:pt x="2176" y="10029"/>
                </a:lnTo>
                <a:lnTo>
                  <a:pt x="1911" y="9446"/>
                </a:lnTo>
                <a:cubicBezTo>
                  <a:pt x="1911" y="9393"/>
                  <a:pt x="1804" y="9340"/>
                  <a:pt x="1751" y="9340"/>
                </a:cubicBezTo>
                <a:cubicBezTo>
                  <a:pt x="1645" y="9393"/>
                  <a:pt x="1592" y="9499"/>
                  <a:pt x="1645" y="9552"/>
                </a:cubicBezTo>
                <a:lnTo>
                  <a:pt x="1804" y="9870"/>
                </a:lnTo>
                <a:lnTo>
                  <a:pt x="796" y="9446"/>
                </a:lnTo>
                <a:cubicBezTo>
                  <a:pt x="902" y="9286"/>
                  <a:pt x="1168" y="9180"/>
                  <a:pt x="1486" y="9180"/>
                </a:cubicBezTo>
                <a:close/>
                <a:moveTo>
                  <a:pt x="6209" y="9180"/>
                </a:moveTo>
                <a:cubicBezTo>
                  <a:pt x="6527" y="9180"/>
                  <a:pt x="6793" y="9286"/>
                  <a:pt x="6899" y="9393"/>
                </a:cubicBezTo>
                <a:lnTo>
                  <a:pt x="5890" y="9817"/>
                </a:lnTo>
                <a:lnTo>
                  <a:pt x="6050" y="9552"/>
                </a:lnTo>
                <a:cubicBezTo>
                  <a:pt x="6050" y="9499"/>
                  <a:pt x="6050" y="9393"/>
                  <a:pt x="5997" y="9340"/>
                </a:cubicBezTo>
                <a:cubicBezTo>
                  <a:pt x="5968" y="9325"/>
                  <a:pt x="5940" y="9319"/>
                  <a:pt x="5913" y="9319"/>
                </a:cubicBezTo>
                <a:cubicBezTo>
                  <a:pt x="5841" y="9319"/>
                  <a:pt x="5784" y="9368"/>
                  <a:pt x="5784" y="9446"/>
                </a:cubicBezTo>
                <a:lnTo>
                  <a:pt x="5519" y="10029"/>
                </a:lnTo>
                <a:lnTo>
                  <a:pt x="4882" y="10295"/>
                </a:lnTo>
                <a:lnTo>
                  <a:pt x="4882" y="10295"/>
                </a:lnTo>
                <a:lnTo>
                  <a:pt x="4988" y="9976"/>
                </a:lnTo>
                <a:cubicBezTo>
                  <a:pt x="5041" y="9923"/>
                  <a:pt x="5041" y="9817"/>
                  <a:pt x="4988" y="9817"/>
                </a:cubicBezTo>
                <a:cubicBezTo>
                  <a:pt x="4944" y="9795"/>
                  <a:pt x="4900" y="9782"/>
                  <a:pt x="4860" y="9782"/>
                </a:cubicBezTo>
                <a:cubicBezTo>
                  <a:pt x="4803" y="9782"/>
                  <a:pt x="4754" y="9808"/>
                  <a:pt x="4723" y="9870"/>
                </a:cubicBezTo>
                <a:lnTo>
                  <a:pt x="4511" y="10454"/>
                </a:lnTo>
                <a:lnTo>
                  <a:pt x="4033" y="10613"/>
                </a:lnTo>
                <a:lnTo>
                  <a:pt x="4033" y="10560"/>
                </a:lnTo>
                <a:cubicBezTo>
                  <a:pt x="4086" y="10135"/>
                  <a:pt x="4617" y="9658"/>
                  <a:pt x="5201" y="9393"/>
                </a:cubicBezTo>
                <a:lnTo>
                  <a:pt x="5254" y="9393"/>
                </a:lnTo>
                <a:cubicBezTo>
                  <a:pt x="5572" y="9286"/>
                  <a:pt x="5890" y="9180"/>
                  <a:pt x="6209" y="9180"/>
                </a:cubicBezTo>
                <a:close/>
                <a:moveTo>
                  <a:pt x="690" y="9711"/>
                </a:moveTo>
                <a:lnTo>
                  <a:pt x="1698" y="10135"/>
                </a:lnTo>
                <a:lnTo>
                  <a:pt x="1380" y="10242"/>
                </a:lnTo>
                <a:cubicBezTo>
                  <a:pt x="1327" y="10242"/>
                  <a:pt x="1274" y="10348"/>
                  <a:pt x="1274" y="10401"/>
                </a:cubicBezTo>
                <a:cubicBezTo>
                  <a:pt x="1327" y="10454"/>
                  <a:pt x="1380" y="10507"/>
                  <a:pt x="1433" y="10507"/>
                </a:cubicBezTo>
                <a:lnTo>
                  <a:pt x="1486" y="10507"/>
                </a:lnTo>
                <a:lnTo>
                  <a:pt x="2070" y="10295"/>
                </a:lnTo>
                <a:lnTo>
                  <a:pt x="2707" y="10560"/>
                </a:lnTo>
                <a:lnTo>
                  <a:pt x="2388" y="10666"/>
                </a:lnTo>
                <a:cubicBezTo>
                  <a:pt x="2335" y="10719"/>
                  <a:pt x="2282" y="10772"/>
                  <a:pt x="2335" y="10878"/>
                </a:cubicBezTo>
                <a:cubicBezTo>
                  <a:pt x="2335" y="10931"/>
                  <a:pt x="2388" y="10931"/>
                  <a:pt x="2441" y="10931"/>
                </a:cubicBezTo>
                <a:lnTo>
                  <a:pt x="2494" y="10931"/>
                </a:lnTo>
                <a:lnTo>
                  <a:pt x="3078" y="10719"/>
                </a:lnTo>
                <a:lnTo>
                  <a:pt x="3556" y="10931"/>
                </a:lnTo>
                <a:cubicBezTo>
                  <a:pt x="3396" y="11038"/>
                  <a:pt x="3131" y="11144"/>
                  <a:pt x="2813" y="11144"/>
                </a:cubicBezTo>
                <a:cubicBezTo>
                  <a:pt x="2494" y="11144"/>
                  <a:pt x="2176" y="11038"/>
                  <a:pt x="1858" y="10931"/>
                </a:cubicBezTo>
                <a:cubicBezTo>
                  <a:pt x="1221" y="10666"/>
                  <a:pt x="637" y="10135"/>
                  <a:pt x="690" y="9711"/>
                </a:cubicBezTo>
                <a:close/>
                <a:moveTo>
                  <a:pt x="7058" y="9711"/>
                </a:moveTo>
                <a:cubicBezTo>
                  <a:pt x="7058" y="10135"/>
                  <a:pt x="6527" y="10666"/>
                  <a:pt x="5890" y="10931"/>
                </a:cubicBezTo>
                <a:cubicBezTo>
                  <a:pt x="5572" y="11038"/>
                  <a:pt x="5201" y="11144"/>
                  <a:pt x="4935" y="11144"/>
                </a:cubicBezTo>
                <a:cubicBezTo>
                  <a:pt x="4564" y="11144"/>
                  <a:pt x="4352" y="11038"/>
                  <a:pt x="4192" y="10931"/>
                </a:cubicBezTo>
                <a:lnTo>
                  <a:pt x="4617" y="10719"/>
                </a:lnTo>
                <a:lnTo>
                  <a:pt x="5254" y="10931"/>
                </a:lnTo>
                <a:lnTo>
                  <a:pt x="5307" y="10931"/>
                </a:lnTo>
                <a:cubicBezTo>
                  <a:pt x="5360" y="10931"/>
                  <a:pt x="5413" y="10931"/>
                  <a:pt x="5413" y="10825"/>
                </a:cubicBezTo>
                <a:cubicBezTo>
                  <a:pt x="5466" y="10772"/>
                  <a:pt x="5413" y="10719"/>
                  <a:pt x="5307" y="10666"/>
                </a:cubicBezTo>
                <a:lnTo>
                  <a:pt x="5041" y="10560"/>
                </a:lnTo>
                <a:lnTo>
                  <a:pt x="5625" y="10295"/>
                </a:lnTo>
                <a:lnTo>
                  <a:pt x="6262" y="10507"/>
                </a:lnTo>
                <a:lnTo>
                  <a:pt x="6315" y="10507"/>
                </a:lnTo>
                <a:cubicBezTo>
                  <a:pt x="6368" y="10507"/>
                  <a:pt x="6421" y="10454"/>
                  <a:pt x="6421" y="10401"/>
                </a:cubicBezTo>
                <a:cubicBezTo>
                  <a:pt x="6474" y="10348"/>
                  <a:pt x="6421" y="10242"/>
                  <a:pt x="6368" y="10242"/>
                </a:cubicBezTo>
                <a:lnTo>
                  <a:pt x="6050" y="10135"/>
                </a:lnTo>
                <a:lnTo>
                  <a:pt x="7058" y="9711"/>
                </a:lnTo>
                <a:close/>
                <a:moveTo>
                  <a:pt x="1486" y="12099"/>
                </a:moveTo>
                <a:cubicBezTo>
                  <a:pt x="1804" y="12099"/>
                  <a:pt x="2123" y="12205"/>
                  <a:pt x="2441" y="12364"/>
                </a:cubicBezTo>
                <a:lnTo>
                  <a:pt x="2494" y="12311"/>
                </a:lnTo>
                <a:cubicBezTo>
                  <a:pt x="3078" y="12576"/>
                  <a:pt x="3609" y="13107"/>
                  <a:pt x="3609" y="13478"/>
                </a:cubicBezTo>
                <a:lnTo>
                  <a:pt x="3609" y="13532"/>
                </a:lnTo>
                <a:lnTo>
                  <a:pt x="3184" y="13372"/>
                </a:lnTo>
                <a:lnTo>
                  <a:pt x="2919" y="12789"/>
                </a:lnTo>
                <a:cubicBezTo>
                  <a:pt x="2919" y="12727"/>
                  <a:pt x="2882" y="12701"/>
                  <a:pt x="2831" y="12701"/>
                </a:cubicBezTo>
                <a:cubicBezTo>
                  <a:pt x="2795" y="12701"/>
                  <a:pt x="2751" y="12714"/>
                  <a:pt x="2707" y="12736"/>
                </a:cubicBezTo>
                <a:cubicBezTo>
                  <a:pt x="2654" y="12789"/>
                  <a:pt x="2654" y="12842"/>
                  <a:pt x="2654" y="12895"/>
                </a:cubicBezTo>
                <a:lnTo>
                  <a:pt x="2813" y="13213"/>
                </a:lnTo>
                <a:lnTo>
                  <a:pt x="2176" y="12948"/>
                </a:lnTo>
                <a:lnTo>
                  <a:pt x="1911" y="12364"/>
                </a:lnTo>
                <a:cubicBezTo>
                  <a:pt x="1911" y="12311"/>
                  <a:pt x="1804" y="12258"/>
                  <a:pt x="1751" y="12258"/>
                </a:cubicBezTo>
                <a:cubicBezTo>
                  <a:pt x="1645" y="12311"/>
                  <a:pt x="1592" y="12417"/>
                  <a:pt x="1645" y="12470"/>
                </a:cubicBezTo>
                <a:lnTo>
                  <a:pt x="1804" y="12789"/>
                </a:lnTo>
                <a:lnTo>
                  <a:pt x="796" y="12364"/>
                </a:lnTo>
                <a:cubicBezTo>
                  <a:pt x="902" y="12205"/>
                  <a:pt x="1168" y="12099"/>
                  <a:pt x="1486" y="12099"/>
                </a:cubicBezTo>
                <a:close/>
                <a:moveTo>
                  <a:pt x="6209" y="12099"/>
                </a:moveTo>
                <a:cubicBezTo>
                  <a:pt x="6527" y="12099"/>
                  <a:pt x="6793" y="12205"/>
                  <a:pt x="6899" y="12311"/>
                </a:cubicBezTo>
                <a:lnTo>
                  <a:pt x="5890" y="12736"/>
                </a:lnTo>
                <a:lnTo>
                  <a:pt x="6050" y="12470"/>
                </a:lnTo>
                <a:cubicBezTo>
                  <a:pt x="6050" y="12417"/>
                  <a:pt x="6050" y="12311"/>
                  <a:pt x="5997" y="12258"/>
                </a:cubicBezTo>
                <a:cubicBezTo>
                  <a:pt x="5968" y="12244"/>
                  <a:pt x="5940" y="12237"/>
                  <a:pt x="5913" y="12237"/>
                </a:cubicBezTo>
                <a:cubicBezTo>
                  <a:pt x="5841" y="12237"/>
                  <a:pt x="5784" y="12286"/>
                  <a:pt x="5784" y="12364"/>
                </a:cubicBezTo>
                <a:lnTo>
                  <a:pt x="5519" y="12948"/>
                </a:lnTo>
                <a:lnTo>
                  <a:pt x="4882" y="13213"/>
                </a:lnTo>
                <a:lnTo>
                  <a:pt x="4882" y="13213"/>
                </a:lnTo>
                <a:lnTo>
                  <a:pt x="4988" y="12895"/>
                </a:lnTo>
                <a:cubicBezTo>
                  <a:pt x="5041" y="12842"/>
                  <a:pt x="5041" y="12736"/>
                  <a:pt x="4988" y="12736"/>
                </a:cubicBezTo>
                <a:cubicBezTo>
                  <a:pt x="4944" y="12714"/>
                  <a:pt x="4900" y="12701"/>
                  <a:pt x="4860" y="12701"/>
                </a:cubicBezTo>
                <a:cubicBezTo>
                  <a:pt x="4803" y="12701"/>
                  <a:pt x="4754" y="12727"/>
                  <a:pt x="4723" y="12789"/>
                </a:cubicBezTo>
                <a:lnTo>
                  <a:pt x="4511" y="13372"/>
                </a:lnTo>
                <a:lnTo>
                  <a:pt x="4033" y="13532"/>
                </a:lnTo>
                <a:lnTo>
                  <a:pt x="4033" y="13478"/>
                </a:lnTo>
                <a:cubicBezTo>
                  <a:pt x="4086" y="13054"/>
                  <a:pt x="4617" y="12576"/>
                  <a:pt x="5201" y="12311"/>
                </a:cubicBezTo>
                <a:lnTo>
                  <a:pt x="5254" y="12311"/>
                </a:lnTo>
                <a:cubicBezTo>
                  <a:pt x="5572" y="12205"/>
                  <a:pt x="5890" y="12099"/>
                  <a:pt x="6209" y="12099"/>
                </a:cubicBezTo>
                <a:close/>
                <a:moveTo>
                  <a:pt x="690" y="12629"/>
                </a:moveTo>
                <a:lnTo>
                  <a:pt x="1698" y="13054"/>
                </a:lnTo>
                <a:lnTo>
                  <a:pt x="1380" y="13160"/>
                </a:lnTo>
                <a:cubicBezTo>
                  <a:pt x="1327" y="13160"/>
                  <a:pt x="1274" y="13266"/>
                  <a:pt x="1274" y="13319"/>
                </a:cubicBezTo>
                <a:cubicBezTo>
                  <a:pt x="1327" y="13372"/>
                  <a:pt x="1380" y="13425"/>
                  <a:pt x="1433" y="13425"/>
                </a:cubicBezTo>
                <a:lnTo>
                  <a:pt x="1486" y="13425"/>
                </a:lnTo>
                <a:lnTo>
                  <a:pt x="2070" y="13213"/>
                </a:lnTo>
                <a:lnTo>
                  <a:pt x="2707" y="13478"/>
                </a:lnTo>
                <a:lnTo>
                  <a:pt x="2388" y="13585"/>
                </a:lnTo>
                <a:cubicBezTo>
                  <a:pt x="2335" y="13585"/>
                  <a:pt x="2282" y="13691"/>
                  <a:pt x="2335" y="13797"/>
                </a:cubicBezTo>
                <a:cubicBezTo>
                  <a:pt x="2335" y="13850"/>
                  <a:pt x="2388" y="13850"/>
                  <a:pt x="2441" y="13850"/>
                </a:cubicBezTo>
                <a:lnTo>
                  <a:pt x="2494" y="13850"/>
                </a:lnTo>
                <a:lnTo>
                  <a:pt x="3078" y="13638"/>
                </a:lnTo>
                <a:lnTo>
                  <a:pt x="3556" y="13850"/>
                </a:lnTo>
                <a:cubicBezTo>
                  <a:pt x="3396" y="13956"/>
                  <a:pt x="3131" y="14062"/>
                  <a:pt x="2813" y="14062"/>
                </a:cubicBezTo>
                <a:cubicBezTo>
                  <a:pt x="2494" y="14062"/>
                  <a:pt x="2176" y="13956"/>
                  <a:pt x="1858" y="13850"/>
                </a:cubicBezTo>
                <a:cubicBezTo>
                  <a:pt x="1221" y="13585"/>
                  <a:pt x="637" y="13054"/>
                  <a:pt x="690" y="12629"/>
                </a:cubicBezTo>
                <a:close/>
                <a:moveTo>
                  <a:pt x="7058" y="12629"/>
                </a:moveTo>
                <a:cubicBezTo>
                  <a:pt x="7058" y="13054"/>
                  <a:pt x="6527" y="13585"/>
                  <a:pt x="5890" y="13850"/>
                </a:cubicBezTo>
                <a:cubicBezTo>
                  <a:pt x="5572" y="13956"/>
                  <a:pt x="5201" y="14062"/>
                  <a:pt x="4935" y="14062"/>
                </a:cubicBezTo>
                <a:cubicBezTo>
                  <a:pt x="4564" y="14062"/>
                  <a:pt x="4352" y="13956"/>
                  <a:pt x="4192" y="13850"/>
                </a:cubicBezTo>
                <a:lnTo>
                  <a:pt x="4617" y="13638"/>
                </a:lnTo>
                <a:lnTo>
                  <a:pt x="5254" y="13850"/>
                </a:lnTo>
                <a:lnTo>
                  <a:pt x="5307" y="13850"/>
                </a:lnTo>
                <a:cubicBezTo>
                  <a:pt x="5360" y="13850"/>
                  <a:pt x="5413" y="13797"/>
                  <a:pt x="5413" y="13744"/>
                </a:cubicBezTo>
                <a:cubicBezTo>
                  <a:pt x="5466" y="13691"/>
                  <a:pt x="5413" y="13585"/>
                  <a:pt x="5307" y="13585"/>
                </a:cubicBezTo>
                <a:lnTo>
                  <a:pt x="5041" y="13478"/>
                </a:lnTo>
                <a:lnTo>
                  <a:pt x="5625" y="13213"/>
                </a:lnTo>
                <a:lnTo>
                  <a:pt x="6262" y="13425"/>
                </a:lnTo>
                <a:lnTo>
                  <a:pt x="6315" y="13425"/>
                </a:lnTo>
                <a:cubicBezTo>
                  <a:pt x="6368" y="13425"/>
                  <a:pt x="6421" y="13372"/>
                  <a:pt x="6421" y="13319"/>
                </a:cubicBezTo>
                <a:cubicBezTo>
                  <a:pt x="6474" y="13213"/>
                  <a:pt x="6421" y="13160"/>
                  <a:pt x="6368" y="13160"/>
                </a:cubicBezTo>
                <a:lnTo>
                  <a:pt x="6050" y="13054"/>
                </a:lnTo>
                <a:lnTo>
                  <a:pt x="7058" y="12629"/>
                </a:lnTo>
                <a:close/>
                <a:moveTo>
                  <a:pt x="1486" y="0"/>
                </a:moveTo>
                <a:cubicBezTo>
                  <a:pt x="902" y="0"/>
                  <a:pt x="478" y="213"/>
                  <a:pt x="319" y="637"/>
                </a:cubicBezTo>
                <a:cubicBezTo>
                  <a:pt x="0" y="1274"/>
                  <a:pt x="637" y="2123"/>
                  <a:pt x="1645" y="2547"/>
                </a:cubicBezTo>
                <a:cubicBezTo>
                  <a:pt x="2017" y="2707"/>
                  <a:pt x="2441" y="2813"/>
                  <a:pt x="2813" y="2813"/>
                </a:cubicBezTo>
                <a:cubicBezTo>
                  <a:pt x="3131" y="2813"/>
                  <a:pt x="3396" y="2760"/>
                  <a:pt x="3609" y="2600"/>
                </a:cubicBezTo>
                <a:lnTo>
                  <a:pt x="3609" y="3821"/>
                </a:lnTo>
                <a:cubicBezTo>
                  <a:pt x="3396" y="3609"/>
                  <a:pt x="3025" y="3343"/>
                  <a:pt x="2654" y="3184"/>
                </a:cubicBezTo>
                <a:cubicBezTo>
                  <a:pt x="2229" y="3025"/>
                  <a:pt x="1858" y="2919"/>
                  <a:pt x="1486" y="2919"/>
                </a:cubicBezTo>
                <a:cubicBezTo>
                  <a:pt x="902" y="2919"/>
                  <a:pt x="478" y="3131"/>
                  <a:pt x="266" y="3556"/>
                </a:cubicBezTo>
                <a:cubicBezTo>
                  <a:pt x="0" y="4192"/>
                  <a:pt x="637" y="5041"/>
                  <a:pt x="1645" y="5466"/>
                </a:cubicBezTo>
                <a:cubicBezTo>
                  <a:pt x="2017" y="5625"/>
                  <a:pt x="2441" y="5731"/>
                  <a:pt x="2813" y="5731"/>
                </a:cubicBezTo>
                <a:cubicBezTo>
                  <a:pt x="3131" y="5731"/>
                  <a:pt x="3396" y="5625"/>
                  <a:pt x="3609" y="5519"/>
                </a:cubicBezTo>
                <a:lnTo>
                  <a:pt x="3609" y="6739"/>
                </a:lnTo>
                <a:cubicBezTo>
                  <a:pt x="3396" y="6474"/>
                  <a:pt x="3025" y="6262"/>
                  <a:pt x="2600" y="6103"/>
                </a:cubicBezTo>
                <a:cubicBezTo>
                  <a:pt x="2229" y="5890"/>
                  <a:pt x="1858" y="5837"/>
                  <a:pt x="1486" y="5837"/>
                </a:cubicBezTo>
                <a:cubicBezTo>
                  <a:pt x="902" y="5837"/>
                  <a:pt x="425" y="6050"/>
                  <a:pt x="266" y="6421"/>
                </a:cubicBezTo>
                <a:cubicBezTo>
                  <a:pt x="0" y="7058"/>
                  <a:pt x="584" y="7907"/>
                  <a:pt x="1645" y="8384"/>
                </a:cubicBezTo>
                <a:cubicBezTo>
                  <a:pt x="2017" y="8544"/>
                  <a:pt x="2441" y="8650"/>
                  <a:pt x="2813" y="8650"/>
                </a:cubicBezTo>
                <a:cubicBezTo>
                  <a:pt x="3131" y="8650"/>
                  <a:pt x="3396" y="8544"/>
                  <a:pt x="3609" y="8437"/>
                </a:cubicBezTo>
                <a:lnTo>
                  <a:pt x="3609" y="9658"/>
                </a:lnTo>
                <a:cubicBezTo>
                  <a:pt x="3396" y="9393"/>
                  <a:pt x="3025" y="9180"/>
                  <a:pt x="2600" y="8968"/>
                </a:cubicBezTo>
                <a:cubicBezTo>
                  <a:pt x="2229" y="8809"/>
                  <a:pt x="1858" y="8756"/>
                  <a:pt x="1486" y="8756"/>
                </a:cubicBezTo>
                <a:cubicBezTo>
                  <a:pt x="902" y="8756"/>
                  <a:pt x="425" y="8968"/>
                  <a:pt x="266" y="9340"/>
                </a:cubicBezTo>
                <a:cubicBezTo>
                  <a:pt x="0" y="9976"/>
                  <a:pt x="584" y="10825"/>
                  <a:pt x="1645" y="11303"/>
                </a:cubicBezTo>
                <a:cubicBezTo>
                  <a:pt x="2017" y="11462"/>
                  <a:pt x="2441" y="11515"/>
                  <a:pt x="2760" y="11515"/>
                </a:cubicBezTo>
                <a:cubicBezTo>
                  <a:pt x="3131" y="11515"/>
                  <a:pt x="3396" y="11462"/>
                  <a:pt x="3609" y="11356"/>
                </a:cubicBezTo>
                <a:lnTo>
                  <a:pt x="3609" y="12576"/>
                </a:lnTo>
                <a:cubicBezTo>
                  <a:pt x="3343" y="12311"/>
                  <a:pt x="3025" y="12099"/>
                  <a:pt x="2600" y="11940"/>
                </a:cubicBezTo>
                <a:cubicBezTo>
                  <a:pt x="2229" y="11780"/>
                  <a:pt x="1804" y="11674"/>
                  <a:pt x="1486" y="11674"/>
                </a:cubicBezTo>
                <a:cubicBezTo>
                  <a:pt x="849" y="11674"/>
                  <a:pt x="425" y="11887"/>
                  <a:pt x="266" y="12311"/>
                </a:cubicBezTo>
                <a:cubicBezTo>
                  <a:pt x="0" y="12948"/>
                  <a:pt x="584" y="13797"/>
                  <a:pt x="1645" y="14221"/>
                </a:cubicBezTo>
                <a:cubicBezTo>
                  <a:pt x="2017" y="14381"/>
                  <a:pt x="2388" y="14487"/>
                  <a:pt x="2760" y="14487"/>
                </a:cubicBezTo>
                <a:cubicBezTo>
                  <a:pt x="3131" y="14487"/>
                  <a:pt x="3396" y="14434"/>
                  <a:pt x="3609" y="14274"/>
                </a:cubicBezTo>
                <a:lnTo>
                  <a:pt x="3609" y="16238"/>
                </a:lnTo>
                <a:cubicBezTo>
                  <a:pt x="3609" y="16344"/>
                  <a:pt x="3662" y="16450"/>
                  <a:pt x="3768" y="16450"/>
                </a:cubicBezTo>
                <a:cubicBezTo>
                  <a:pt x="3796" y="16459"/>
                  <a:pt x="3823" y="16464"/>
                  <a:pt x="3847" y="16464"/>
                </a:cubicBezTo>
                <a:cubicBezTo>
                  <a:pt x="3961" y="16464"/>
                  <a:pt x="4033" y="16369"/>
                  <a:pt x="4033" y="16238"/>
                </a:cubicBezTo>
                <a:lnTo>
                  <a:pt x="4033" y="14274"/>
                </a:lnTo>
                <a:cubicBezTo>
                  <a:pt x="4033" y="14274"/>
                  <a:pt x="4564" y="14487"/>
                  <a:pt x="4882" y="14487"/>
                </a:cubicBezTo>
                <a:cubicBezTo>
                  <a:pt x="5254" y="14487"/>
                  <a:pt x="5625" y="14381"/>
                  <a:pt x="6050" y="14221"/>
                </a:cubicBezTo>
                <a:cubicBezTo>
                  <a:pt x="7058" y="13797"/>
                  <a:pt x="7695" y="12948"/>
                  <a:pt x="7376" y="12311"/>
                </a:cubicBezTo>
                <a:cubicBezTo>
                  <a:pt x="7217" y="11887"/>
                  <a:pt x="6793" y="11674"/>
                  <a:pt x="6209" y="11674"/>
                </a:cubicBezTo>
                <a:cubicBezTo>
                  <a:pt x="5837" y="11674"/>
                  <a:pt x="5413" y="11780"/>
                  <a:pt x="5041" y="11940"/>
                </a:cubicBezTo>
                <a:cubicBezTo>
                  <a:pt x="4617" y="12099"/>
                  <a:pt x="4299" y="12364"/>
                  <a:pt x="4033" y="12576"/>
                </a:cubicBezTo>
                <a:lnTo>
                  <a:pt x="4033" y="11356"/>
                </a:lnTo>
                <a:cubicBezTo>
                  <a:pt x="4245" y="11462"/>
                  <a:pt x="4564" y="11568"/>
                  <a:pt x="4882" y="11568"/>
                </a:cubicBezTo>
                <a:cubicBezTo>
                  <a:pt x="5254" y="11568"/>
                  <a:pt x="5625" y="11462"/>
                  <a:pt x="6050" y="11303"/>
                </a:cubicBezTo>
                <a:cubicBezTo>
                  <a:pt x="7058" y="10878"/>
                  <a:pt x="7642" y="10029"/>
                  <a:pt x="7376" y="9340"/>
                </a:cubicBezTo>
                <a:cubicBezTo>
                  <a:pt x="7217" y="8968"/>
                  <a:pt x="6793" y="8756"/>
                  <a:pt x="6209" y="8756"/>
                </a:cubicBezTo>
                <a:cubicBezTo>
                  <a:pt x="5837" y="8756"/>
                  <a:pt x="5413" y="8862"/>
                  <a:pt x="5041" y="9021"/>
                </a:cubicBezTo>
                <a:cubicBezTo>
                  <a:pt x="4617" y="9180"/>
                  <a:pt x="4086" y="9658"/>
                  <a:pt x="4086" y="9658"/>
                </a:cubicBezTo>
                <a:lnTo>
                  <a:pt x="4086" y="8437"/>
                </a:lnTo>
                <a:cubicBezTo>
                  <a:pt x="4299" y="8544"/>
                  <a:pt x="4564" y="8597"/>
                  <a:pt x="4882" y="8597"/>
                </a:cubicBezTo>
                <a:cubicBezTo>
                  <a:pt x="5254" y="8597"/>
                  <a:pt x="5678" y="8544"/>
                  <a:pt x="6050" y="8384"/>
                </a:cubicBezTo>
                <a:cubicBezTo>
                  <a:pt x="7058" y="7907"/>
                  <a:pt x="7695" y="7058"/>
                  <a:pt x="7376" y="6421"/>
                </a:cubicBezTo>
                <a:cubicBezTo>
                  <a:pt x="7217" y="6050"/>
                  <a:pt x="6793" y="5837"/>
                  <a:pt x="6209" y="5837"/>
                </a:cubicBezTo>
                <a:cubicBezTo>
                  <a:pt x="5837" y="5837"/>
                  <a:pt x="5466" y="5890"/>
                  <a:pt x="5041" y="6103"/>
                </a:cubicBezTo>
                <a:cubicBezTo>
                  <a:pt x="4670" y="6262"/>
                  <a:pt x="4299" y="6474"/>
                  <a:pt x="4086" y="6739"/>
                </a:cubicBezTo>
                <a:lnTo>
                  <a:pt x="4086" y="5519"/>
                </a:lnTo>
                <a:cubicBezTo>
                  <a:pt x="4299" y="5625"/>
                  <a:pt x="4564" y="5731"/>
                  <a:pt x="4882" y="5731"/>
                </a:cubicBezTo>
                <a:cubicBezTo>
                  <a:pt x="5254" y="5731"/>
                  <a:pt x="5678" y="5625"/>
                  <a:pt x="6050" y="5466"/>
                </a:cubicBezTo>
                <a:cubicBezTo>
                  <a:pt x="7111" y="5041"/>
                  <a:pt x="7695" y="4192"/>
                  <a:pt x="7429" y="3556"/>
                </a:cubicBezTo>
                <a:cubicBezTo>
                  <a:pt x="7217" y="3131"/>
                  <a:pt x="6793" y="2919"/>
                  <a:pt x="6209" y="2919"/>
                </a:cubicBezTo>
                <a:cubicBezTo>
                  <a:pt x="5837" y="2919"/>
                  <a:pt x="5466" y="3025"/>
                  <a:pt x="5041" y="3184"/>
                </a:cubicBezTo>
                <a:cubicBezTo>
                  <a:pt x="4670" y="3343"/>
                  <a:pt x="4299" y="3609"/>
                  <a:pt x="4086" y="3821"/>
                </a:cubicBezTo>
                <a:lnTo>
                  <a:pt x="4086" y="2600"/>
                </a:lnTo>
                <a:cubicBezTo>
                  <a:pt x="4299" y="2760"/>
                  <a:pt x="4564" y="2813"/>
                  <a:pt x="4882" y="2813"/>
                </a:cubicBezTo>
                <a:cubicBezTo>
                  <a:pt x="5254" y="2813"/>
                  <a:pt x="5678" y="2707"/>
                  <a:pt x="6050" y="2547"/>
                </a:cubicBezTo>
                <a:cubicBezTo>
                  <a:pt x="7058" y="2123"/>
                  <a:pt x="7695" y="1274"/>
                  <a:pt x="7376" y="637"/>
                </a:cubicBezTo>
                <a:cubicBezTo>
                  <a:pt x="7217" y="266"/>
                  <a:pt x="6793" y="0"/>
                  <a:pt x="6209" y="0"/>
                </a:cubicBezTo>
                <a:cubicBezTo>
                  <a:pt x="5837" y="0"/>
                  <a:pt x="5413" y="106"/>
                  <a:pt x="5041" y="266"/>
                </a:cubicBezTo>
                <a:cubicBezTo>
                  <a:pt x="4511" y="478"/>
                  <a:pt x="4086" y="849"/>
                  <a:pt x="3821" y="1221"/>
                </a:cubicBezTo>
                <a:cubicBezTo>
                  <a:pt x="3609" y="849"/>
                  <a:pt x="3184" y="478"/>
                  <a:pt x="2654" y="266"/>
                </a:cubicBezTo>
                <a:cubicBezTo>
                  <a:pt x="2229" y="106"/>
                  <a:pt x="1858" y="0"/>
                  <a:pt x="14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44" name="Google Shape;2744;p67"/>
          <p:cNvGrpSpPr/>
          <p:nvPr/>
        </p:nvGrpSpPr>
        <p:grpSpPr>
          <a:xfrm>
            <a:off x="1196640" y="2106562"/>
            <a:ext cx="437528" cy="232113"/>
            <a:chOff x="713231" y="8023305"/>
            <a:chExt cx="1086757" cy="576535"/>
          </a:xfrm>
        </p:grpSpPr>
        <p:sp>
          <p:nvSpPr>
            <p:cNvPr id="2745" name="Google Shape;2745;p67"/>
            <p:cNvSpPr/>
            <p:nvPr/>
          </p:nvSpPr>
          <p:spPr>
            <a:xfrm>
              <a:off x="713231" y="8023305"/>
              <a:ext cx="1086757" cy="576535"/>
            </a:xfrm>
            <a:custGeom>
              <a:avLst/>
              <a:gdLst/>
              <a:ahLst/>
              <a:cxnLst/>
              <a:rect l="l" t="t" r="r" b="b"/>
              <a:pathLst>
                <a:path w="16929" h="8981" extrusionOk="0">
                  <a:moveTo>
                    <a:pt x="4604" y="429"/>
                  </a:moveTo>
                  <a:cubicBezTo>
                    <a:pt x="6196" y="429"/>
                    <a:pt x="8932" y="1308"/>
                    <a:pt x="10189" y="1711"/>
                  </a:cubicBezTo>
                  <a:cubicBezTo>
                    <a:pt x="10561" y="1870"/>
                    <a:pt x="10932" y="1976"/>
                    <a:pt x="11304" y="2135"/>
                  </a:cubicBezTo>
                  <a:cubicBezTo>
                    <a:pt x="11728" y="2347"/>
                    <a:pt x="12312" y="2613"/>
                    <a:pt x="12312" y="2613"/>
                  </a:cubicBezTo>
                  <a:lnTo>
                    <a:pt x="12365" y="2613"/>
                  </a:lnTo>
                  <a:cubicBezTo>
                    <a:pt x="12418" y="2613"/>
                    <a:pt x="12471" y="2560"/>
                    <a:pt x="12471" y="2507"/>
                  </a:cubicBezTo>
                  <a:cubicBezTo>
                    <a:pt x="12524" y="2453"/>
                    <a:pt x="12471" y="2347"/>
                    <a:pt x="12418" y="2347"/>
                  </a:cubicBezTo>
                  <a:lnTo>
                    <a:pt x="11516" y="1923"/>
                  </a:lnTo>
                  <a:cubicBezTo>
                    <a:pt x="12046" y="1923"/>
                    <a:pt x="12842" y="1870"/>
                    <a:pt x="13638" y="1870"/>
                  </a:cubicBezTo>
                  <a:cubicBezTo>
                    <a:pt x="15973" y="2029"/>
                    <a:pt x="16451" y="3249"/>
                    <a:pt x="16504" y="3674"/>
                  </a:cubicBezTo>
                  <a:cubicBezTo>
                    <a:pt x="16345" y="3780"/>
                    <a:pt x="16185" y="3833"/>
                    <a:pt x="16026" y="3939"/>
                  </a:cubicBezTo>
                  <a:cubicBezTo>
                    <a:pt x="15920" y="3674"/>
                    <a:pt x="15708" y="3356"/>
                    <a:pt x="15708" y="3356"/>
                  </a:cubicBezTo>
                  <a:cubicBezTo>
                    <a:pt x="15677" y="3293"/>
                    <a:pt x="15627" y="3268"/>
                    <a:pt x="15581" y="3268"/>
                  </a:cubicBezTo>
                  <a:cubicBezTo>
                    <a:pt x="15549" y="3268"/>
                    <a:pt x="15518" y="3280"/>
                    <a:pt x="15496" y="3302"/>
                  </a:cubicBezTo>
                  <a:cubicBezTo>
                    <a:pt x="15389" y="3356"/>
                    <a:pt x="15389" y="3409"/>
                    <a:pt x="15443" y="3515"/>
                  </a:cubicBezTo>
                  <a:cubicBezTo>
                    <a:pt x="15496" y="3621"/>
                    <a:pt x="15655" y="3886"/>
                    <a:pt x="15761" y="4045"/>
                  </a:cubicBezTo>
                  <a:cubicBezTo>
                    <a:pt x="15230" y="4311"/>
                    <a:pt x="14593" y="4470"/>
                    <a:pt x="13904" y="4470"/>
                  </a:cubicBezTo>
                  <a:cubicBezTo>
                    <a:pt x="13798" y="4151"/>
                    <a:pt x="13426" y="3780"/>
                    <a:pt x="13373" y="3727"/>
                  </a:cubicBezTo>
                  <a:cubicBezTo>
                    <a:pt x="13346" y="3700"/>
                    <a:pt x="13320" y="3687"/>
                    <a:pt x="13287" y="3687"/>
                  </a:cubicBezTo>
                  <a:cubicBezTo>
                    <a:pt x="13254" y="3687"/>
                    <a:pt x="13214" y="3700"/>
                    <a:pt x="13161" y="3727"/>
                  </a:cubicBezTo>
                  <a:cubicBezTo>
                    <a:pt x="13108" y="3780"/>
                    <a:pt x="13108" y="3833"/>
                    <a:pt x="13161" y="3939"/>
                  </a:cubicBezTo>
                  <a:cubicBezTo>
                    <a:pt x="13320" y="4045"/>
                    <a:pt x="13479" y="4311"/>
                    <a:pt x="13585" y="4523"/>
                  </a:cubicBezTo>
                  <a:cubicBezTo>
                    <a:pt x="13479" y="4523"/>
                    <a:pt x="13373" y="4523"/>
                    <a:pt x="13214" y="4470"/>
                  </a:cubicBezTo>
                  <a:cubicBezTo>
                    <a:pt x="13055" y="3833"/>
                    <a:pt x="12312" y="3302"/>
                    <a:pt x="12312" y="3249"/>
                  </a:cubicBezTo>
                  <a:cubicBezTo>
                    <a:pt x="12268" y="3227"/>
                    <a:pt x="12233" y="3215"/>
                    <a:pt x="12203" y="3215"/>
                  </a:cubicBezTo>
                  <a:cubicBezTo>
                    <a:pt x="12162" y="3215"/>
                    <a:pt x="12131" y="3240"/>
                    <a:pt x="12099" y="3302"/>
                  </a:cubicBezTo>
                  <a:cubicBezTo>
                    <a:pt x="12046" y="3356"/>
                    <a:pt x="12046" y="3409"/>
                    <a:pt x="12099" y="3462"/>
                  </a:cubicBezTo>
                  <a:cubicBezTo>
                    <a:pt x="12099" y="3462"/>
                    <a:pt x="12736" y="3939"/>
                    <a:pt x="12895" y="4470"/>
                  </a:cubicBezTo>
                  <a:cubicBezTo>
                    <a:pt x="12789" y="4417"/>
                    <a:pt x="12683" y="4417"/>
                    <a:pt x="12524" y="4417"/>
                  </a:cubicBezTo>
                  <a:cubicBezTo>
                    <a:pt x="11197" y="4205"/>
                    <a:pt x="9977" y="3621"/>
                    <a:pt x="9234" y="3302"/>
                  </a:cubicBezTo>
                  <a:cubicBezTo>
                    <a:pt x="8969" y="3196"/>
                    <a:pt x="8810" y="3090"/>
                    <a:pt x="8650" y="3037"/>
                  </a:cubicBezTo>
                  <a:cubicBezTo>
                    <a:pt x="8173" y="2878"/>
                    <a:pt x="6952" y="2507"/>
                    <a:pt x="5573" y="2294"/>
                  </a:cubicBezTo>
                  <a:cubicBezTo>
                    <a:pt x="5044" y="2232"/>
                    <a:pt x="4552" y="2206"/>
                    <a:pt x="4097" y="2206"/>
                  </a:cubicBezTo>
                  <a:cubicBezTo>
                    <a:pt x="3774" y="2206"/>
                    <a:pt x="3470" y="2219"/>
                    <a:pt x="3185" y="2241"/>
                  </a:cubicBezTo>
                  <a:cubicBezTo>
                    <a:pt x="3291" y="1604"/>
                    <a:pt x="3715" y="1127"/>
                    <a:pt x="3715" y="1127"/>
                  </a:cubicBezTo>
                  <a:cubicBezTo>
                    <a:pt x="3768" y="1074"/>
                    <a:pt x="3768" y="968"/>
                    <a:pt x="3715" y="915"/>
                  </a:cubicBezTo>
                  <a:cubicBezTo>
                    <a:pt x="3689" y="888"/>
                    <a:pt x="3649" y="875"/>
                    <a:pt x="3609" y="875"/>
                  </a:cubicBezTo>
                  <a:cubicBezTo>
                    <a:pt x="3569" y="875"/>
                    <a:pt x="3530" y="888"/>
                    <a:pt x="3503" y="915"/>
                  </a:cubicBezTo>
                  <a:cubicBezTo>
                    <a:pt x="3503" y="915"/>
                    <a:pt x="2972" y="1551"/>
                    <a:pt x="2919" y="2294"/>
                  </a:cubicBezTo>
                  <a:cubicBezTo>
                    <a:pt x="2495" y="2347"/>
                    <a:pt x="2123" y="2507"/>
                    <a:pt x="1805" y="2666"/>
                  </a:cubicBezTo>
                  <a:cubicBezTo>
                    <a:pt x="1327" y="2931"/>
                    <a:pt x="1009" y="3196"/>
                    <a:pt x="744" y="3462"/>
                  </a:cubicBezTo>
                  <a:cubicBezTo>
                    <a:pt x="956" y="3037"/>
                    <a:pt x="1327" y="2453"/>
                    <a:pt x="1805" y="1870"/>
                  </a:cubicBezTo>
                  <a:cubicBezTo>
                    <a:pt x="2866" y="702"/>
                    <a:pt x="3875" y="490"/>
                    <a:pt x="4352" y="437"/>
                  </a:cubicBezTo>
                  <a:cubicBezTo>
                    <a:pt x="4432" y="432"/>
                    <a:pt x="4516" y="429"/>
                    <a:pt x="4604" y="429"/>
                  </a:cubicBezTo>
                  <a:close/>
                  <a:moveTo>
                    <a:pt x="11410" y="4576"/>
                  </a:moveTo>
                  <a:cubicBezTo>
                    <a:pt x="11569" y="4629"/>
                    <a:pt x="11781" y="4682"/>
                    <a:pt x="11993" y="4735"/>
                  </a:cubicBezTo>
                  <a:cubicBezTo>
                    <a:pt x="11781" y="4788"/>
                    <a:pt x="11516" y="4841"/>
                    <a:pt x="11357" y="4841"/>
                  </a:cubicBezTo>
                  <a:cubicBezTo>
                    <a:pt x="11357" y="4735"/>
                    <a:pt x="11357" y="4629"/>
                    <a:pt x="11410" y="4576"/>
                  </a:cubicBezTo>
                  <a:close/>
                  <a:moveTo>
                    <a:pt x="12471" y="4841"/>
                  </a:moveTo>
                  <a:cubicBezTo>
                    <a:pt x="12895" y="4894"/>
                    <a:pt x="13267" y="4947"/>
                    <a:pt x="13691" y="4947"/>
                  </a:cubicBezTo>
                  <a:cubicBezTo>
                    <a:pt x="13912" y="4947"/>
                    <a:pt x="14132" y="4911"/>
                    <a:pt x="14352" y="4898"/>
                  </a:cubicBezTo>
                  <a:lnTo>
                    <a:pt x="14352" y="4898"/>
                  </a:lnTo>
                  <a:cubicBezTo>
                    <a:pt x="14291" y="4904"/>
                    <a:pt x="14230" y="4917"/>
                    <a:pt x="14169" y="4947"/>
                  </a:cubicBezTo>
                  <a:cubicBezTo>
                    <a:pt x="13214" y="5160"/>
                    <a:pt x="12099" y="5266"/>
                    <a:pt x="11304" y="5319"/>
                  </a:cubicBezTo>
                  <a:cubicBezTo>
                    <a:pt x="11304" y="5266"/>
                    <a:pt x="11304" y="5213"/>
                    <a:pt x="11304" y="5160"/>
                  </a:cubicBezTo>
                  <a:cubicBezTo>
                    <a:pt x="11410" y="5107"/>
                    <a:pt x="11569" y="5107"/>
                    <a:pt x="11728" y="5107"/>
                  </a:cubicBezTo>
                  <a:cubicBezTo>
                    <a:pt x="12046" y="5054"/>
                    <a:pt x="12312" y="4947"/>
                    <a:pt x="12471" y="4841"/>
                  </a:cubicBezTo>
                  <a:close/>
                  <a:moveTo>
                    <a:pt x="4016" y="2619"/>
                  </a:moveTo>
                  <a:cubicBezTo>
                    <a:pt x="4314" y="2619"/>
                    <a:pt x="4623" y="2636"/>
                    <a:pt x="4936" y="2666"/>
                  </a:cubicBezTo>
                  <a:lnTo>
                    <a:pt x="5413" y="3090"/>
                  </a:lnTo>
                  <a:cubicBezTo>
                    <a:pt x="5413" y="3143"/>
                    <a:pt x="5413" y="3196"/>
                    <a:pt x="5413" y="3302"/>
                  </a:cubicBezTo>
                  <a:cubicBezTo>
                    <a:pt x="4955" y="3119"/>
                    <a:pt x="3983" y="2857"/>
                    <a:pt x="3179" y="2857"/>
                  </a:cubicBezTo>
                  <a:cubicBezTo>
                    <a:pt x="3052" y="2857"/>
                    <a:pt x="2929" y="2863"/>
                    <a:pt x="2813" y="2878"/>
                  </a:cubicBezTo>
                  <a:cubicBezTo>
                    <a:pt x="2760" y="2878"/>
                    <a:pt x="2707" y="2931"/>
                    <a:pt x="2707" y="3037"/>
                  </a:cubicBezTo>
                  <a:cubicBezTo>
                    <a:pt x="2707" y="3090"/>
                    <a:pt x="2760" y="3143"/>
                    <a:pt x="2866" y="3143"/>
                  </a:cubicBezTo>
                  <a:cubicBezTo>
                    <a:pt x="2922" y="3140"/>
                    <a:pt x="2980" y="3138"/>
                    <a:pt x="3040" y="3138"/>
                  </a:cubicBezTo>
                  <a:cubicBezTo>
                    <a:pt x="3886" y="3138"/>
                    <a:pt x="5070" y="3472"/>
                    <a:pt x="5466" y="3621"/>
                  </a:cubicBezTo>
                  <a:cubicBezTo>
                    <a:pt x="5466" y="3674"/>
                    <a:pt x="5520" y="3727"/>
                    <a:pt x="5520" y="3780"/>
                  </a:cubicBezTo>
                  <a:cubicBezTo>
                    <a:pt x="4883" y="3780"/>
                    <a:pt x="3185" y="3886"/>
                    <a:pt x="1168" y="4364"/>
                  </a:cubicBezTo>
                  <a:cubicBezTo>
                    <a:pt x="1115" y="4364"/>
                    <a:pt x="1062" y="4417"/>
                    <a:pt x="1062" y="4470"/>
                  </a:cubicBezTo>
                  <a:cubicBezTo>
                    <a:pt x="1062" y="4576"/>
                    <a:pt x="1115" y="4629"/>
                    <a:pt x="1221" y="4629"/>
                  </a:cubicBezTo>
                  <a:cubicBezTo>
                    <a:pt x="3291" y="4151"/>
                    <a:pt x="4989" y="4098"/>
                    <a:pt x="5573" y="4098"/>
                  </a:cubicBezTo>
                  <a:cubicBezTo>
                    <a:pt x="5573" y="4098"/>
                    <a:pt x="5573" y="4151"/>
                    <a:pt x="5573" y="4205"/>
                  </a:cubicBezTo>
                  <a:cubicBezTo>
                    <a:pt x="5307" y="4205"/>
                    <a:pt x="4830" y="4311"/>
                    <a:pt x="4299" y="4417"/>
                  </a:cubicBezTo>
                  <a:cubicBezTo>
                    <a:pt x="3185" y="4682"/>
                    <a:pt x="2389" y="5001"/>
                    <a:pt x="1858" y="5425"/>
                  </a:cubicBezTo>
                  <a:cubicBezTo>
                    <a:pt x="1805" y="5478"/>
                    <a:pt x="1805" y="5584"/>
                    <a:pt x="1858" y="5637"/>
                  </a:cubicBezTo>
                  <a:cubicBezTo>
                    <a:pt x="1858" y="5690"/>
                    <a:pt x="1911" y="5690"/>
                    <a:pt x="1964" y="5690"/>
                  </a:cubicBezTo>
                  <a:lnTo>
                    <a:pt x="2017" y="5690"/>
                  </a:lnTo>
                  <a:cubicBezTo>
                    <a:pt x="3026" y="4841"/>
                    <a:pt x="5042" y="4576"/>
                    <a:pt x="5679" y="4470"/>
                  </a:cubicBezTo>
                  <a:cubicBezTo>
                    <a:pt x="5679" y="4523"/>
                    <a:pt x="5679" y="4523"/>
                    <a:pt x="5679" y="4523"/>
                  </a:cubicBezTo>
                  <a:cubicBezTo>
                    <a:pt x="5201" y="4682"/>
                    <a:pt x="4193" y="5001"/>
                    <a:pt x="3662" y="5637"/>
                  </a:cubicBezTo>
                  <a:cubicBezTo>
                    <a:pt x="3662" y="5690"/>
                    <a:pt x="3662" y="5743"/>
                    <a:pt x="3662" y="5796"/>
                  </a:cubicBezTo>
                  <a:cubicBezTo>
                    <a:pt x="3715" y="5850"/>
                    <a:pt x="3768" y="5850"/>
                    <a:pt x="3768" y="5850"/>
                  </a:cubicBezTo>
                  <a:cubicBezTo>
                    <a:pt x="3821" y="5850"/>
                    <a:pt x="3875" y="5850"/>
                    <a:pt x="3928" y="5796"/>
                  </a:cubicBezTo>
                  <a:cubicBezTo>
                    <a:pt x="4405" y="5213"/>
                    <a:pt x="5413" y="4894"/>
                    <a:pt x="5838" y="4788"/>
                  </a:cubicBezTo>
                  <a:cubicBezTo>
                    <a:pt x="5891" y="4894"/>
                    <a:pt x="5944" y="5001"/>
                    <a:pt x="6050" y="5213"/>
                  </a:cubicBezTo>
                  <a:cubicBezTo>
                    <a:pt x="5732" y="5213"/>
                    <a:pt x="5307" y="5372"/>
                    <a:pt x="4830" y="5690"/>
                  </a:cubicBezTo>
                  <a:lnTo>
                    <a:pt x="4883" y="5690"/>
                  </a:lnTo>
                  <a:cubicBezTo>
                    <a:pt x="4487" y="5942"/>
                    <a:pt x="3553" y="6292"/>
                    <a:pt x="2663" y="6292"/>
                  </a:cubicBezTo>
                  <a:cubicBezTo>
                    <a:pt x="2241" y="6292"/>
                    <a:pt x="1828" y="6213"/>
                    <a:pt x="1487" y="6009"/>
                  </a:cubicBezTo>
                  <a:cubicBezTo>
                    <a:pt x="903" y="5637"/>
                    <a:pt x="691" y="5319"/>
                    <a:pt x="585" y="5001"/>
                  </a:cubicBezTo>
                  <a:cubicBezTo>
                    <a:pt x="585" y="5001"/>
                    <a:pt x="532" y="4735"/>
                    <a:pt x="691" y="4364"/>
                  </a:cubicBezTo>
                  <a:cubicBezTo>
                    <a:pt x="903" y="3886"/>
                    <a:pt x="1381" y="3409"/>
                    <a:pt x="2017" y="3037"/>
                  </a:cubicBezTo>
                  <a:cubicBezTo>
                    <a:pt x="2552" y="2732"/>
                    <a:pt x="3251" y="2619"/>
                    <a:pt x="4016" y="2619"/>
                  </a:cubicBezTo>
                  <a:close/>
                  <a:moveTo>
                    <a:pt x="5838" y="2772"/>
                  </a:moveTo>
                  <a:lnTo>
                    <a:pt x="5838" y="2772"/>
                  </a:lnTo>
                  <a:cubicBezTo>
                    <a:pt x="7005" y="2984"/>
                    <a:pt x="8067" y="3302"/>
                    <a:pt x="8544" y="3462"/>
                  </a:cubicBezTo>
                  <a:cubicBezTo>
                    <a:pt x="8650" y="3462"/>
                    <a:pt x="8863" y="3568"/>
                    <a:pt x="9075" y="3674"/>
                  </a:cubicBezTo>
                  <a:cubicBezTo>
                    <a:pt x="9552" y="3886"/>
                    <a:pt x="10189" y="4205"/>
                    <a:pt x="10985" y="4417"/>
                  </a:cubicBezTo>
                  <a:cubicBezTo>
                    <a:pt x="10879" y="4841"/>
                    <a:pt x="10773" y="5796"/>
                    <a:pt x="11038" y="6539"/>
                  </a:cubicBezTo>
                  <a:cubicBezTo>
                    <a:pt x="11197" y="7123"/>
                    <a:pt x="11304" y="7654"/>
                    <a:pt x="11304" y="7866"/>
                  </a:cubicBezTo>
                  <a:cubicBezTo>
                    <a:pt x="10553" y="8325"/>
                    <a:pt x="9770" y="8554"/>
                    <a:pt x="8954" y="8554"/>
                  </a:cubicBezTo>
                  <a:cubicBezTo>
                    <a:pt x="8731" y="8554"/>
                    <a:pt x="8506" y="8537"/>
                    <a:pt x="8279" y="8503"/>
                  </a:cubicBezTo>
                  <a:cubicBezTo>
                    <a:pt x="7695" y="8450"/>
                    <a:pt x="7271" y="8290"/>
                    <a:pt x="7058" y="8184"/>
                  </a:cubicBezTo>
                  <a:cubicBezTo>
                    <a:pt x="7483" y="6752"/>
                    <a:pt x="6422" y="4841"/>
                    <a:pt x="6209" y="4470"/>
                  </a:cubicBezTo>
                  <a:cubicBezTo>
                    <a:pt x="5997" y="4151"/>
                    <a:pt x="5891" y="3302"/>
                    <a:pt x="5838" y="2772"/>
                  </a:cubicBezTo>
                  <a:close/>
                  <a:moveTo>
                    <a:pt x="4621" y="1"/>
                  </a:moveTo>
                  <a:cubicBezTo>
                    <a:pt x="4509" y="1"/>
                    <a:pt x="4401" y="4"/>
                    <a:pt x="4299" y="13"/>
                  </a:cubicBezTo>
                  <a:cubicBezTo>
                    <a:pt x="3344" y="66"/>
                    <a:pt x="2336" y="649"/>
                    <a:pt x="1487" y="1604"/>
                  </a:cubicBezTo>
                  <a:cubicBezTo>
                    <a:pt x="797" y="2347"/>
                    <a:pt x="266" y="3302"/>
                    <a:pt x="160" y="3886"/>
                  </a:cubicBezTo>
                  <a:cubicBezTo>
                    <a:pt x="1" y="5001"/>
                    <a:pt x="54" y="5584"/>
                    <a:pt x="1274" y="6380"/>
                  </a:cubicBezTo>
                  <a:cubicBezTo>
                    <a:pt x="1646" y="6645"/>
                    <a:pt x="2176" y="6752"/>
                    <a:pt x="2654" y="6752"/>
                  </a:cubicBezTo>
                  <a:cubicBezTo>
                    <a:pt x="3715" y="6752"/>
                    <a:pt x="4724" y="6274"/>
                    <a:pt x="5095" y="6062"/>
                  </a:cubicBezTo>
                  <a:cubicBezTo>
                    <a:pt x="5626" y="5683"/>
                    <a:pt x="5967" y="5629"/>
                    <a:pt x="6138" y="5629"/>
                  </a:cubicBezTo>
                  <a:cubicBezTo>
                    <a:pt x="6206" y="5629"/>
                    <a:pt x="6247" y="5637"/>
                    <a:pt x="6262" y="5637"/>
                  </a:cubicBezTo>
                  <a:cubicBezTo>
                    <a:pt x="6369" y="5850"/>
                    <a:pt x="6422" y="6062"/>
                    <a:pt x="6475" y="6274"/>
                  </a:cubicBezTo>
                  <a:cubicBezTo>
                    <a:pt x="6740" y="7070"/>
                    <a:pt x="6740" y="7707"/>
                    <a:pt x="6581" y="8237"/>
                  </a:cubicBezTo>
                  <a:cubicBezTo>
                    <a:pt x="6528" y="8290"/>
                    <a:pt x="6581" y="8450"/>
                    <a:pt x="6634" y="8503"/>
                  </a:cubicBezTo>
                  <a:cubicBezTo>
                    <a:pt x="6687" y="8503"/>
                    <a:pt x="7271" y="8821"/>
                    <a:pt x="8173" y="8927"/>
                  </a:cubicBezTo>
                  <a:cubicBezTo>
                    <a:pt x="8385" y="8980"/>
                    <a:pt x="8597" y="8980"/>
                    <a:pt x="8863" y="8980"/>
                  </a:cubicBezTo>
                  <a:cubicBezTo>
                    <a:pt x="9605" y="8980"/>
                    <a:pt x="10614" y="8821"/>
                    <a:pt x="11622" y="8184"/>
                  </a:cubicBezTo>
                  <a:cubicBezTo>
                    <a:pt x="11675" y="8131"/>
                    <a:pt x="11728" y="8025"/>
                    <a:pt x="11728" y="7972"/>
                  </a:cubicBezTo>
                  <a:cubicBezTo>
                    <a:pt x="11728" y="7919"/>
                    <a:pt x="11675" y="7282"/>
                    <a:pt x="11410" y="6380"/>
                  </a:cubicBezTo>
                  <a:cubicBezTo>
                    <a:pt x="11357" y="6168"/>
                    <a:pt x="11304" y="5956"/>
                    <a:pt x="11304" y="5743"/>
                  </a:cubicBezTo>
                  <a:cubicBezTo>
                    <a:pt x="13214" y="5637"/>
                    <a:pt x="16238" y="5266"/>
                    <a:pt x="16928" y="3833"/>
                  </a:cubicBezTo>
                  <a:lnTo>
                    <a:pt x="16928" y="3780"/>
                  </a:lnTo>
                  <a:lnTo>
                    <a:pt x="16928" y="3727"/>
                  </a:lnTo>
                  <a:cubicBezTo>
                    <a:pt x="16928" y="3727"/>
                    <a:pt x="16875" y="3196"/>
                    <a:pt x="16451" y="2613"/>
                  </a:cubicBezTo>
                  <a:cubicBezTo>
                    <a:pt x="16079" y="2135"/>
                    <a:pt x="15230" y="1551"/>
                    <a:pt x="13638" y="1445"/>
                  </a:cubicBezTo>
                  <a:cubicBezTo>
                    <a:pt x="12471" y="1445"/>
                    <a:pt x="11197" y="1498"/>
                    <a:pt x="10985" y="1551"/>
                  </a:cubicBezTo>
                  <a:cubicBezTo>
                    <a:pt x="10481" y="1350"/>
                    <a:pt x="6726" y="1"/>
                    <a:pt x="46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67"/>
            <p:cNvSpPr/>
            <p:nvPr/>
          </p:nvSpPr>
          <p:spPr>
            <a:xfrm>
              <a:off x="1275322" y="8308908"/>
              <a:ext cx="47761" cy="195538"/>
            </a:xfrm>
            <a:custGeom>
              <a:avLst/>
              <a:gdLst/>
              <a:ahLst/>
              <a:cxnLst/>
              <a:rect l="l" t="t" r="r" b="b"/>
              <a:pathLst>
                <a:path w="744" h="3046" extrusionOk="0">
                  <a:moveTo>
                    <a:pt x="586" y="0"/>
                  </a:moveTo>
                  <a:cubicBezTo>
                    <a:pt x="535" y="0"/>
                    <a:pt x="478" y="49"/>
                    <a:pt x="478" y="127"/>
                  </a:cubicBezTo>
                  <a:cubicBezTo>
                    <a:pt x="425" y="180"/>
                    <a:pt x="0" y="1931"/>
                    <a:pt x="266" y="2939"/>
                  </a:cubicBezTo>
                  <a:cubicBezTo>
                    <a:pt x="319" y="2992"/>
                    <a:pt x="372" y="3045"/>
                    <a:pt x="425" y="3045"/>
                  </a:cubicBezTo>
                  <a:lnTo>
                    <a:pt x="478" y="3045"/>
                  </a:lnTo>
                  <a:cubicBezTo>
                    <a:pt x="531" y="3045"/>
                    <a:pt x="584" y="2939"/>
                    <a:pt x="584" y="2886"/>
                  </a:cubicBezTo>
                  <a:cubicBezTo>
                    <a:pt x="266" y="1931"/>
                    <a:pt x="743" y="180"/>
                    <a:pt x="743" y="180"/>
                  </a:cubicBezTo>
                  <a:cubicBezTo>
                    <a:pt x="743" y="74"/>
                    <a:pt x="743" y="21"/>
                    <a:pt x="637" y="21"/>
                  </a:cubicBezTo>
                  <a:cubicBezTo>
                    <a:pt x="623" y="7"/>
                    <a:pt x="605" y="0"/>
                    <a:pt x="5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67"/>
            <p:cNvSpPr/>
            <p:nvPr/>
          </p:nvSpPr>
          <p:spPr>
            <a:xfrm>
              <a:off x="1316214" y="8361291"/>
              <a:ext cx="27283" cy="102263"/>
            </a:xfrm>
            <a:custGeom>
              <a:avLst/>
              <a:gdLst/>
              <a:ahLst/>
              <a:cxnLst/>
              <a:rect l="l" t="t" r="r" b="b"/>
              <a:pathLst>
                <a:path w="425" h="1593" extrusionOk="0">
                  <a:moveTo>
                    <a:pt x="266" y="1"/>
                  </a:moveTo>
                  <a:cubicBezTo>
                    <a:pt x="212" y="1"/>
                    <a:pt x="106" y="54"/>
                    <a:pt x="106" y="160"/>
                  </a:cubicBezTo>
                  <a:cubicBezTo>
                    <a:pt x="106" y="160"/>
                    <a:pt x="0" y="1009"/>
                    <a:pt x="106" y="1487"/>
                  </a:cubicBezTo>
                  <a:cubicBezTo>
                    <a:pt x="106" y="1593"/>
                    <a:pt x="159" y="1593"/>
                    <a:pt x="212" y="1593"/>
                  </a:cubicBezTo>
                  <a:lnTo>
                    <a:pt x="266" y="1593"/>
                  </a:lnTo>
                  <a:cubicBezTo>
                    <a:pt x="319" y="1593"/>
                    <a:pt x="372" y="1540"/>
                    <a:pt x="372" y="1434"/>
                  </a:cubicBezTo>
                  <a:cubicBezTo>
                    <a:pt x="266" y="1009"/>
                    <a:pt x="372" y="213"/>
                    <a:pt x="372" y="160"/>
                  </a:cubicBezTo>
                  <a:cubicBezTo>
                    <a:pt x="425" y="107"/>
                    <a:pt x="372" y="1"/>
                    <a:pt x="2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67"/>
            <p:cNvSpPr/>
            <p:nvPr/>
          </p:nvSpPr>
          <p:spPr>
            <a:xfrm>
              <a:off x="1118622" y="8250876"/>
              <a:ext cx="95458" cy="192264"/>
            </a:xfrm>
            <a:custGeom>
              <a:avLst/>
              <a:gdLst/>
              <a:ahLst/>
              <a:cxnLst/>
              <a:rect l="l" t="t" r="r" b="b"/>
              <a:pathLst>
                <a:path w="1487" h="2995" extrusionOk="0">
                  <a:moveTo>
                    <a:pt x="134" y="1"/>
                  </a:moveTo>
                  <a:cubicBezTo>
                    <a:pt x="111" y="1"/>
                    <a:pt x="85" y="7"/>
                    <a:pt x="54" y="23"/>
                  </a:cubicBezTo>
                  <a:cubicBezTo>
                    <a:pt x="0" y="76"/>
                    <a:pt x="0" y="182"/>
                    <a:pt x="54" y="235"/>
                  </a:cubicBezTo>
                  <a:cubicBezTo>
                    <a:pt x="54" y="288"/>
                    <a:pt x="956" y="1456"/>
                    <a:pt x="1221" y="2835"/>
                  </a:cubicBezTo>
                  <a:cubicBezTo>
                    <a:pt x="1221" y="2941"/>
                    <a:pt x="1274" y="2994"/>
                    <a:pt x="1327" y="2994"/>
                  </a:cubicBezTo>
                  <a:lnTo>
                    <a:pt x="1380" y="2994"/>
                  </a:lnTo>
                  <a:cubicBezTo>
                    <a:pt x="1433" y="2941"/>
                    <a:pt x="1486" y="2888"/>
                    <a:pt x="1486" y="2782"/>
                  </a:cubicBezTo>
                  <a:cubicBezTo>
                    <a:pt x="1221" y="1296"/>
                    <a:pt x="319" y="129"/>
                    <a:pt x="266" y="76"/>
                  </a:cubicBezTo>
                  <a:cubicBezTo>
                    <a:pt x="228" y="38"/>
                    <a:pt x="191" y="1"/>
                    <a:pt x="1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9" name="Google Shape;2749;p67"/>
          <p:cNvSpPr/>
          <p:nvPr/>
        </p:nvSpPr>
        <p:spPr>
          <a:xfrm>
            <a:off x="5468584" y="2005938"/>
            <a:ext cx="323651" cy="425471"/>
          </a:xfrm>
          <a:custGeom>
            <a:avLst/>
            <a:gdLst/>
            <a:ahLst/>
            <a:cxnLst/>
            <a:rect l="l" t="t" r="r" b="b"/>
            <a:pathLst>
              <a:path w="12524" h="16464" extrusionOk="0">
                <a:moveTo>
                  <a:pt x="5679" y="1539"/>
                </a:moveTo>
                <a:cubicBezTo>
                  <a:pt x="5785" y="2123"/>
                  <a:pt x="5891" y="2866"/>
                  <a:pt x="5997" y="3715"/>
                </a:cubicBezTo>
                <a:cubicBezTo>
                  <a:pt x="5785" y="3556"/>
                  <a:pt x="5573" y="3290"/>
                  <a:pt x="5519" y="3184"/>
                </a:cubicBezTo>
                <a:cubicBezTo>
                  <a:pt x="5493" y="3158"/>
                  <a:pt x="5453" y="3144"/>
                  <a:pt x="5413" y="3144"/>
                </a:cubicBezTo>
                <a:cubicBezTo>
                  <a:pt x="5374" y="3144"/>
                  <a:pt x="5334" y="3158"/>
                  <a:pt x="5307" y="3184"/>
                </a:cubicBezTo>
                <a:cubicBezTo>
                  <a:pt x="5254" y="3237"/>
                  <a:pt x="5201" y="3290"/>
                  <a:pt x="5254" y="3396"/>
                </a:cubicBezTo>
                <a:cubicBezTo>
                  <a:pt x="5307" y="3449"/>
                  <a:pt x="5679" y="3927"/>
                  <a:pt x="6050" y="4086"/>
                </a:cubicBezTo>
                <a:cubicBezTo>
                  <a:pt x="6103" y="4617"/>
                  <a:pt x="6103" y="5148"/>
                  <a:pt x="6156" y="5731"/>
                </a:cubicBezTo>
                <a:cubicBezTo>
                  <a:pt x="5838" y="5413"/>
                  <a:pt x="5519" y="4935"/>
                  <a:pt x="5360" y="4723"/>
                </a:cubicBezTo>
                <a:cubicBezTo>
                  <a:pt x="5360" y="4685"/>
                  <a:pt x="5307" y="4648"/>
                  <a:pt x="5257" y="4648"/>
                </a:cubicBezTo>
                <a:cubicBezTo>
                  <a:pt x="5237" y="4648"/>
                  <a:pt x="5217" y="4654"/>
                  <a:pt x="5201" y="4670"/>
                </a:cubicBezTo>
                <a:cubicBezTo>
                  <a:pt x="5095" y="4723"/>
                  <a:pt x="5095" y="4829"/>
                  <a:pt x="5148" y="4882"/>
                </a:cubicBezTo>
                <a:cubicBezTo>
                  <a:pt x="5148" y="4935"/>
                  <a:pt x="5732" y="5784"/>
                  <a:pt x="6156" y="6103"/>
                </a:cubicBezTo>
                <a:cubicBezTo>
                  <a:pt x="6209" y="6952"/>
                  <a:pt x="6156" y="7854"/>
                  <a:pt x="6103" y="8756"/>
                </a:cubicBezTo>
                <a:cubicBezTo>
                  <a:pt x="5997" y="8013"/>
                  <a:pt x="5732" y="7111"/>
                  <a:pt x="4989" y="5784"/>
                </a:cubicBezTo>
                <a:cubicBezTo>
                  <a:pt x="4936" y="5678"/>
                  <a:pt x="4883" y="5572"/>
                  <a:pt x="4777" y="5466"/>
                </a:cubicBezTo>
                <a:cubicBezTo>
                  <a:pt x="4777" y="5307"/>
                  <a:pt x="4724" y="5094"/>
                  <a:pt x="4724" y="4935"/>
                </a:cubicBezTo>
                <a:cubicBezTo>
                  <a:pt x="4670" y="4192"/>
                  <a:pt x="4989" y="3449"/>
                  <a:pt x="5254" y="2707"/>
                </a:cubicBezTo>
                <a:cubicBezTo>
                  <a:pt x="5413" y="2282"/>
                  <a:pt x="5573" y="1911"/>
                  <a:pt x="5679" y="1539"/>
                </a:cubicBezTo>
                <a:close/>
                <a:moveTo>
                  <a:pt x="11622" y="4299"/>
                </a:moveTo>
                <a:cubicBezTo>
                  <a:pt x="11091" y="5094"/>
                  <a:pt x="10561" y="5837"/>
                  <a:pt x="10030" y="6474"/>
                </a:cubicBezTo>
                <a:cubicBezTo>
                  <a:pt x="10083" y="6262"/>
                  <a:pt x="10083" y="6050"/>
                  <a:pt x="10136" y="5943"/>
                </a:cubicBezTo>
                <a:cubicBezTo>
                  <a:pt x="10136" y="5890"/>
                  <a:pt x="10083" y="5784"/>
                  <a:pt x="10030" y="5784"/>
                </a:cubicBezTo>
                <a:cubicBezTo>
                  <a:pt x="9977" y="5784"/>
                  <a:pt x="9871" y="5837"/>
                  <a:pt x="9871" y="5890"/>
                </a:cubicBezTo>
                <a:cubicBezTo>
                  <a:pt x="9871" y="5943"/>
                  <a:pt x="9712" y="6474"/>
                  <a:pt x="9712" y="6846"/>
                </a:cubicBezTo>
                <a:cubicBezTo>
                  <a:pt x="9499" y="7111"/>
                  <a:pt x="9287" y="7323"/>
                  <a:pt x="9075" y="7535"/>
                </a:cubicBezTo>
                <a:cubicBezTo>
                  <a:pt x="9075" y="7005"/>
                  <a:pt x="9234" y="6262"/>
                  <a:pt x="9234" y="6262"/>
                </a:cubicBezTo>
                <a:cubicBezTo>
                  <a:pt x="9234" y="6156"/>
                  <a:pt x="9234" y="6103"/>
                  <a:pt x="9128" y="6103"/>
                </a:cubicBezTo>
                <a:cubicBezTo>
                  <a:pt x="9099" y="6088"/>
                  <a:pt x="9075" y="6082"/>
                  <a:pt x="9054" y="6082"/>
                </a:cubicBezTo>
                <a:cubicBezTo>
                  <a:pt x="8997" y="6082"/>
                  <a:pt x="8969" y="6131"/>
                  <a:pt x="8969" y="6209"/>
                </a:cubicBezTo>
                <a:cubicBezTo>
                  <a:pt x="8969" y="6262"/>
                  <a:pt x="8703" y="7270"/>
                  <a:pt x="8809" y="7854"/>
                </a:cubicBezTo>
                <a:cubicBezTo>
                  <a:pt x="8491" y="8172"/>
                  <a:pt x="8226" y="8491"/>
                  <a:pt x="7960" y="8756"/>
                </a:cubicBezTo>
                <a:cubicBezTo>
                  <a:pt x="8067" y="8172"/>
                  <a:pt x="8226" y="7482"/>
                  <a:pt x="8226" y="7429"/>
                </a:cubicBezTo>
                <a:cubicBezTo>
                  <a:pt x="8226" y="7376"/>
                  <a:pt x="8173" y="7270"/>
                  <a:pt x="8120" y="7270"/>
                </a:cubicBezTo>
                <a:cubicBezTo>
                  <a:pt x="8014" y="7270"/>
                  <a:pt x="7960" y="7323"/>
                  <a:pt x="7960" y="7376"/>
                </a:cubicBezTo>
                <a:cubicBezTo>
                  <a:pt x="7907" y="7429"/>
                  <a:pt x="7695" y="8491"/>
                  <a:pt x="7642" y="9074"/>
                </a:cubicBezTo>
                <a:cubicBezTo>
                  <a:pt x="7324" y="9340"/>
                  <a:pt x="7058" y="9552"/>
                  <a:pt x="6846" y="9764"/>
                </a:cubicBezTo>
                <a:cubicBezTo>
                  <a:pt x="6846" y="9658"/>
                  <a:pt x="6846" y="9552"/>
                  <a:pt x="6899" y="9499"/>
                </a:cubicBezTo>
                <a:cubicBezTo>
                  <a:pt x="6952" y="8809"/>
                  <a:pt x="7058" y="7801"/>
                  <a:pt x="8438" y="6156"/>
                </a:cubicBezTo>
                <a:cubicBezTo>
                  <a:pt x="8916" y="5625"/>
                  <a:pt x="9658" y="5307"/>
                  <a:pt x="10348" y="4935"/>
                </a:cubicBezTo>
                <a:cubicBezTo>
                  <a:pt x="10826" y="4776"/>
                  <a:pt x="11250" y="4564"/>
                  <a:pt x="11622" y="4299"/>
                </a:cubicBezTo>
                <a:close/>
                <a:moveTo>
                  <a:pt x="2017" y="3556"/>
                </a:moveTo>
                <a:cubicBezTo>
                  <a:pt x="2230" y="3715"/>
                  <a:pt x="2442" y="3927"/>
                  <a:pt x="2707" y="4086"/>
                </a:cubicBezTo>
                <a:cubicBezTo>
                  <a:pt x="3397" y="4617"/>
                  <a:pt x="4193" y="5254"/>
                  <a:pt x="4617" y="5997"/>
                </a:cubicBezTo>
                <a:cubicBezTo>
                  <a:pt x="5679" y="7801"/>
                  <a:pt x="5679" y="8862"/>
                  <a:pt x="5679" y="9605"/>
                </a:cubicBezTo>
                <a:cubicBezTo>
                  <a:pt x="5679" y="9764"/>
                  <a:pt x="5679" y="9870"/>
                  <a:pt x="5732" y="10029"/>
                </a:cubicBezTo>
                <a:cubicBezTo>
                  <a:pt x="5413" y="9658"/>
                  <a:pt x="5095" y="9180"/>
                  <a:pt x="4777" y="8597"/>
                </a:cubicBezTo>
                <a:cubicBezTo>
                  <a:pt x="4883" y="8437"/>
                  <a:pt x="5148" y="7960"/>
                  <a:pt x="5148" y="7588"/>
                </a:cubicBezTo>
                <a:cubicBezTo>
                  <a:pt x="5148" y="7535"/>
                  <a:pt x="5095" y="7429"/>
                  <a:pt x="4989" y="7429"/>
                </a:cubicBezTo>
                <a:cubicBezTo>
                  <a:pt x="4936" y="7429"/>
                  <a:pt x="4830" y="7535"/>
                  <a:pt x="4830" y="7588"/>
                </a:cubicBezTo>
                <a:cubicBezTo>
                  <a:pt x="4830" y="7801"/>
                  <a:pt x="4724" y="8119"/>
                  <a:pt x="4564" y="8331"/>
                </a:cubicBezTo>
                <a:cubicBezTo>
                  <a:pt x="4405" y="8066"/>
                  <a:pt x="4246" y="7748"/>
                  <a:pt x="4087" y="7482"/>
                </a:cubicBezTo>
                <a:cubicBezTo>
                  <a:pt x="4193" y="7270"/>
                  <a:pt x="4405" y="6792"/>
                  <a:pt x="4405" y="6262"/>
                </a:cubicBezTo>
                <a:cubicBezTo>
                  <a:pt x="4405" y="6156"/>
                  <a:pt x="4352" y="6103"/>
                  <a:pt x="4246" y="6103"/>
                </a:cubicBezTo>
                <a:cubicBezTo>
                  <a:pt x="4193" y="6103"/>
                  <a:pt x="4087" y="6209"/>
                  <a:pt x="4140" y="6262"/>
                </a:cubicBezTo>
                <a:cubicBezTo>
                  <a:pt x="4140" y="6633"/>
                  <a:pt x="4034" y="6952"/>
                  <a:pt x="3928" y="7164"/>
                </a:cubicBezTo>
                <a:cubicBezTo>
                  <a:pt x="3715" y="6792"/>
                  <a:pt x="3503" y="6421"/>
                  <a:pt x="3291" y="6103"/>
                </a:cubicBezTo>
                <a:cubicBezTo>
                  <a:pt x="3450" y="5943"/>
                  <a:pt x="3662" y="5572"/>
                  <a:pt x="3662" y="5201"/>
                </a:cubicBezTo>
                <a:cubicBezTo>
                  <a:pt x="3662" y="5148"/>
                  <a:pt x="3609" y="5094"/>
                  <a:pt x="3503" y="5094"/>
                </a:cubicBezTo>
                <a:cubicBezTo>
                  <a:pt x="3450" y="5094"/>
                  <a:pt x="3344" y="5148"/>
                  <a:pt x="3344" y="5201"/>
                </a:cubicBezTo>
                <a:cubicBezTo>
                  <a:pt x="3344" y="5413"/>
                  <a:pt x="3238" y="5625"/>
                  <a:pt x="3132" y="5784"/>
                </a:cubicBezTo>
                <a:cubicBezTo>
                  <a:pt x="2707" y="4882"/>
                  <a:pt x="2283" y="4086"/>
                  <a:pt x="2017" y="3556"/>
                </a:cubicBezTo>
                <a:close/>
                <a:moveTo>
                  <a:pt x="5891" y="1115"/>
                </a:moveTo>
                <a:lnTo>
                  <a:pt x="5891" y="1115"/>
                </a:lnTo>
                <a:cubicBezTo>
                  <a:pt x="5997" y="1274"/>
                  <a:pt x="6103" y="1433"/>
                  <a:pt x="6209" y="1592"/>
                </a:cubicBezTo>
                <a:cubicBezTo>
                  <a:pt x="6899" y="2654"/>
                  <a:pt x="7324" y="3237"/>
                  <a:pt x="7642" y="4776"/>
                </a:cubicBezTo>
                <a:lnTo>
                  <a:pt x="7695" y="4776"/>
                </a:lnTo>
                <a:cubicBezTo>
                  <a:pt x="7801" y="5307"/>
                  <a:pt x="7801" y="5837"/>
                  <a:pt x="7748" y="6315"/>
                </a:cubicBezTo>
                <a:cubicBezTo>
                  <a:pt x="6634" y="7801"/>
                  <a:pt x="6528" y="8756"/>
                  <a:pt x="6475" y="9446"/>
                </a:cubicBezTo>
                <a:cubicBezTo>
                  <a:pt x="6422" y="9711"/>
                  <a:pt x="6315" y="9923"/>
                  <a:pt x="6262" y="10082"/>
                </a:cubicBezTo>
                <a:cubicBezTo>
                  <a:pt x="6262" y="10098"/>
                  <a:pt x="6253" y="10104"/>
                  <a:pt x="6240" y="10104"/>
                </a:cubicBezTo>
                <a:cubicBezTo>
                  <a:pt x="6209" y="10104"/>
                  <a:pt x="6156" y="10067"/>
                  <a:pt x="6156" y="10029"/>
                </a:cubicBezTo>
                <a:cubicBezTo>
                  <a:pt x="6369" y="8968"/>
                  <a:pt x="6475" y="7854"/>
                  <a:pt x="6475" y="6792"/>
                </a:cubicBezTo>
                <a:cubicBezTo>
                  <a:pt x="6952" y="6368"/>
                  <a:pt x="7430" y="5360"/>
                  <a:pt x="7430" y="5307"/>
                </a:cubicBezTo>
                <a:cubicBezTo>
                  <a:pt x="7430" y="5254"/>
                  <a:pt x="7430" y="5148"/>
                  <a:pt x="7377" y="5094"/>
                </a:cubicBezTo>
                <a:cubicBezTo>
                  <a:pt x="7271" y="5094"/>
                  <a:pt x="7218" y="5094"/>
                  <a:pt x="7164" y="5201"/>
                </a:cubicBezTo>
                <a:cubicBezTo>
                  <a:pt x="7164" y="5201"/>
                  <a:pt x="6793" y="5943"/>
                  <a:pt x="6475" y="6368"/>
                </a:cubicBezTo>
                <a:cubicBezTo>
                  <a:pt x="6422" y="5784"/>
                  <a:pt x="6422" y="5201"/>
                  <a:pt x="6369" y="4670"/>
                </a:cubicBezTo>
                <a:cubicBezTo>
                  <a:pt x="6634" y="4245"/>
                  <a:pt x="6899" y="3556"/>
                  <a:pt x="6899" y="3556"/>
                </a:cubicBezTo>
                <a:cubicBezTo>
                  <a:pt x="6952" y="3449"/>
                  <a:pt x="6899" y="3396"/>
                  <a:pt x="6846" y="3343"/>
                </a:cubicBezTo>
                <a:cubicBezTo>
                  <a:pt x="6818" y="3329"/>
                  <a:pt x="6793" y="3323"/>
                  <a:pt x="6771" y="3323"/>
                </a:cubicBezTo>
                <a:cubicBezTo>
                  <a:pt x="6712" y="3323"/>
                  <a:pt x="6673" y="3372"/>
                  <a:pt x="6634" y="3449"/>
                </a:cubicBezTo>
                <a:cubicBezTo>
                  <a:pt x="6634" y="3449"/>
                  <a:pt x="6475" y="3821"/>
                  <a:pt x="6315" y="4139"/>
                </a:cubicBezTo>
                <a:cubicBezTo>
                  <a:pt x="6315" y="4033"/>
                  <a:pt x="6315" y="3874"/>
                  <a:pt x="6262" y="3715"/>
                </a:cubicBezTo>
                <a:cubicBezTo>
                  <a:pt x="6156" y="2654"/>
                  <a:pt x="5997" y="1751"/>
                  <a:pt x="5891" y="1115"/>
                </a:cubicBezTo>
                <a:close/>
                <a:moveTo>
                  <a:pt x="11834" y="4511"/>
                </a:moveTo>
                <a:cubicBezTo>
                  <a:pt x="11834" y="4617"/>
                  <a:pt x="11834" y="4723"/>
                  <a:pt x="11781" y="4829"/>
                </a:cubicBezTo>
                <a:cubicBezTo>
                  <a:pt x="11569" y="6103"/>
                  <a:pt x="11410" y="6792"/>
                  <a:pt x="10614" y="8119"/>
                </a:cubicBezTo>
                <a:cubicBezTo>
                  <a:pt x="10030" y="9074"/>
                  <a:pt x="9234" y="9658"/>
                  <a:pt x="8226" y="9923"/>
                </a:cubicBezTo>
                <a:lnTo>
                  <a:pt x="7960" y="9923"/>
                </a:lnTo>
                <a:cubicBezTo>
                  <a:pt x="7483" y="9923"/>
                  <a:pt x="7111" y="10029"/>
                  <a:pt x="6846" y="10135"/>
                </a:cubicBezTo>
                <a:cubicBezTo>
                  <a:pt x="7164" y="9870"/>
                  <a:pt x="7642" y="9446"/>
                  <a:pt x="8226" y="8915"/>
                </a:cubicBezTo>
                <a:lnTo>
                  <a:pt x="8385" y="8915"/>
                </a:lnTo>
                <a:cubicBezTo>
                  <a:pt x="8703" y="8915"/>
                  <a:pt x="9181" y="8862"/>
                  <a:pt x="9499" y="8703"/>
                </a:cubicBezTo>
                <a:cubicBezTo>
                  <a:pt x="9605" y="8703"/>
                  <a:pt x="9605" y="8597"/>
                  <a:pt x="9605" y="8544"/>
                </a:cubicBezTo>
                <a:cubicBezTo>
                  <a:pt x="9552" y="8437"/>
                  <a:pt x="9446" y="8437"/>
                  <a:pt x="9393" y="8437"/>
                </a:cubicBezTo>
                <a:cubicBezTo>
                  <a:pt x="9128" y="8597"/>
                  <a:pt x="8756" y="8597"/>
                  <a:pt x="8491" y="8597"/>
                </a:cubicBezTo>
                <a:cubicBezTo>
                  <a:pt x="8863" y="8278"/>
                  <a:pt x="9234" y="7854"/>
                  <a:pt x="9605" y="7429"/>
                </a:cubicBezTo>
                <a:cubicBezTo>
                  <a:pt x="9765" y="7376"/>
                  <a:pt x="10295" y="7376"/>
                  <a:pt x="10561" y="7217"/>
                </a:cubicBezTo>
                <a:cubicBezTo>
                  <a:pt x="10614" y="7164"/>
                  <a:pt x="10667" y="7111"/>
                  <a:pt x="10614" y="7005"/>
                </a:cubicBezTo>
                <a:cubicBezTo>
                  <a:pt x="10576" y="6967"/>
                  <a:pt x="10539" y="6930"/>
                  <a:pt x="10482" y="6930"/>
                </a:cubicBezTo>
                <a:cubicBezTo>
                  <a:pt x="10459" y="6930"/>
                  <a:pt x="10432" y="6936"/>
                  <a:pt x="10401" y="6952"/>
                </a:cubicBezTo>
                <a:cubicBezTo>
                  <a:pt x="10295" y="7005"/>
                  <a:pt x="10083" y="7058"/>
                  <a:pt x="9871" y="7111"/>
                </a:cubicBezTo>
                <a:cubicBezTo>
                  <a:pt x="10508" y="6368"/>
                  <a:pt x="11197" y="5519"/>
                  <a:pt x="11834" y="4511"/>
                </a:cubicBezTo>
                <a:close/>
                <a:moveTo>
                  <a:pt x="1858" y="3927"/>
                </a:moveTo>
                <a:lnTo>
                  <a:pt x="1858" y="3927"/>
                </a:lnTo>
                <a:cubicBezTo>
                  <a:pt x="2070" y="4352"/>
                  <a:pt x="2389" y="4882"/>
                  <a:pt x="2707" y="5519"/>
                </a:cubicBezTo>
                <a:cubicBezTo>
                  <a:pt x="2548" y="5519"/>
                  <a:pt x="2336" y="5519"/>
                  <a:pt x="2123" y="5413"/>
                </a:cubicBezTo>
                <a:cubicBezTo>
                  <a:pt x="2108" y="5397"/>
                  <a:pt x="2088" y="5391"/>
                  <a:pt x="2066" y="5391"/>
                </a:cubicBezTo>
                <a:cubicBezTo>
                  <a:pt x="2013" y="5391"/>
                  <a:pt x="1949" y="5428"/>
                  <a:pt x="1911" y="5466"/>
                </a:cubicBezTo>
                <a:cubicBezTo>
                  <a:pt x="1858" y="5572"/>
                  <a:pt x="1911" y="5625"/>
                  <a:pt x="1964" y="5678"/>
                </a:cubicBezTo>
                <a:cubicBezTo>
                  <a:pt x="2176" y="5784"/>
                  <a:pt x="2389" y="5784"/>
                  <a:pt x="2495" y="5784"/>
                </a:cubicBezTo>
                <a:lnTo>
                  <a:pt x="2813" y="5784"/>
                </a:lnTo>
                <a:cubicBezTo>
                  <a:pt x="2919" y="5890"/>
                  <a:pt x="2972" y="6050"/>
                  <a:pt x="3025" y="6156"/>
                </a:cubicBezTo>
                <a:cubicBezTo>
                  <a:pt x="3185" y="6421"/>
                  <a:pt x="3291" y="6686"/>
                  <a:pt x="3450" y="6899"/>
                </a:cubicBezTo>
                <a:cubicBezTo>
                  <a:pt x="3185" y="6899"/>
                  <a:pt x="2813" y="6899"/>
                  <a:pt x="2495" y="6792"/>
                </a:cubicBezTo>
                <a:cubicBezTo>
                  <a:pt x="2479" y="6777"/>
                  <a:pt x="2459" y="6771"/>
                  <a:pt x="2439" y="6771"/>
                </a:cubicBezTo>
                <a:cubicBezTo>
                  <a:pt x="2389" y="6771"/>
                  <a:pt x="2336" y="6808"/>
                  <a:pt x="2336" y="6846"/>
                </a:cubicBezTo>
                <a:cubicBezTo>
                  <a:pt x="2283" y="6899"/>
                  <a:pt x="2336" y="7005"/>
                  <a:pt x="2389" y="7005"/>
                </a:cubicBezTo>
                <a:cubicBezTo>
                  <a:pt x="2707" y="7164"/>
                  <a:pt x="3079" y="7217"/>
                  <a:pt x="3344" y="7217"/>
                </a:cubicBezTo>
                <a:lnTo>
                  <a:pt x="3609" y="7217"/>
                </a:lnTo>
                <a:cubicBezTo>
                  <a:pt x="3768" y="7482"/>
                  <a:pt x="3928" y="7801"/>
                  <a:pt x="4087" y="8066"/>
                </a:cubicBezTo>
                <a:cubicBezTo>
                  <a:pt x="3954" y="8093"/>
                  <a:pt x="3782" y="8106"/>
                  <a:pt x="3589" y="8106"/>
                </a:cubicBezTo>
                <a:cubicBezTo>
                  <a:pt x="3397" y="8106"/>
                  <a:pt x="3185" y="8093"/>
                  <a:pt x="2972" y="8066"/>
                </a:cubicBezTo>
                <a:cubicBezTo>
                  <a:pt x="2944" y="8052"/>
                  <a:pt x="2919" y="8045"/>
                  <a:pt x="2898" y="8045"/>
                </a:cubicBezTo>
                <a:cubicBezTo>
                  <a:pt x="2838" y="8045"/>
                  <a:pt x="2799" y="8094"/>
                  <a:pt x="2760" y="8172"/>
                </a:cubicBezTo>
                <a:cubicBezTo>
                  <a:pt x="2760" y="8225"/>
                  <a:pt x="2813" y="8331"/>
                  <a:pt x="2919" y="8331"/>
                </a:cubicBezTo>
                <a:cubicBezTo>
                  <a:pt x="3132" y="8384"/>
                  <a:pt x="3344" y="8384"/>
                  <a:pt x="3503" y="8384"/>
                </a:cubicBezTo>
                <a:cubicBezTo>
                  <a:pt x="3821" y="8384"/>
                  <a:pt x="4087" y="8331"/>
                  <a:pt x="4246" y="8331"/>
                </a:cubicBezTo>
                <a:cubicBezTo>
                  <a:pt x="4724" y="9127"/>
                  <a:pt x="5148" y="9764"/>
                  <a:pt x="5466" y="10189"/>
                </a:cubicBezTo>
                <a:cubicBezTo>
                  <a:pt x="5360" y="10189"/>
                  <a:pt x="5254" y="10189"/>
                  <a:pt x="5042" y="10135"/>
                </a:cubicBezTo>
                <a:cubicBezTo>
                  <a:pt x="4936" y="10082"/>
                  <a:pt x="4777" y="10029"/>
                  <a:pt x="4617" y="9923"/>
                </a:cubicBezTo>
                <a:cubicBezTo>
                  <a:pt x="3503" y="9499"/>
                  <a:pt x="2760" y="8703"/>
                  <a:pt x="2336" y="7642"/>
                </a:cubicBezTo>
                <a:cubicBezTo>
                  <a:pt x="1752" y="6103"/>
                  <a:pt x="1805" y="5572"/>
                  <a:pt x="1858" y="4882"/>
                </a:cubicBezTo>
                <a:cubicBezTo>
                  <a:pt x="1858" y="4617"/>
                  <a:pt x="1911" y="4299"/>
                  <a:pt x="1858" y="3927"/>
                </a:cubicBezTo>
                <a:close/>
                <a:moveTo>
                  <a:pt x="7962" y="10418"/>
                </a:moveTo>
                <a:cubicBezTo>
                  <a:pt x="8289" y="10418"/>
                  <a:pt x="8687" y="10457"/>
                  <a:pt x="9181" y="10560"/>
                </a:cubicBezTo>
                <a:cubicBezTo>
                  <a:pt x="9340" y="10613"/>
                  <a:pt x="9446" y="10666"/>
                  <a:pt x="9605" y="10719"/>
                </a:cubicBezTo>
                <a:cubicBezTo>
                  <a:pt x="9871" y="10878"/>
                  <a:pt x="10136" y="11144"/>
                  <a:pt x="10401" y="11462"/>
                </a:cubicBezTo>
                <a:cubicBezTo>
                  <a:pt x="10614" y="11674"/>
                  <a:pt x="10826" y="11887"/>
                  <a:pt x="11038" y="12046"/>
                </a:cubicBezTo>
                <a:cubicBezTo>
                  <a:pt x="10667" y="11993"/>
                  <a:pt x="10189" y="11940"/>
                  <a:pt x="9658" y="11834"/>
                </a:cubicBezTo>
                <a:cubicBezTo>
                  <a:pt x="9446" y="11780"/>
                  <a:pt x="9287" y="11727"/>
                  <a:pt x="9075" y="11674"/>
                </a:cubicBezTo>
                <a:cubicBezTo>
                  <a:pt x="9287" y="11621"/>
                  <a:pt x="9499" y="11568"/>
                  <a:pt x="9712" y="11515"/>
                </a:cubicBezTo>
                <a:cubicBezTo>
                  <a:pt x="9765" y="11515"/>
                  <a:pt x="9818" y="11515"/>
                  <a:pt x="9818" y="11462"/>
                </a:cubicBezTo>
                <a:cubicBezTo>
                  <a:pt x="9871" y="11356"/>
                  <a:pt x="9765" y="11250"/>
                  <a:pt x="9658" y="11250"/>
                </a:cubicBezTo>
                <a:cubicBezTo>
                  <a:pt x="9287" y="11250"/>
                  <a:pt x="8756" y="11462"/>
                  <a:pt x="8597" y="11568"/>
                </a:cubicBezTo>
                <a:cubicBezTo>
                  <a:pt x="8279" y="11462"/>
                  <a:pt x="7960" y="11356"/>
                  <a:pt x="7642" y="11250"/>
                </a:cubicBezTo>
                <a:cubicBezTo>
                  <a:pt x="7900" y="11207"/>
                  <a:pt x="8157" y="11129"/>
                  <a:pt x="8387" y="11129"/>
                </a:cubicBezTo>
                <a:cubicBezTo>
                  <a:pt x="8441" y="11129"/>
                  <a:pt x="8493" y="11134"/>
                  <a:pt x="8544" y="11144"/>
                </a:cubicBezTo>
                <a:cubicBezTo>
                  <a:pt x="8597" y="11144"/>
                  <a:pt x="8703" y="11091"/>
                  <a:pt x="8703" y="10985"/>
                </a:cubicBezTo>
                <a:cubicBezTo>
                  <a:pt x="8703" y="10931"/>
                  <a:pt x="8650" y="10825"/>
                  <a:pt x="8544" y="10825"/>
                </a:cubicBezTo>
                <a:cubicBezTo>
                  <a:pt x="8120" y="10825"/>
                  <a:pt x="7430" y="10985"/>
                  <a:pt x="7218" y="11038"/>
                </a:cubicBezTo>
                <a:cubicBezTo>
                  <a:pt x="6952" y="10931"/>
                  <a:pt x="6687" y="10825"/>
                  <a:pt x="6475" y="10719"/>
                </a:cubicBezTo>
                <a:cubicBezTo>
                  <a:pt x="6581" y="10666"/>
                  <a:pt x="6687" y="10666"/>
                  <a:pt x="6846" y="10613"/>
                </a:cubicBezTo>
                <a:cubicBezTo>
                  <a:pt x="7106" y="10516"/>
                  <a:pt x="7446" y="10418"/>
                  <a:pt x="7962" y="10418"/>
                </a:cubicBezTo>
                <a:close/>
                <a:moveTo>
                  <a:pt x="4405" y="10507"/>
                </a:moveTo>
                <a:cubicBezTo>
                  <a:pt x="4830" y="10507"/>
                  <a:pt x="5519" y="10666"/>
                  <a:pt x="5573" y="10666"/>
                </a:cubicBezTo>
                <a:cubicBezTo>
                  <a:pt x="5360" y="10772"/>
                  <a:pt x="5042" y="10931"/>
                  <a:pt x="4670" y="11091"/>
                </a:cubicBezTo>
                <a:cubicBezTo>
                  <a:pt x="4525" y="10994"/>
                  <a:pt x="4072" y="10765"/>
                  <a:pt x="3672" y="10765"/>
                </a:cubicBezTo>
                <a:cubicBezTo>
                  <a:pt x="3633" y="10765"/>
                  <a:pt x="3594" y="10768"/>
                  <a:pt x="3556" y="10772"/>
                </a:cubicBezTo>
                <a:cubicBezTo>
                  <a:pt x="3503" y="10772"/>
                  <a:pt x="3450" y="10825"/>
                  <a:pt x="3450" y="10878"/>
                </a:cubicBezTo>
                <a:cubicBezTo>
                  <a:pt x="3450" y="10985"/>
                  <a:pt x="3503" y="11038"/>
                  <a:pt x="3609" y="11038"/>
                </a:cubicBezTo>
                <a:cubicBezTo>
                  <a:pt x="3821" y="11038"/>
                  <a:pt x="4087" y="11144"/>
                  <a:pt x="4299" y="11250"/>
                </a:cubicBezTo>
                <a:cubicBezTo>
                  <a:pt x="3928" y="11356"/>
                  <a:pt x="3556" y="11515"/>
                  <a:pt x="3132" y="11621"/>
                </a:cubicBezTo>
                <a:cubicBezTo>
                  <a:pt x="2813" y="11462"/>
                  <a:pt x="2283" y="11303"/>
                  <a:pt x="2230" y="11303"/>
                </a:cubicBezTo>
                <a:cubicBezTo>
                  <a:pt x="2123" y="11303"/>
                  <a:pt x="2017" y="11356"/>
                  <a:pt x="2017" y="11462"/>
                </a:cubicBezTo>
                <a:cubicBezTo>
                  <a:pt x="2017" y="11515"/>
                  <a:pt x="2070" y="11568"/>
                  <a:pt x="2176" y="11621"/>
                </a:cubicBezTo>
                <a:cubicBezTo>
                  <a:pt x="2283" y="11621"/>
                  <a:pt x="2495" y="11674"/>
                  <a:pt x="2707" y="11780"/>
                </a:cubicBezTo>
                <a:cubicBezTo>
                  <a:pt x="2230" y="11887"/>
                  <a:pt x="1699" y="12046"/>
                  <a:pt x="1115" y="12099"/>
                </a:cubicBezTo>
                <a:cubicBezTo>
                  <a:pt x="1327" y="11940"/>
                  <a:pt x="1540" y="11780"/>
                  <a:pt x="1699" y="11568"/>
                </a:cubicBezTo>
                <a:cubicBezTo>
                  <a:pt x="2123" y="11250"/>
                  <a:pt x="2442" y="10878"/>
                  <a:pt x="2919" y="10719"/>
                </a:cubicBezTo>
                <a:cubicBezTo>
                  <a:pt x="3503" y="10560"/>
                  <a:pt x="3981" y="10507"/>
                  <a:pt x="4405" y="10507"/>
                </a:cubicBezTo>
                <a:close/>
                <a:moveTo>
                  <a:pt x="5679" y="10931"/>
                </a:moveTo>
                <a:cubicBezTo>
                  <a:pt x="5413" y="11621"/>
                  <a:pt x="4724" y="12629"/>
                  <a:pt x="3556" y="12842"/>
                </a:cubicBezTo>
                <a:cubicBezTo>
                  <a:pt x="3344" y="12842"/>
                  <a:pt x="3132" y="12895"/>
                  <a:pt x="2972" y="12895"/>
                </a:cubicBezTo>
                <a:cubicBezTo>
                  <a:pt x="2389" y="12895"/>
                  <a:pt x="2017" y="12736"/>
                  <a:pt x="1593" y="12523"/>
                </a:cubicBezTo>
                <a:cubicBezTo>
                  <a:pt x="1487" y="12470"/>
                  <a:pt x="1380" y="12417"/>
                  <a:pt x="1274" y="12364"/>
                </a:cubicBezTo>
                <a:cubicBezTo>
                  <a:pt x="2070" y="12258"/>
                  <a:pt x="2760" y="12046"/>
                  <a:pt x="3397" y="11834"/>
                </a:cubicBezTo>
                <a:lnTo>
                  <a:pt x="3397" y="11834"/>
                </a:lnTo>
                <a:cubicBezTo>
                  <a:pt x="3291" y="11993"/>
                  <a:pt x="3185" y="12099"/>
                  <a:pt x="3132" y="12152"/>
                </a:cubicBezTo>
                <a:cubicBezTo>
                  <a:pt x="3079" y="12205"/>
                  <a:pt x="3025" y="12311"/>
                  <a:pt x="3079" y="12364"/>
                </a:cubicBezTo>
                <a:cubicBezTo>
                  <a:pt x="3132" y="12417"/>
                  <a:pt x="3185" y="12417"/>
                  <a:pt x="3185" y="12417"/>
                </a:cubicBezTo>
                <a:lnTo>
                  <a:pt x="3291" y="12417"/>
                </a:lnTo>
                <a:cubicBezTo>
                  <a:pt x="3503" y="12258"/>
                  <a:pt x="3768" y="11834"/>
                  <a:pt x="3821" y="11674"/>
                </a:cubicBezTo>
                <a:cubicBezTo>
                  <a:pt x="4670" y="11409"/>
                  <a:pt x="5307" y="11144"/>
                  <a:pt x="5679" y="10931"/>
                </a:cubicBezTo>
                <a:close/>
                <a:moveTo>
                  <a:pt x="6581" y="11091"/>
                </a:moveTo>
                <a:lnTo>
                  <a:pt x="6581" y="11091"/>
                </a:lnTo>
                <a:cubicBezTo>
                  <a:pt x="6952" y="11303"/>
                  <a:pt x="7377" y="11462"/>
                  <a:pt x="7801" y="11621"/>
                </a:cubicBezTo>
                <a:cubicBezTo>
                  <a:pt x="7907" y="11780"/>
                  <a:pt x="8120" y="12311"/>
                  <a:pt x="8332" y="12523"/>
                </a:cubicBezTo>
                <a:cubicBezTo>
                  <a:pt x="8385" y="12576"/>
                  <a:pt x="8385" y="12576"/>
                  <a:pt x="8438" y="12576"/>
                </a:cubicBezTo>
                <a:lnTo>
                  <a:pt x="8544" y="12576"/>
                </a:lnTo>
                <a:cubicBezTo>
                  <a:pt x="8597" y="12523"/>
                  <a:pt x="8597" y="12417"/>
                  <a:pt x="8544" y="12364"/>
                </a:cubicBezTo>
                <a:cubicBezTo>
                  <a:pt x="8438" y="12205"/>
                  <a:pt x="8279" y="11940"/>
                  <a:pt x="8173" y="11727"/>
                </a:cubicBezTo>
                <a:lnTo>
                  <a:pt x="8173" y="11727"/>
                </a:lnTo>
                <a:cubicBezTo>
                  <a:pt x="8491" y="11834"/>
                  <a:pt x="8809" y="11940"/>
                  <a:pt x="9128" y="11993"/>
                </a:cubicBezTo>
                <a:cubicBezTo>
                  <a:pt x="9234" y="12152"/>
                  <a:pt x="9393" y="12470"/>
                  <a:pt x="9658" y="12576"/>
                </a:cubicBezTo>
                <a:cubicBezTo>
                  <a:pt x="9658" y="12629"/>
                  <a:pt x="9658" y="12629"/>
                  <a:pt x="9712" y="12629"/>
                </a:cubicBezTo>
                <a:cubicBezTo>
                  <a:pt x="9765" y="12629"/>
                  <a:pt x="9818" y="12629"/>
                  <a:pt x="9818" y="12576"/>
                </a:cubicBezTo>
                <a:cubicBezTo>
                  <a:pt x="9871" y="12523"/>
                  <a:pt x="9871" y="12417"/>
                  <a:pt x="9818" y="12364"/>
                </a:cubicBezTo>
                <a:cubicBezTo>
                  <a:pt x="9712" y="12311"/>
                  <a:pt x="9658" y="12205"/>
                  <a:pt x="9552" y="12099"/>
                </a:cubicBezTo>
                <a:lnTo>
                  <a:pt x="9552" y="12099"/>
                </a:lnTo>
                <a:cubicBezTo>
                  <a:pt x="10136" y="12205"/>
                  <a:pt x="10614" y="12311"/>
                  <a:pt x="10985" y="12364"/>
                </a:cubicBezTo>
                <a:cubicBezTo>
                  <a:pt x="10879" y="12417"/>
                  <a:pt x="10720" y="12470"/>
                  <a:pt x="10614" y="12523"/>
                </a:cubicBezTo>
                <a:lnTo>
                  <a:pt x="10561" y="12523"/>
                </a:lnTo>
                <a:cubicBezTo>
                  <a:pt x="10136" y="12683"/>
                  <a:pt x="9818" y="12895"/>
                  <a:pt x="9234" y="12895"/>
                </a:cubicBezTo>
                <a:cubicBezTo>
                  <a:pt x="9022" y="12895"/>
                  <a:pt x="8863" y="12842"/>
                  <a:pt x="8650" y="12842"/>
                </a:cubicBezTo>
                <a:cubicBezTo>
                  <a:pt x="7536" y="12683"/>
                  <a:pt x="6899" y="11727"/>
                  <a:pt x="6581" y="11091"/>
                </a:cubicBezTo>
                <a:close/>
                <a:moveTo>
                  <a:pt x="5519" y="0"/>
                </a:moveTo>
                <a:cubicBezTo>
                  <a:pt x="5360" y="53"/>
                  <a:pt x="5307" y="160"/>
                  <a:pt x="5307" y="266"/>
                </a:cubicBezTo>
                <a:cubicBezTo>
                  <a:pt x="5413" y="956"/>
                  <a:pt x="5148" y="1751"/>
                  <a:pt x="4830" y="2547"/>
                </a:cubicBezTo>
                <a:cubicBezTo>
                  <a:pt x="4511" y="3290"/>
                  <a:pt x="4246" y="4086"/>
                  <a:pt x="4246" y="4882"/>
                </a:cubicBezTo>
                <a:cubicBezTo>
                  <a:pt x="3821" y="4458"/>
                  <a:pt x="3397" y="4086"/>
                  <a:pt x="2919" y="3768"/>
                </a:cubicBezTo>
                <a:cubicBezTo>
                  <a:pt x="2389" y="3343"/>
                  <a:pt x="1911" y="2919"/>
                  <a:pt x="1646" y="2547"/>
                </a:cubicBezTo>
                <a:cubicBezTo>
                  <a:pt x="1593" y="2494"/>
                  <a:pt x="1540" y="2441"/>
                  <a:pt x="1434" y="2441"/>
                </a:cubicBezTo>
                <a:cubicBezTo>
                  <a:pt x="1327" y="2494"/>
                  <a:pt x="1221" y="2600"/>
                  <a:pt x="1274" y="2707"/>
                </a:cubicBezTo>
                <a:cubicBezTo>
                  <a:pt x="1487" y="3821"/>
                  <a:pt x="1434" y="4405"/>
                  <a:pt x="1380" y="4882"/>
                </a:cubicBezTo>
                <a:cubicBezTo>
                  <a:pt x="1327" y="5572"/>
                  <a:pt x="1274" y="6209"/>
                  <a:pt x="1911" y="7801"/>
                </a:cubicBezTo>
                <a:cubicBezTo>
                  <a:pt x="2336" y="8968"/>
                  <a:pt x="3132" y="9711"/>
                  <a:pt x="3875" y="10082"/>
                </a:cubicBezTo>
                <a:cubicBezTo>
                  <a:pt x="3556" y="10135"/>
                  <a:pt x="3185" y="10189"/>
                  <a:pt x="2760" y="10348"/>
                </a:cubicBezTo>
                <a:cubicBezTo>
                  <a:pt x="2230" y="10507"/>
                  <a:pt x="1805" y="10878"/>
                  <a:pt x="1380" y="11303"/>
                </a:cubicBezTo>
                <a:cubicBezTo>
                  <a:pt x="1009" y="11674"/>
                  <a:pt x="638" y="11993"/>
                  <a:pt x="160" y="12099"/>
                </a:cubicBezTo>
                <a:cubicBezTo>
                  <a:pt x="54" y="12152"/>
                  <a:pt x="1" y="12258"/>
                  <a:pt x="1" y="12364"/>
                </a:cubicBezTo>
                <a:cubicBezTo>
                  <a:pt x="54" y="12470"/>
                  <a:pt x="107" y="12523"/>
                  <a:pt x="213" y="12523"/>
                </a:cubicBezTo>
                <a:cubicBezTo>
                  <a:pt x="744" y="12629"/>
                  <a:pt x="1062" y="12789"/>
                  <a:pt x="1434" y="12948"/>
                </a:cubicBezTo>
                <a:cubicBezTo>
                  <a:pt x="1858" y="13107"/>
                  <a:pt x="2283" y="13319"/>
                  <a:pt x="2972" y="13319"/>
                </a:cubicBezTo>
                <a:cubicBezTo>
                  <a:pt x="3185" y="13319"/>
                  <a:pt x="3397" y="13319"/>
                  <a:pt x="3609" y="13266"/>
                </a:cubicBezTo>
                <a:cubicBezTo>
                  <a:pt x="4458" y="13160"/>
                  <a:pt x="5201" y="12629"/>
                  <a:pt x="5732" y="11780"/>
                </a:cubicBezTo>
                <a:cubicBezTo>
                  <a:pt x="5785" y="11674"/>
                  <a:pt x="5838" y="11621"/>
                  <a:pt x="5891" y="11515"/>
                </a:cubicBezTo>
                <a:lnTo>
                  <a:pt x="5891" y="16238"/>
                </a:lnTo>
                <a:cubicBezTo>
                  <a:pt x="5891" y="16344"/>
                  <a:pt x="5944" y="16450"/>
                  <a:pt x="6050" y="16450"/>
                </a:cubicBezTo>
                <a:cubicBezTo>
                  <a:pt x="6078" y="16459"/>
                  <a:pt x="6105" y="16464"/>
                  <a:pt x="6129" y="16464"/>
                </a:cubicBezTo>
                <a:cubicBezTo>
                  <a:pt x="6244" y="16464"/>
                  <a:pt x="6315" y="16369"/>
                  <a:pt x="6315" y="16238"/>
                </a:cubicBezTo>
                <a:lnTo>
                  <a:pt x="6315" y="11568"/>
                </a:lnTo>
                <a:cubicBezTo>
                  <a:pt x="6369" y="11621"/>
                  <a:pt x="6369" y="11674"/>
                  <a:pt x="6422" y="11780"/>
                </a:cubicBezTo>
                <a:cubicBezTo>
                  <a:pt x="7005" y="12629"/>
                  <a:pt x="7748" y="13107"/>
                  <a:pt x="8597" y="13266"/>
                </a:cubicBezTo>
                <a:cubicBezTo>
                  <a:pt x="8809" y="13319"/>
                  <a:pt x="9022" y="13319"/>
                  <a:pt x="9234" y="13319"/>
                </a:cubicBezTo>
                <a:cubicBezTo>
                  <a:pt x="9871" y="13319"/>
                  <a:pt x="10348" y="13107"/>
                  <a:pt x="10773" y="12895"/>
                </a:cubicBezTo>
                <a:cubicBezTo>
                  <a:pt x="11091" y="12736"/>
                  <a:pt x="11463" y="12629"/>
                  <a:pt x="11993" y="12523"/>
                </a:cubicBezTo>
                <a:cubicBezTo>
                  <a:pt x="12046" y="12523"/>
                  <a:pt x="12153" y="12470"/>
                  <a:pt x="12153" y="12364"/>
                </a:cubicBezTo>
                <a:cubicBezTo>
                  <a:pt x="12206" y="12258"/>
                  <a:pt x="12099" y="12152"/>
                  <a:pt x="11993" y="12099"/>
                </a:cubicBezTo>
                <a:cubicBezTo>
                  <a:pt x="11569" y="11993"/>
                  <a:pt x="11197" y="11621"/>
                  <a:pt x="10826" y="11197"/>
                </a:cubicBezTo>
                <a:cubicBezTo>
                  <a:pt x="10508" y="10931"/>
                  <a:pt x="10242" y="10613"/>
                  <a:pt x="9871" y="10401"/>
                </a:cubicBezTo>
                <a:cubicBezTo>
                  <a:pt x="9712" y="10295"/>
                  <a:pt x="9605" y="10242"/>
                  <a:pt x="9446" y="10189"/>
                </a:cubicBezTo>
                <a:cubicBezTo>
                  <a:pt x="9287" y="10135"/>
                  <a:pt x="9181" y="10135"/>
                  <a:pt x="9075" y="10082"/>
                </a:cubicBezTo>
                <a:cubicBezTo>
                  <a:pt x="9871" y="9711"/>
                  <a:pt x="10508" y="9127"/>
                  <a:pt x="10985" y="8384"/>
                </a:cubicBezTo>
                <a:cubicBezTo>
                  <a:pt x="11834" y="6952"/>
                  <a:pt x="11993" y="6209"/>
                  <a:pt x="12206" y="4882"/>
                </a:cubicBezTo>
                <a:cubicBezTo>
                  <a:pt x="12312" y="4511"/>
                  <a:pt x="12365" y="4033"/>
                  <a:pt x="12524" y="3449"/>
                </a:cubicBezTo>
                <a:cubicBezTo>
                  <a:pt x="12524" y="3343"/>
                  <a:pt x="12471" y="3237"/>
                  <a:pt x="12365" y="3184"/>
                </a:cubicBezTo>
                <a:lnTo>
                  <a:pt x="12365" y="3237"/>
                </a:lnTo>
                <a:cubicBezTo>
                  <a:pt x="12321" y="3215"/>
                  <a:pt x="12277" y="3202"/>
                  <a:pt x="12237" y="3202"/>
                </a:cubicBezTo>
                <a:cubicBezTo>
                  <a:pt x="12180" y="3202"/>
                  <a:pt x="12131" y="3228"/>
                  <a:pt x="12099" y="3290"/>
                </a:cubicBezTo>
                <a:cubicBezTo>
                  <a:pt x="11728" y="3874"/>
                  <a:pt x="10985" y="4192"/>
                  <a:pt x="10189" y="4564"/>
                </a:cubicBezTo>
                <a:cubicBezTo>
                  <a:pt x="9446" y="4882"/>
                  <a:pt x="8756" y="5201"/>
                  <a:pt x="8226" y="5784"/>
                </a:cubicBezTo>
                <a:cubicBezTo>
                  <a:pt x="8226" y="5413"/>
                  <a:pt x="8173" y="5041"/>
                  <a:pt x="8067" y="4723"/>
                </a:cubicBezTo>
                <a:cubicBezTo>
                  <a:pt x="7748" y="3078"/>
                  <a:pt x="7271" y="2441"/>
                  <a:pt x="6528" y="1380"/>
                </a:cubicBezTo>
                <a:cubicBezTo>
                  <a:pt x="6315" y="1009"/>
                  <a:pt x="6050" y="637"/>
                  <a:pt x="5732" y="106"/>
                </a:cubicBezTo>
                <a:cubicBezTo>
                  <a:pt x="5679" y="53"/>
                  <a:pt x="5573" y="0"/>
                  <a:pt x="551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50" name="Google Shape;2750;p67"/>
          <p:cNvGrpSpPr/>
          <p:nvPr/>
        </p:nvGrpSpPr>
        <p:grpSpPr>
          <a:xfrm>
            <a:off x="1938644" y="2051338"/>
            <a:ext cx="338775" cy="342548"/>
            <a:chOff x="2252948" y="7766011"/>
            <a:chExt cx="841468" cy="850841"/>
          </a:xfrm>
        </p:grpSpPr>
        <p:sp>
          <p:nvSpPr>
            <p:cNvPr id="2751" name="Google Shape;2751;p67"/>
            <p:cNvSpPr/>
            <p:nvPr/>
          </p:nvSpPr>
          <p:spPr>
            <a:xfrm>
              <a:off x="2426724" y="7847796"/>
              <a:ext cx="78382" cy="94623"/>
            </a:xfrm>
            <a:custGeom>
              <a:avLst/>
              <a:gdLst/>
              <a:ahLst/>
              <a:cxnLst/>
              <a:rect l="l" t="t" r="r" b="b"/>
              <a:pathLst>
                <a:path w="1221" h="1474" extrusionOk="0">
                  <a:moveTo>
                    <a:pt x="584" y="412"/>
                  </a:moveTo>
                  <a:cubicBezTo>
                    <a:pt x="743" y="571"/>
                    <a:pt x="902" y="783"/>
                    <a:pt x="902" y="889"/>
                  </a:cubicBezTo>
                  <a:cubicBezTo>
                    <a:pt x="902" y="1049"/>
                    <a:pt x="743" y="1208"/>
                    <a:pt x="584" y="1208"/>
                  </a:cubicBezTo>
                  <a:cubicBezTo>
                    <a:pt x="425" y="1208"/>
                    <a:pt x="265" y="1049"/>
                    <a:pt x="265" y="889"/>
                  </a:cubicBezTo>
                  <a:cubicBezTo>
                    <a:pt x="265" y="783"/>
                    <a:pt x="425" y="571"/>
                    <a:pt x="584" y="412"/>
                  </a:cubicBezTo>
                  <a:close/>
                  <a:moveTo>
                    <a:pt x="584" y="0"/>
                  </a:moveTo>
                  <a:cubicBezTo>
                    <a:pt x="544" y="0"/>
                    <a:pt x="504" y="14"/>
                    <a:pt x="478" y="40"/>
                  </a:cubicBezTo>
                  <a:cubicBezTo>
                    <a:pt x="372" y="146"/>
                    <a:pt x="0" y="571"/>
                    <a:pt x="0" y="889"/>
                  </a:cubicBezTo>
                  <a:cubicBezTo>
                    <a:pt x="0" y="1208"/>
                    <a:pt x="265" y="1473"/>
                    <a:pt x="584" y="1473"/>
                  </a:cubicBezTo>
                  <a:cubicBezTo>
                    <a:pt x="902" y="1473"/>
                    <a:pt x="1221" y="1208"/>
                    <a:pt x="1221" y="889"/>
                  </a:cubicBezTo>
                  <a:cubicBezTo>
                    <a:pt x="1221" y="571"/>
                    <a:pt x="796" y="146"/>
                    <a:pt x="690" y="40"/>
                  </a:cubicBezTo>
                  <a:cubicBezTo>
                    <a:pt x="663" y="14"/>
                    <a:pt x="624" y="0"/>
                    <a:pt x="5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67"/>
            <p:cNvSpPr/>
            <p:nvPr/>
          </p:nvSpPr>
          <p:spPr>
            <a:xfrm>
              <a:off x="2947859" y="7766011"/>
              <a:ext cx="78446" cy="94623"/>
            </a:xfrm>
            <a:custGeom>
              <a:avLst/>
              <a:gdLst/>
              <a:ahLst/>
              <a:cxnLst/>
              <a:rect l="l" t="t" r="r" b="b"/>
              <a:pathLst>
                <a:path w="1222" h="1474" extrusionOk="0">
                  <a:moveTo>
                    <a:pt x="585" y="359"/>
                  </a:moveTo>
                  <a:cubicBezTo>
                    <a:pt x="744" y="518"/>
                    <a:pt x="903" y="784"/>
                    <a:pt x="903" y="837"/>
                  </a:cubicBezTo>
                  <a:cubicBezTo>
                    <a:pt x="903" y="943"/>
                    <a:pt x="903" y="1049"/>
                    <a:pt x="797" y="1102"/>
                  </a:cubicBezTo>
                  <a:cubicBezTo>
                    <a:pt x="744" y="1155"/>
                    <a:pt x="691" y="1155"/>
                    <a:pt x="585" y="1155"/>
                  </a:cubicBezTo>
                  <a:cubicBezTo>
                    <a:pt x="425" y="1155"/>
                    <a:pt x="266" y="1049"/>
                    <a:pt x="266" y="890"/>
                  </a:cubicBezTo>
                  <a:cubicBezTo>
                    <a:pt x="266" y="784"/>
                    <a:pt x="425" y="571"/>
                    <a:pt x="585" y="359"/>
                  </a:cubicBezTo>
                  <a:close/>
                  <a:moveTo>
                    <a:pt x="585" y="1"/>
                  </a:moveTo>
                  <a:cubicBezTo>
                    <a:pt x="545" y="1"/>
                    <a:pt x="505" y="14"/>
                    <a:pt x="478" y="41"/>
                  </a:cubicBezTo>
                  <a:cubicBezTo>
                    <a:pt x="425" y="147"/>
                    <a:pt x="1" y="571"/>
                    <a:pt x="1" y="837"/>
                  </a:cubicBezTo>
                  <a:cubicBezTo>
                    <a:pt x="1" y="1208"/>
                    <a:pt x="266" y="1473"/>
                    <a:pt x="585" y="1473"/>
                  </a:cubicBezTo>
                  <a:cubicBezTo>
                    <a:pt x="691" y="1473"/>
                    <a:pt x="797" y="1473"/>
                    <a:pt x="903" y="1420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71"/>
                    <a:pt x="797" y="147"/>
                    <a:pt x="691" y="41"/>
                  </a:cubicBezTo>
                  <a:cubicBezTo>
                    <a:pt x="664" y="14"/>
                    <a:pt x="624" y="1"/>
                    <a:pt x="5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67"/>
            <p:cNvSpPr/>
            <p:nvPr/>
          </p:nvSpPr>
          <p:spPr>
            <a:xfrm>
              <a:off x="2733255" y="7973810"/>
              <a:ext cx="78446" cy="91221"/>
            </a:xfrm>
            <a:custGeom>
              <a:avLst/>
              <a:gdLst/>
              <a:ahLst/>
              <a:cxnLst/>
              <a:rect l="l" t="t" r="r" b="b"/>
              <a:pathLst>
                <a:path w="1222" h="1421" extrusionOk="0">
                  <a:moveTo>
                    <a:pt x="638" y="359"/>
                  </a:moveTo>
                  <a:cubicBezTo>
                    <a:pt x="797" y="518"/>
                    <a:pt x="956" y="730"/>
                    <a:pt x="956" y="837"/>
                  </a:cubicBezTo>
                  <a:cubicBezTo>
                    <a:pt x="956" y="996"/>
                    <a:pt x="797" y="1155"/>
                    <a:pt x="638" y="1155"/>
                  </a:cubicBezTo>
                  <a:cubicBezTo>
                    <a:pt x="478" y="1155"/>
                    <a:pt x="319" y="996"/>
                    <a:pt x="319" y="837"/>
                  </a:cubicBezTo>
                  <a:cubicBezTo>
                    <a:pt x="319" y="730"/>
                    <a:pt x="478" y="518"/>
                    <a:pt x="638" y="359"/>
                  </a:cubicBezTo>
                  <a:close/>
                  <a:moveTo>
                    <a:pt x="638" y="1"/>
                  </a:moveTo>
                  <a:cubicBezTo>
                    <a:pt x="598" y="1"/>
                    <a:pt x="558" y="14"/>
                    <a:pt x="532" y="41"/>
                  </a:cubicBezTo>
                  <a:cubicBezTo>
                    <a:pt x="425" y="94"/>
                    <a:pt x="1" y="518"/>
                    <a:pt x="1" y="837"/>
                  </a:cubicBezTo>
                  <a:cubicBezTo>
                    <a:pt x="1" y="1155"/>
                    <a:pt x="266" y="1420"/>
                    <a:pt x="638" y="1420"/>
                  </a:cubicBezTo>
                  <a:cubicBezTo>
                    <a:pt x="744" y="1420"/>
                    <a:pt x="850" y="1420"/>
                    <a:pt x="903" y="1367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18"/>
                    <a:pt x="797" y="94"/>
                    <a:pt x="744" y="41"/>
                  </a:cubicBezTo>
                  <a:cubicBezTo>
                    <a:pt x="717" y="14"/>
                    <a:pt x="677" y="1"/>
                    <a:pt x="6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67"/>
            <p:cNvSpPr/>
            <p:nvPr/>
          </p:nvSpPr>
          <p:spPr>
            <a:xfrm>
              <a:off x="2355146" y="8000259"/>
              <a:ext cx="224875" cy="34088"/>
            </a:xfrm>
            <a:custGeom>
              <a:avLst/>
              <a:gdLst/>
              <a:ahLst/>
              <a:cxnLst/>
              <a:rect l="l" t="t" r="r" b="b"/>
              <a:pathLst>
                <a:path w="3503" h="531" extrusionOk="0">
                  <a:moveTo>
                    <a:pt x="1699" y="0"/>
                  </a:moveTo>
                  <a:cubicBezTo>
                    <a:pt x="1168" y="0"/>
                    <a:pt x="638" y="53"/>
                    <a:pt x="107" y="212"/>
                  </a:cubicBezTo>
                  <a:cubicBezTo>
                    <a:pt x="54" y="212"/>
                    <a:pt x="1" y="318"/>
                    <a:pt x="54" y="372"/>
                  </a:cubicBezTo>
                  <a:cubicBezTo>
                    <a:pt x="54" y="449"/>
                    <a:pt x="111" y="498"/>
                    <a:pt x="162" y="498"/>
                  </a:cubicBezTo>
                  <a:cubicBezTo>
                    <a:pt x="181" y="498"/>
                    <a:pt x="199" y="492"/>
                    <a:pt x="213" y="478"/>
                  </a:cubicBezTo>
                  <a:cubicBezTo>
                    <a:pt x="691" y="372"/>
                    <a:pt x="1168" y="265"/>
                    <a:pt x="1699" y="265"/>
                  </a:cubicBezTo>
                  <a:cubicBezTo>
                    <a:pt x="2283" y="265"/>
                    <a:pt x="2813" y="372"/>
                    <a:pt x="3291" y="531"/>
                  </a:cubicBezTo>
                  <a:lnTo>
                    <a:pt x="3344" y="531"/>
                  </a:lnTo>
                  <a:cubicBezTo>
                    <a:pt x="3397" y="531"/>
                    <a:pt x="3450" y="478"/>
                    <a:pt x="3450" y="425"/>
                  </a:cubicBezTo>
                  <a:cubicBezTo>
                    <a:pt x="3503" y="318"/>
                    <a:pt x="3450" y="265"/>
                    <a:pt x="3397" y="212"/>
                  </a:cubicBezTo>
                  <a:cubicBezTo>
                    <a:pt x="2866" y="53"/>
                    <a:pt x="2283" y="0"/>
                    <a:pt x="1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67"/>
            <p:cNvSpPr/>
            <p:nvPr/>
          </p:nvSpPr>
          <p:spPr>
            <a:xfrm>
              <a:off x="2252948" y="8029467"/>
              <a:ext cx="81849" cy="93468"/>
            </a:xfrm>
            <a:custGeom>
              <a:avLst/>
              <a:gdLst/>
              <a:ahLst/>
              <a:cxnLst/>
              <a:rect l="l" t="t" r="r" b="b"/>
              <a:pathLst>
                <a:path w="1275" h="1456" extrusionOk="0">
                  <a:moveTo>
                    <a:pt x="1118" y="1"/>
                  </a:moveTo>
                  <a:cubicBezTo>
                    <a:pt x="1098" y="1"/>
                    <a:pt x="1078" y="7"/>
                    <a:pt x="1062" y="23"/>
                  </a:cubicBezTo>
                  <a:cubicBezTo>
                    <a:pt x="372" y="341"/>
                    <a:pt x="1" y="819"/>
                    <a:pt x="1" y="1296"/>
                  </a:cubicBezTo>
                  <a:cubicBezTo>
                    <a:pt x="1" y="1402"/>
                    <a:pt x="54" y="1455"/>
                    <a:pt x="160" y="1455"/>
                  </a:cubicBezTo>
                  <a:cubicBezTo>
                    <a:pt x="213" y="1455"/>
                    <a:pt x="319" y="1402"/>
                    <a:pt x="319" y="1296"/>
                  </a:cubicBezTo>
                  <a:cubicBezTo>
                    <a:pt x="319" y="925"/>
                    <a:pt x="638" y="553"/>
                    <a:pt x="1168" y="288"/>
                  </a:cubicBezTo>
                  <a:cubicBezTo>
                    <a:pt x="1221" y="235"/>
                    <a:pt x="1274" y="129"/>
                    <a:pt x="1221" y="76"/>
                  </a:cubicBezTo>
                  <a:cubicBezTo>
                    <a:pt x="1221" y="38"/>
                    <a:pt x="1168" y="1"/>
                    <a:pt x="11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67"/>
            <p:cNvSpPr/>
            <p:nvPr/>
          </p:nvSpPr>
          <p:spPr>
            <a:xfrm>
              <a:off x="2273426" y="8150989"/>
              <a:ext cx="34088" cy="29851"/>
            </a:xfrm>
            <a:custGeom>
              <a:avLst/>
              <a:gdLst/>
              <a:ahLst/>
              <a:cxnLst/>
              <a:rect l="l" t="t" r="r" b="b"/>
              <a:pathLst>
                <a:path w="531" h="465" extrusionOk="0">
                  <a:moveTo>
                    <a:pt x="159" y="0"/>
                  </a:moveTo>
                  <a:cubicBezTo>
                    <a:pt x="120" y="0"/>
                    <a:pt x="80" y="13"/>
                    <a:pt x="53" y="40"/>
                  </a:cubicBezTo>
                  <a:cubicBezTo>
                    <a:pt x="0" y="93"/>
                    <a:pt x="0" y="199"/>
                    <a:pt x="53" y="252"/>
                  </a:cubicBezTo>
                  <a:cubicBezTo>
                    <a:pt x="106" y="305"/>
                    <a:pt x="212" y="358"/>
                    <a:pt x="266" y="464"/>
                  </a:cubicBezTo>
                  <a:lnTo>
                    <a:pt x="372" y="464"/>
                  </a:lnTo>
                  <a:cubicBezTo>
                    <a:pt x="372" y="464"/>
                    <a:pt x="425" y="464"/>
                    <a:pt x="478" y="411"/>
                  </a:cubicBezTo>
                  <a:cubicBezTo>
                    <a:pt x="531" y="358"/>
                    <a:pt x="531" y="252"/>
                    <a:pt x="425" y="199"/>
                  </a:cubicBezTo>
                  <a:cubicBezTo>
                    <a:pt x="372" y="146"/>
                    <a:pt x="319" y="93"/>
                    <a:pt x="266" y="40"/>
                  </a:cubicBezTo>
                  <a:cubicBezTo>
                    <a:pt x="239" y="13"/>
                    <a:pt x="199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67"/>
            <p:cNvSpPr/>
            <p:nvPr/>
          </p:nvSpPr>
          <p:spPr>
            <a:xfrm>
              <a:off x="2317721" y="8048790"/>
              <a:ext cx="357695" cy="179746"/>
            </a:xfrm>
            <a:custGeom>
              <a:avLst/>
              <a:gdLst/>
              <a:ahLst/>
              <a:cxnLst/>
              <a:rect l="l" t="t" r="r" b="b"/>
              <a:pathLst>
                <a:path w="5572" h="2800" extrusionOk="0">
                  <a:moveTo>
                    <a:pt x="4935" y="0"/>
                  </a:moveTo>
                  <a:cubicBezTo>
                    <a:pt x="4895" y="0"/>
                    <a:pt x="4855" y="14"/>
                    <a:pt x="4829" y="40"/>
                  </a:cubicBezTo>
                  <a:cubicBezTo>
                    <a:pt x="4776" y="93"/>
                    <a:pt x="4829" y="199"/>
                    <a:pt x="4882" y="252"/>
                  </a:cubicBezTo>
                  <a:cubicBezTo>
                    <a:pt x="5041" y="411"/>
                    <a:pt x="5306" y="677"/>
                    <a:pt x="5306" y="995"/>
                  </a:cubicBezTo>
                  <a:cubicBezTo>
                    <a:pt x="5306" y="1844"/>
                    <a:pt x="3927" y="2534"/>
                    <a:pt x="2282" y="2534"/>
                  </a:cubicBezTo>
                  <a:cubicBezTo>
                    <a:pt x="1539" y="2534"/>
                    <a:pt x="796" y="2375"/>
                    <a:pt x="212" y="2110"/>
                  </a:cubicBezTo>
                  <a:cubicBezTo>
                    <a:pt x="197" y="2094"/>
                    <a:pt x="177" y="2088"/>
                    <a:pt x="156" y="2088"/>
                  </a:cubicBezTo>
                  <a:cubicBezTo>
                    <a:pt x="106" y="2088"/>
                    <a:pt x="53" y="2125"/>
                    <a:pt x="53" y="2163"/>
                  </a:cubicBezTo>
                  <a:cubicBezTo>
                    <a:pt x="0" y="2216"/>
                    <a:pt x="53" y="2322"/>
                    <a:pt x="106" y="2375"/>
                  </a:cubicBezTo>
                  <a:cubicBezTo>
                    <a:pt x="690" y="2640"/>
                    <a:pt x="1486" y="2799"/>
                    <a:pt x="2282" y="2799"/>
                  </a:cubicBezTo>
                  <a:cubicBezTo>
                    <a:pt x="4139" y="2799"/>
                    <a:pt x="5572" y="2003"/>
                    <a:pt x="5572" y="995"/>
                  </a:cubicBezTo>
                  <a:cubicBezTo>
                    <a:pt x="5572" y="677"/>
                    <a:pt x="5413" y="305"/>
                    <a:pt x="5041" y="40"/>
                  </a:cubicBezTo>
                  <a:cubicBezTo>
                    <a:pt x="5015" y="14"/>
                    <a:pt x="4975" y="0"/>
                    <a:pt x="49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67"/>
            <p:cNvSpPr/>
            <p:nvPr/>
          </p:nvSpPr>
          <p:spPr>
            <a:xfrm>
              <a:off x="2402843" y="8041087"/>
              <a:ext cx="194254" cy="119339"/>
            </a:xfrm>
            <a:custGeom>
              <a:avLst/>
              <a:gdLst/>
              <a:ahLst/>
              <a:cxnLst/>
              <a:rect l="l" t="t" r="r" b="b"/>
              <a:pathLst>
                <a:path w="3026" h="1859" extrusionOk="0">
                  <a:moveTo>
                    <a:pt x="1062" y="1"/>
                  </a:moveTo>
                  <a:cubicBezTo>
                    <a:pt x="744" y="1"/>
                    <a:pt x="425" y="1"/>
                    <a:pt x="107" y="107"/>
                  </a:cubicBezTo>
                  <a:cubicBezTo>
                    <a:pt x="54" y="107"/>
                    <a:pt x="1" y="213"/>
                    <a:pt x="1" y="266"/>
                  </a:cubicBezTo>
                  <a:cubicBezTo>
                    <a:pt x="54" y="319"/>
                    <a:pt x="107" y="372"/>
                    <a:pt x="213" y="372"/>
                  </a:cubicBezTo>
                  <a:cubicBezTo>
                    <a:pt x="478" y="319"/>
                    <a:pt x="797" y="266"/>
                    <a:pt x="1062" y="266"/>
                  </a:cubicBezTo>
                  <a:cubicBezTo>
                    <a:pt x="1752" y="319"/>
                    <a:pt x="2335" y="531"/>
                    <a:pt x="2601" y="850"/>
                  </a:cubicBezTo>
                  <a:cubicBezTo>
                    <a:pt x="2707" y="956"/>
                    <a:pt x="2760" y="1062"/>
                    <a:pt x="2707" y="1168"/>
                  </a:cubicBezTo>
                  <a:cubicBezTo>
                    <a:pt x="2707" y="1381"/>
                    <a:pt x="2601" y="1487"/>
                    <a:pt x="2495" y="1593"/>
                  </a:cubicBezTo>
                  <a:cubicBezTo>
                    <a:pt x="2389" y="1646"/>
                    <a:pt x="2389" y="1699"/>
                    <a:pt x="2442" y="1805"/>
                  </a:cubicBezTo>
                  <a:cubicBezTo>
                    <a:pt x="2495" y="1805"/>
                    <a:pt x="2495" y="1858"/>
                    <a:pt x="2548" y="1858"/>
                  </a:cubicBezTo>
                  <a:cubicBezTo>
                    <a:pt x="2601" y="1858"/>
                    <a:pt x="2601" y="1805"/>
                    <a:pt x="2654" y="1805"/>
                  </a:cubicBezTo>
                  <a:cubicBezTo>
                    <a:pt x="2866" y="1646"/>
                    <a:pt x="2972" y="1434"/>
                    <a:pt x="3025" y="1221"/>
                  </a:cubicBezTo>
                  <a:cubicBezTo>
                    <a:pt x="3025" y="1009"/>
                    <a:pt x="2972" y="797"/>
                    <a:pt x="2813" y="638"/>
                  </a:cubicBezTo>
                  <a:cubicBezTo>
                    <a:pt x="2495" y="266"/>
                    <a:pt x="1858" y="54"/>
                    <a:pt x="10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67"/>
            <p:cNvSpPr/>
            <p:nvPr/>
          </p:nvSpPr>
          <p:spPr>
            <a:xfrm>
              <a:off x="2331330" y="8063555"/>
              <a:ext cx="201059" cy="124089"/>
            </a:xfrm>
            <a:custGeom>
              <a:avLst/>
              <a:gdLst/>
              <a:ahLst/>
              <a:cxnLst/>
              <a:rect l="l" t="t" r="r" b="b"/>
              <a:pathLst>
                <a:path w="3132" h="1933" extrusionOk="0">
                  <a:moveTo>
                    <a:pt x="589" y="0"/>
                  </a:moveTo>
                  <a:cubicBezTo>
                    <a:pt x="567" y="0"/>
                    <a:pt x="546" y="7"/>
                    <a:pt x="531" y="22"/>
                  </a:cubicBezTo>
                  <a:cubicBezTo>
                    <a:pt x="213" y="235"/>
                    <a:pt x="53" y="447"/>
                    <a:pt x="0" y="712"/>
                  </a:cubicBezTo>
                  <a:cubicBezTo>
                    <a:pt x="0" y="924"/>
                    <a:pt x="53" y="1137"/>
                    <a:pt x="213" y="1296"/>
                  </a:cubicBezTo>
                  <a:cubicBezTo>
                    <a:pt x="531" y="1667"/>
                    <a:pt x="1221" y="1933"/>
                    <a:pt x="1964" y="1933"/>
                  </a:cubicBezTo>
                  <a:lnTo>
                    <a:pt x="2070" y="1933"/>
                  </a:lnTo>
                  <a:cubicBezTo>
                    <a:pt x="2388" y="1933"/>
                    <a:pt x="2707" y="1880"/>
                    <a:pt x="2972" y="1826"/>
                  </a:cubicBezTo>
                  <a:cubicBezTo>
                    <a:pt x="3078" y="1826"/>
                    <a:pt x="3131" y="1720"/>
                    <a:pt x="3078" y="1667"/>
                  </a:cubicBezTo>
                  <a:cubicBezTo>
                    <a:pt x="3078" y="1590"/>
                    <a:pt x="3021" y="1540"/>
                    <a:pt x="2970" y="1540"/>
                  </a:cubicBezTo>
                  <a:cubicBezTo>
                    <a:pt x="2951" y="1540"/>
                    <a:pt x="2933" y="1547"/>
                    <a:pt x="2919" y="1561"/>
                  </a:cubicBezTo>
                  <a:cubicBezTo>
                    <a:pt x="2600" y="1614"/>
                    <a:pt x="2282" y="1667"/>
                    <a:pt x="1964" y="1667"/>
                  </a:cubicBezTo>
                  <a:cubicBezTo>
                    <a:pt x="1327" y="1614"/>
                    <a:pt x="690" y="1402"/>
                    <a:pt x="425" y="1084"/>
                  </a:cubicBezTo>
                  <a:cubicBezTo>
                    <a:pt x="372" y="977"/>
                    <a:pt x="319" y="871"/>
                    <a:pt x="319" y="765"/>
                  </a:cubicBezTo>
                  <a:cubicBezTo>
                    <a:pt x="319" y="553"/>
                    <a:pt x="531" y="394"/>
                    <a:pt x="690" y="288"/>
                  </a:cubicBezTo>
                  <a:cubicBezTo>
                    <a:pt x="743" y="235"/>
                    <a:pt x="796" y="128"/>
                    <a:pt x="743" y="75"/>
                  </a:cubicBezTo>
                  <a:cubicBezTo>
                    <a:pt x="706" y="38"/>
                    <a:pt x="642" y="0"/>
                    <a:pt x="5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67"/>
            <p:cNvSpPr/>
            <p:nvPr/>
          </p:nvSpPr>
          <p:spPr>
            <a:xfrm>
              <a:off x="2409648" y="8084033"/>
              <a:ext cx="109067" cy="62719"/>
            </a:xfrm>
            <a:custGeom>
              <a:avLst/>
              <a:gdLst/>
              <a:ahLst/>
              <a:cxnLst/>
              <a:rect l="l" t="t" r="r" b="b"/>
              <a:pathLst>
                <a:path w="1699" h="977" extrusionOk="0">
                  <a:moveTo>
                    <a:pt x="689" y="1"/>
                  </a:moveTo>
                  <a:cubicBezTo>
                    <a:pt x="670" y="1"/>
                    <a:pt x="652" y="7"/>
                    <a:pt x="638" y="22"/>
                  </a:cubicBezTo>
                  <a:cubicBezTo>
                    <a:pt x="319" y="22"/>
                    <a:pt x="160" y="181"/>
                    <a:pt x="54" y="340"/>
                  </a:cubicBezTo>
                  <a:cubicBezTo>
                    <a:pt x="1" y="446"/>
                    <a:pt x="1" y="552"/>
                    <a:pt x="54" y="658"/>
                  </a:cubicBezTo>
                  <a:cubicBezTo>
                    <a:pt x="160" y="818"/>
                    <a:pt x="372" y="924"/>
                    <a:pt x="691" y="977"/>
                  </a:cubicBezTo>
                  <a:lnTo>
                    <a:pt x="850" y="977"/>
                  </a:lnTo>
                  <a:cubicBezTo>
                    <a:pt x="1168" y="977"/>
                    <a:pt x="1540" y="871"/>
                    <a:pt x="1646" y="605"/>
                  </a:cubicBezTo>
                  <a:cubicBezTo>
                    <a:pt x="1699" y="552"/>
                    <a:pt x="1699" y="446"/>
                    <a:pt x="1646" y="340"/>
                  </a:cubicBezTo>
                  <a:cubicBezTo>
                    <a:pt x="1593" y="234"/>
                    <a:pt x="1487" y="128"/>
                    <a:pt x="1274" y="75"/>
                  </a:cubicBezTo>
                  <a:cubicBezTo>
                    <a:pt x="1259" y="59"/>
                    <a:pt x="1239" y="53"/>
                    <a:pt x="1218" y="53"/>
                  </a:cubicBezTo>
                  <a:cubicBezTo>
                    <a:pt x="1168" y="53"/>
                    <a:pt x="1115" y="90"/>
                    <a:pt x="1115" y="128"/>
                  </a:cubicBezTo>
                  <a:cubicBezTo>
                    <a:pt x="1062" y="234"/>
                    <a:pt x="1115" y="287"/>
                    <a:pt x="1168" y="340"/>
                  </a:cubicBezTo>
                  <a:cubicBezTo>
                    <a:pt x="1327" y="393"/>
                    <a:pt x="1380" y="446"/>
                    <a:pt x="1380" y="446"/>
                  </a:cubicBezTo>
                  <a:lnTo>
                    <a:pt x="1380" y="499"/>
                  </a:lnTo>
                  <a:cubicBezTo>
                    <a:pt x="1337" y="586"/>
                    <a:pt x="1152" y="673"/>
                    <a:pt x="884" y="673"/>
                  </a:cubicBezTo>
                  <a:cubicBezTo>
                    <a:pt x="823" y="673"/>
                    <a:pt x="759" y="668"/>
                    <a:pt x="691" y="658"/>
                  </a:cubicBezTo>
                  <a:cubicBezTo>
                    <a:pt x="478" y="658"/>
                    <a:pt x="372" y="552"/>
                    <a:pt x="319" y="499"/>
                  </a:cubicBezTo>
                  <a:cubicBezTo>
                    <a:pt x="319" y="499"/>
                    <a:pt x="319" y="499"/>
                    <a:pt x="319" y="446"/>
                  </a:cubicBezTo>
                  <a:cubicBezTo>
                    <a:pt x="372" y="393"/>
                    <a:pt x="478" y="340"/>
                    <a:pt x="638" y="287"/>
                  </a:cubicBezTo>
                  <a:lnTo>
                    <a:pt x="691" y="287"/>
                  </a:lnTo>
                  <a:cubicBezTo>
                    <a:pt x="744" y="287"/>
                    <a:pt x="797" y="181"/>
                    <a:pt x="797" y="128"/>
                  </a:cubicBezTo>
                  <a:cubicBezTo>
                    <a:pt x="797" y="50"/>
                    <a:pt x="740" y="1"/>
                    <a:pt x="6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67"/>
            <p:cNvSpPr/>
            <p:nvPr/>
          </p:nvSpPr>
          <p:spPr>
            <a:xfrm>
              <a:off x="2607240" y="8265962"/>
              <a:ext cx="71577" cy="27283"/>
            </a:xfrm>
            <a:custGeom>
              <a:avLst/>
              <a:gdLst/>
              <a:ahLst/>
              <a:cxnLst/>
              <a:rect l="l" t="t" r="r" b="b"/>
              <a:pathLst>
                <a:path w="1115" h="425" extrusionOk="0">
                  <a:moveTo>
                    <a:pt x="903" y="0"/>
                  </a:moveTo>
                  <a:cubicBezTo>
                    <a:pt x="637" y="53"/>
                    <a:pt x="425" y="106"/>
                    <a:pt x="160" y="159"/>
                  </a:cubicBezTo>
                  <a:cubicBezTo>
                    <a:pt x="54" y="159"/>
                    <a:pt x="0" y="265"/>
                    <a:pt x="54" y="318"/>
                  </a:cubicBezTo>
                  <a:cubicBezTo>
                    <a:pt x="54" y="371"/>
                    <a:pt x="107" y="425"/>
                    <a:pt x="160" y="425"/>
                  </a:cubicBezTo>
                  <a:lnTo>
                    <a:pt x="213" y="425"/>
                  </a:lnTo>
                  <a:cubicBezTo>
                    <a:pt x="478" y="371"/>
                    <a:pt x="690" y="318"/>
                    <a:pt x="956" y="265"/>
                  </a:cubicBezTo>
                  <a:cubicBezTo>
                    <a:pt x="1062" y="265"/>
                    <a:pt x="1115" y="212"/>
                    <a:pt x="1062" y="106"/>
                  </a:cubicBezTo>
                  <a:cubicBezTo>
                    <a:pt x="1062" y="53"/>
                    <a:pt x="1009" y="0"/>
                    <a:pt x="9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67"/>
            <p:cNvSpPr/>
            <p:nvPr/>
          </p:nvSpPr>
          <p:spPr>
            <a:xfrm>
              <a:off x="2426724" y="8285028"/>
              <a:ext cx="166971" cy="175124"/>
            </a:xfrm>
            <a:custGeom>
              <a:avLst/>
              <a:gdLst/>
              <a:ahLst/>
              <a:cxnLst/>
              <a:rect l="l" t="t" r="r" b="b"/>
              <a:pathLst>
                <a:path w="2601" h="2728" extrusionOk="0">
                  <a:moveTo>
                    <a:pt x="2439" y="1"/>
                  </a:moveTo>
                  <a:cubicBezTo>
                    <a:pt x="2420" y="1"/>
                    <a:pt x="2402" y="7"/>
                    <a:pt x="2388" y="21"/>
                  </a:cubicBezTo>
                  <a:cubicBezTo>
                    <a:pt x="902" y="552"/>
                    <a:pt x="0" y="1401"/>
                    <a:pt x="0" y="2356"/>
                  </a:cubicBezTo>
                  <a:cubicBezTo>
                    <a:pt x="0" y="2462"/>
                    <a:pt x="0" y="2515"/>
                    <a:pt x="0" y="2568"/>
                  </a:cubicBezTo>
                  <a:cubicBezTo>
                    <a:pt x="53" y="2675"/>
                    <a:pt x="106" y="2728"/>
                    <a:pt x="159" y="2728"/>
                  </a:cubicBezTo>
                  <a:cubicBezTo>
                    <a:pt x="265" y="2728"/>
                    <a:pt x="318" y="2622"/>
                    <a:pt x="318" y="2568"/>
                  </a:cubicBezTo>
                  <a:cubicBezTo>
                    <a:pt x="318" y="2515"/>
                    <a:pt x="265" y="2409"/>
                    <a:pt x="265" y="2356"/>
                  </a:cubicBezTo>
                  <a:cubicBezTo>
                    <a:pt x="265" y="1560"/>
                    <a:pt x="1114" y="764"/>
                    <a:pt x="2441" y="287"/>
                  </a:cubicBezTo>
                  <a:cubicBezTo>
                    <a:pt x="2547" y="287"/>
                    <a:pt x="2600" y="181"/>
                    <a:pt x="2547" y="128"/>
                  </a:cubicBezTo>
                  <a:cubicBezTo>
                    <a:pt x="2547" y="50"/>
                    <a:pt x="2490" y="1"/>
                    <a:pt x="24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67"/>
            <p:cNvSpPr/>
            <p:nvPr/>
          </p:nvSpPr>
          <p:spPr>
            <a:xfrm>
              <a:off x="2443735" y="8484803"/>
              <a:ext cx="170374" cy="111635"/>
            </a:xfrm>
            <a:custGeom>
              <a:avLst/>
              <a:gdLst/>
              <a:ahLst/>
              <a:cxnLst/>
              <a:rect l="l" t="t" r="r" b="b"/>
              <a:pathLst>
                <a:path w="2654" h="1739" extrusionOk="0">
                  <a:moveTo>
                    <a:pt x="180" y="0"/>
                  </a:moveTo>
                  <a:cubicBezTo>
                    <a:pt x="146" y="0"/>
                    <a:pt x="107" y="14"/>
                    <a:pt x="53" y="40"/>
                  </a:cubicBezTo>
                  <a:cubicBezTo>
                    <a:pt x="0" y="93"/>
                    <a:pt x="0" y="146"/>
                    <a:pt x="53" y="252"/>
                  </a:cubicBezTo>
                  <a:cubicBezTo>
                    <a:pt x="478" y="889"/>
                    <a:pt x="1327" y="1420"/>
                    <a:pt x="2441" y="1738"/>
                  </a:cubicBezTo>
                  <a:lnTo>
                    <a:pt x="2494" y="1738"/>
                  </a:lnTo>
                  <a:cubicBezTo>
                    <a:pt x="2547" y="1738"/>
                    <a:pt x="2601" y="1685"/>
                    <a:pt x="2654" y="1632"/>
                  </a:cubicBezTo>
                  <a:cubicBezTo>
                    <a:pt x="2654" y="1526"/>
                    <a:pt x="2601" y="1473"/>
                    <a:pt x="2547" y="1420"/>
                  </a:cubicBezTo>
                  <a:cubicBezTo>
                    <a:pt x="1486" y="1155"/>
                    <a:pt x="690" y="624"/>
                    <a:pt x="266" y="40"/>
                  </a:cubicBezTo>
                  <a:cubicBezTo>
                    <a:pt x="239" y="14"/>
                    <a:pt x="213" y="0"/>
                    <a:pt x="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67"/>
            <p:cNvSpPr/>
            <p:nvPr/>
          </p:nvSpPr>
          <p:spPr>
            <a:xfrm>
              <a:off x="2699231" y="8596373"/>
              <a:ext cx="71577" cy="20478"/>
            </a:xfrm>
            <a:custGeom>
              <a:avLst/>
              <a:gdLst/>
              <a:ahLst/>
              <a:cxnLst/>
              <a:rect l="l" t="t" r="r" b="b"/>
              <a:pathLst>
                <a:path w="1115" h="319" extrusionOk="0">
                  <a:moveTo>
                    <a:pt x="159" y="0"/>
                  </a:moveTo>
                  <a:cubicBezTo>
                    <a:pt x="53" y="0"/>
                    <a:pt x="0" y="53"/>
                    <a:pt x="0" y="106"/>
                  </a:cubicBezTo>
                  <a:cubicBezTo>
                    <a:pt x="0" y="212"/>
                    <a:pt x="53" y="266"/>
                    <a:pt x="106" y="266"/>
                  </a:cubicBezTo>
                  <a:cubicBezTo>
                    <a:pt x="372" y="319"/>
                    <a:pt x="690" y="319"/>
                    <a:pt x="955" y="319"/>
                  </a:cubicBezTo>
                  <a:cubicBezTo>
                    <a:pt x="1008" y="319"/>
                    <a:pt x="1115" y="266"/>
                    <a:pt x="1115" y="159"/>
                  </a:cubicBezTo>
                  <a:cubicBezTo>
                    <a:pt x="1115" y="106"/>
                    <a:pt x="1008" y="0"/>
                    <a:pt x="9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67"/>
            <p:cNvSpPr/>
            <p:nvPr/>
          </p:nvSpPr>
          <p:spPr>
            <a:xfrm>
              <a:off x="2849127" y="8393967"/>
              <a:ext cx="245289" cy="212678"/>
            </a:xfrm>
            <a:custGeom>
              <a:avLst/>
              <a:gdLst/>
              <a:ahLst/>
              <a:cxnLst/>
              <a:rect l="l" t="t" r="r" b="b"/>
              <a:pathLst>
                <a:path w="3821" h="3313" extrusionOk="0">
                  <a:moveTo>
                    <a:pt x="3612" y="0"/>
                  </a:moveTo>
                  <a:cubicBezTo>
                    <a:pt x="3591" y="0"/>
                    <a:pt x="3571" y="7"/>
                    <a:pt x="3555" y="22"/>
                  </a:cubicBezTo>
                  <a:cubicBezTo>
                    <a:pt x="3449" y="22"/>
                    <a:pt x="3396" y="129"/>
                    <a:pt x="3449" y="182"/>
                  </a:cubicBezTo>
                  <a:cubicBezTo>
                    <a:pt x="3502" y="341"/>
                    <a:pt x="3555" y="500"/>
                    <a:pt x="3555" y="659"/>
                  </a:cubicBezTo>
                  <a:cubicBezTo>
                    <a:pt x="3555" y="1190"/>
                    <a:pt x="3237" y="1720"/>
                    <a:pt x="2600" y="2145"/>
                  </a:cubicBezTo>
                  <a:cubicBezTo>
                    <a:pt x="2016" y="2570"/>
                    <a:pt x="1114" y="2888"/>
                    <a:pt x="159" y="3047"/>
                  </a:cubicBezTo>
                  <a:cubicBezTo>
                    <a:pt x="53" y="3047"/>
                    <a:pt x="0" y="3100"/>
                    <a:pt x="0" y="3206"/>
                  </a:cubicBezTo>
                  <a:cubicBezTo>
                    <a:pt x="53" y="3259"/>
                    <a:pt x="106" y="3312"/>
                    <a:pt x="159" y="3312"/>
                  </a:cubicBezTo>
                  <a:lnTo>
                    <a:pt x="212" y="3312"/>
                  </a:lnTo>
                  <a:cubicBezTo>
                    <a:pt x="2388" y="2941"/>
                    <a:pt x="3821" y="1880"/>
                    <a:pt x="3821" y="659"/>
                  </a:cubicBezTo>
                  <a:cubicBezTo>
                    <a:pt x="3821" y="447"/>
                    <a:pt x="3821" y="288"/>
                    <a:pt x="3715" y="76"/>
                  </a:cubicBezTo>
                  <a:cubicBezTo>
                    <a:pt x="3715" y="38"/>
                    <a:pt x="3661" y="0"/>
                    <a:pt x="36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67"/>
            <p:cNvSpPr/>
            <p:nvPr/>
          </p:nvSpPr>
          <p:spPr>
            <a:xfrm>
              <a:off x="2719646" y="8259093"/>
              <a:ext cx="344149" cy="115936"/>
            </a:xfrm>
            <a:custGeom>
              <a:avLst/>
              <a:gdLst/>
              <a:ahLst/>
              <a:cxnLst/>
              <a:rect l="l" t="t" r="r" b="b"/>
              <a:pathLst>
                <a:path w="5361" h="1806" extrusionOk="0">
                  <a:moveTo>
                    <a:pt x="160" y="1"/>
                  </a:moveTo>
                  <a:cubicBezTo>
                    <a:pt x="54" y="1"/>
                    <a:pt x="1" y="54"/>
                    <a:pt x="1" y="160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160" y="319"/>
                  </a:lnTo>
                  <a:cubicBezTo>
                    <a:pt x="319" y="266"/>
                    <a:pt x="478" y="266"/>
                    <a:pt x="637" y="266"/>
                  </a:cubicBezTo>
                  <a:cubicBezTo>
                    <a:pt x="2548" y="266"/>
                    <a:pt x="4299" y="850"/>
                    <a:pt x="5095" y="1752"/>
                  </a:cubicBezTo>
                  <a:cubicBezTo>
                    <a:pt x="5148" y="1805"/>
                    <a:pt x="5201" y="1805"/>
                    <a:pt x="5201" y="1805"/>
                  </a:cubicBezTo>
                  <a:cubicBezTo>
                    <a:pt x="5254" y="1805"/>
                    <a:pt x="5307" y="1805"/>
                    <a:pt x="5307" y="1752"/>
                  </a:cubicBezTo>
                  <a:cubicBezTo>
                    <a:pt x="5360" y="1699"/>
                    <a:pt x="5360" y="1646"/>
                    <a:pt x="5307" y="1540"/>
                  </a:cubicBezTo>
                  <a:cubicBezTo>
                    <a:pt x="4458" y="585"/>
                    <a:pt x="2654" y="1"/>
                    <a:pt x="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67"/>
            <p:cNvSpPr/>
            <p:nvPr/>
          </p:nvSpPr>
          <p:spPr>
            <a:xfrm>
              <a:off x="2631056" y="8313594"/>
              <a:ext cx="197656" cy="37554"/>
            </a:xfrm>
            <a:custGeom>
              <a:avLst/>
              <a:gdLst/>
              <a:ahLst/>
              <a:cxnLst/>
              <a:rect l="l" t="t" r="r" b="b"/>
              <a:pathLst>
                <a:path w="3079" h="585" extrusionOk="0">
                  <a:moveTo>
                    <a:pt x="2230" y="1"/>
                  </a:moveTo>
                  <a:cubicBezTo>
                    <a:pt x="1487" y="1"/>
                    <a:pt x="744" y="107"/>
                    <a:pt x="107" y="319"/>
                  </a:cubicBezTo>
                  <a:cubicBezTo>
                    <a:pt x="1" y="372"/>
                    <a:pt x="1" y="425"/>
                    <a:pt x="1" y="532"/>
                  </a:cubicBezTo>
                  <a:cubicBezTo>
                    <a:pt x="1" y="585"/>
                    <a:pt x="54" y="585"/>
                    <a:pt x="160" y="585"/>
                  </a:cubicBezTo>
                  <a:lnTo>
                    <a:pt x="213" y="585"/>
                  </a:lnTo>
                  <a:cubicBezTo>
                    <a:pt x="797" y="372"/>
                    <a:pt x="1487" y="319"/>
                    <a:pt x="2230" y="319"/>
                  </a:cubicBezTo>
                  <a:cubicBezTo>
                    <a:pt x="2442" y="319"/>
                    <a:pt x="2654" y="319"/>
                    <a:pt x="2866" y="372"/>
                  </a:cubicBezTo>
                  <a:cubicBezTo>
                    <a:pt x="2973" y="372"/>
                    <a:pt x="3026" y="319"/>
                    <a:pt x="3079" y="266"/>
                  </a:cubicBezTo>
                  <a:cubicBezTo>
                    <a:pt x="3079" y="160"/>
                    <a:pt x="3026" y="107"/>
                    <a:pt x="2919" y="107"/>
                  </a:cubicBezTo>
                  <a:cubicBezTo>
                    <a:pt x="2707" y="54"/>
                    <a:pt x="2442" y="54"/>
                    <a:pt x="2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67"/>
            <p:cNvSpPr/>
            <p:nvPr/>
          </p:nvSpPr>
          <p:spPr>
            <a:xfrm>
              <a:off x="2542531" y="8375799"/>
              <a:ext cx="37490" cy="40058"/>
            </a:xfrm>
            <a:custGeom>
              <a:avLst/>
              <a:gdLst/>
              <a:ahLst/>
              <a:cxnLst/>
              <a:rect l="l" t="t" r="r" b="b"/>
              <a:pathLst>
                <a:path w="584" h="624" extrusionOk="0">
                  <a:moveTo>
                    <a:pt x="425" y="0"/>
                  </a:moveTo>
                  <a:cubicBezTo>
                    <a:pt x="385" y="0"/>
                    <a:pt x="345" y="14"/>
                    <a:pt x="319" y="40"/>
                  </a:cubicBezTo>
                  <a:cubicBezTo>
                    <a:pt x="213" y="146"/>
                    <a:pt x="106" y="305"/>
                    <a:pt x="0" y="412"/>
                  </a:cubicBezTo>
                  <a:cubicBezTo>
                    <a:pt x="0" y="465"/>
                    <a:pt x="0" y="571"/>
                    <a:pt x="53" y="624"/>
                  </a:cubicBezTo>
                  <a:lnTo>
                    <a:pt x="159" y="624"/>
                  </a:lnTo>
                  <a:cubicBezTo>
                    <a:pt x="213" y="624"/>
                    <a:pt x="266" y="571"/>
                    <a:pt x="266" y="571"/>
                  </a:cubicBezTo>
                  <a:cubicBezTo>
                    <a:pt x="319" y="465"/>
                    <a:pt x="425" y="359"/>
                    <a:pt x="531" y="252"/>
                  </a:cubicBezTo>
                  <a:cubicBezTo>
                    <a:pt x="584" y="199"/>
                    <a:pt x="584" y="93"/>
                    <a:pt x="531" y="40"/>
                  </a:cubicBezTo>
                  <a:cubicBezTo>
                    <a:pt x="504" y="14"/>
                    <a:pt x="465" y="0"/>
                    <a:pt x="4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67"/>
            <p:cNvSpPr/>
            <p:nvPr/>
          </p:nvSpPr>
          <p:spPr>
            <a:xfrm>
              <a:off x="2535727" y="8432869"/>
              <a:ext cx="439479" cy="126079"/>
            </a:xfrm>
            <a:custGeom>
              <a:avLst/>
              <a:gdLst/>
              <a:ahLst/>
              <a:cxnLst/>
              <a:rect l="l" t="t" r="r" b="b"/>
              <a:pathLst>
                <a:path w="6846" h="1964" extrusionOk="0">
                  <a:moveTo>
                    <a:pt x="106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53" y="1114"/>
                    <a:pt x="1486" y="1910"/>
                    <a:pt x="3290" y="1964"/>
                  </a:cubicBezTo>
                  <a:lnTo>
                    <a:pt x="3502" y="1964"/>
                  </a:lnTo>
                  <a:cubicBezTo>
                    <a:pt x="4988" y="1964"/>
                    <a:pt x="6315" y="1486"/>
                    <a:pt x="6845" y="743"/>
                  </a:cubicBezTo>
                  <a:cubicBezTo>
                    <a:pt x="6845" y="637"/>
                    <a:pt x="6845" y="584"/>
                    <a:pt x="6792" y="531"/>
                  </a:cubicBezTo>
                  <a:cubicBezTo>
                    <a:pt x="6770" y="509"/>
                    <a:pt x="6739" y="496"/>
                    <a:pt x="6707" y="496"/>
                  </a:cubicBezTo>
                  <a:cubicBezTo>
                    <a:pt x="6660" y="496"/>
                    <a:pt x="6611" y="522"/>
                    <a:pt x="6580" y="584"/>
                  </a:cubicBezTo>
                  <a:cubicBezTo>
                    <a:pt x="6127" y="1239"/>
                    <a:pt x="4908" y="1702"/>
                    <a:pt x="3515" y="1702"/>
                  </a:cubicBezTo>
                  <a:cubicBezTo>
                    <a:pt x="3441" y="1702"/>
                    <a:pt x="3366" y="1701"/>
                    <a:pt x="3290" y="1698"/>
                  </a:cubicBezTo>
                  <a:cubicBezTo>
                    <a:pt x="1698" y="1645"/>
                    <a:pt x="319" y="955"/>
                    <a:pt x="265" y="106"/>
                  </a:cubicBezTo>
                  <a:cubicBezTo>
                    <a:pt x="265" y="53"/>
                    <a:pt x="212" y="0"/>
                    <a:pt x="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67"/>
            <p:cNvSpPr/>
            <p:nvPr/>
          </p:nvSpPr>
          <p:spPr>
            <a:xfrm>
              <a:off x="2893357" y="8342867"/>
              <a:ext cx="98860" cy="110480"/>
            </a:xfrm>
            <a:custGeom>
              <a:avLst/>
              <a:gdLst/>
              <a:ahLst/>
              <a:cxnLst/>
              <a:rect l="l" t="t" r="r" b="b"/>
              <a:pathLst>
                <a:path w="1540" h="1721" extrusionOk="0">
                  <a:moveTo>
                    <a:pt x="132" y="1"/>
                  </a:moveTo>
                  <a:cubicBezTo>
                    <a:pt x="76" y="1"/>
                    <a:pt x="38" y="38"/>
                    <a:pt x="1" y="76"/>
                  </a:cubicBezTo>
                  <a:cubicBezTo>
                    <a:pt x="1" y="129"/>
                    <a:pt x="1" y="235"/>
                    <a:pt x="107" y="288"/>
                  </a:cubicBezTo>
                  <a:cubicBezTo>
                    <a:pt x="850" y="606"/>
                    <a:pt x="1221" y="1084"/>
                    <a:pt x="1168" y="1561"/>
                  </a:cubicBezTo>
                  <a:cubicBezTo>
                    <a:pt x="1168" y="1614"/>
                    <a:pt x="1221" y="1721"/>
                    <a:pt x="1274" y="1721"/>
                  </a:cubicBezTo>
                  <a:lnTo>
                    <a:pt x="1327" y="1721"/>
                  </a:lnTo>
                  <a:cubicBezTo>
                    <a:pt x="1381" y="1721"/>
                    <a:pt x="1434" y="1667"/>
                    <a:pt x="1434" y="1614"/>
                  </a:cubicBezTo>
                  <a:cubicBezTo>
                    <a:pt x="1540" y="978"/>
                    <a:pt x="1062" y="394"/>
                    <a:pt x="213" y="23"/>
                  </a:cubicBezTo>
                  <a:cubicBezTo>
                    <a:pt x="182" y="7"/>
                    <a:pt x="156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67"/>
            <p:cNvSpPr/>
            <p:nvPr/>
          </p:nvSpPr>
          <p:spPr>
            <a:xfrm>
              <a:off x="2689024" y="8370214"/>
              <a:ext cx="136286" cy="28631"/>
            </a:xfrm>
            <a:custGeom>
              <a:avLst/>
              <a:gdLst/>
              <a:ahLst/>
              <a:cxnLst/>
              <a:rect l="l" t="t" r="r" b="b"/>
              <a:pathLst>
                <a:path w="2123" h="446" extrusionOk="0">
                  <a:moveTo>
                    <a:pt x="1147" y="0"/>
                  </a:moveTo>
                  <a:cubicBezTo>
                    <a:pt x="785" y="0"/>
                    <a:pt x="417" y="49"/>
                    <a:pt x="106" y="127"/>
                  </a:cubicBezTo>
                  <a:cubicBezTo>
                    <a:pt x="53" y="180"/>
                    <a:pt x="0" y="233"/>
                    <a:pt x="53" y="339"/>
                  </a:cubicBezTo>
                  <a:cubicBezTo>
                    <a:pt x="53" y="392"/>
                    <a:pt x="106" y="446"/>
                    <a:pt x="159" y="446"/>
                  </a:cubicBezTo>
                  <a:lnTo>
                    <a:pt x="212" y="446"/>
                  </a:lnTo>
                  <a:cubicBezTo>
                    <a:pt x="448" y="345"/>
                    <a:pt x="726" y="308"/>
                    <a:pt x="1006" y="308"/>
                  </a:cubicBezTo>
                  <a:cubicBezTo>
                    <a:pt x="1168" y="308"/>
                    <a:pt x="1330" y="320"/>
                    <a:pt x="1486" y="339"/>
                  </a:cubicBezTo>
                  <a:cubicBezTo>
                    <a:pt x="1645" y="339"/>
                    <a:pt x="1804" y="339"/>
                    <a:pt x="1910" y="392"/>
                  </a:cubicBezTo>
                  <a:cubicBezTo>
                    <a:pt x="1939" y="407"/>
                    <a:pt x="1963" y="413"/>
                    <a:pt x="1985" y="413"/>
                  </a:cubicBezTo>
                  <a:cubicBezTo>
                    <a:pt x="2045" y="413"/>
                    <a:pt x="2084" y="364"/>
                    <a:pt x="2123" y="286"/>
                  </a:cubicBezTo>
                  <a:cubicBezTo>
                    <a:pt x="2123" y="233"/>
                    <a:pt x="2070" y="127"/>
                    <a:pt x="2016" y="127"/>
                  </a:cubicBezTo>
                  <a:cubicBezTo>
                    <a:pt x="1857" y="74"/>
                    <a:pt x="1698" y="21"/>
                    <a:pt x="1539" y="21"/>
                  </a:cubicBezTo>
                  <a:cubicBezTo>
                    <a:pt x="1411" y="7"/>
                    <a:pt x="1279" y="0"/>
                    <a:pt x="1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67"/>
            <p:cNvSpPr/>
            <p:nvPr/>
          </p:nvSpPr>
          <p:spPr>
            <a:xfrm>
              <a:off x="2637925" y="8399616"/>
              <a:ext cx="34088" cy="60536"/>
            </a:xfrm>
            <a:custGeom>
              <a:avLst/>
              <a:gdLst/>
              <a:ahLst/>
              <a:cxnLst/>
              <a:rect l="l" t="t" r="r" b="b"/>
              <a:pathLst>
                <a:path w="531" h="943" extrusionOk="0">
                  <a:moveTo>
                    <a:pt x="372" y="1"/>
                  </a:moveTo>
                  <a:cubicBezTo>
                    <a:pt x="332" y="1"/>
                    <a:pt x="292" y="14"/>
                    <a:pt x="265" y="41"/>
                  </a:cubicBezTo>
                  <a:cubicBezTo>
                    <a:pt x="212" y="147"/>
                    <a:pt x="106" y="253"/>
                    <a:pt x="106" y="306"/>
                  </a:cubicBezTo>
                  <a:cubicBezTo>
                    <a:pt x="0" y="518"/>
                    <a:pt x="0" y="677"/>
                    <a:pt x="106" y="837"/>
                  </a:cubicBezTo>
                  <a:cubicBezTo>
                    <a:pt x="106" y="890"/>
                    <a:pt x="159" y="943"/>
                    <a:pt x="212" y="943"/>
                  </a:cubicBezTo>
                  <a:lnTo>
                    <a:pt x="265" y="943"/>
                  </a:lnTo>
                  <a:cubicBezTo>
                    <a:pt x="372" y="890"/>
                    <a:pt x="372" y="783"/>
                    <a:pt x="372" y="730"/>
                  </a:cubicBezTo>
                  <a:cubicBezTo>
                    <a:pt x="318" y="624"/>
                    <a:pt x="318" y="518"/>
                    <a:pt x="372" y="412"/>
                  </a:cubicBezTo>
                  <a:cubicBezTo>
                    <a:pt x="372" y="359"/>
                    <a:pt x="425" y="306"/>
                    <a:pt x="478" y="253"/>
                  </a:cubicBezTo>
                  <a:cubicBezTo>
                    <a:pt x="531" y="200"/>
                    <a:pt x="531" y="147"/>
                    <a:pt x="478" y="41"/>
                  </a:cubicBezTo>
                  <a:cubicBezTo>
                    <a:pt x="451" y="14"/>
                    <a:pt x="411" y="1"/>
                    <a:pt x="3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67"/>
            <p:cNvSpPr/>
            <p:nvPr/>
          </p:nvSpPr>
          <p:spPr>
            <a:xfrm>
              <a:off x="2671949" y="8396534"/>
              <a:ext cx="214668" cy="107912"/>
            </a:xfrm>
            <a:custGeom>
              <a:avLst/>
              <a:gdLst/>
              <a:ahLst/>
              <a:cxnLst/>
              <a:rect l="l" t="t" r="r" b="b"/>
              <a:pathLst>
                <a:path w="3344" h="1681" extrusionOk="0">
                  <a:moveTo>
                    <a:pt x="2864" y="1"/>
                  </a:moveTo>
                  <a:cubicBezTo>
                    <a:pt x="2822" y="1"/>
                    <a:pt x="2791" y="26"/>
                    <a:pt x="2760" y="89"/>
                  </a:cubicBezTo>
                  <a:cubicBezTo>
                    <a:pt x="2707" y="142"/>
                    <a:pt x="2707" y="195"/>
                    <a:pt x="2760" y="248"/>
                  </a:cubicBezTo>
                  <a:cubicBezTo>
                    <a:pt x="2919" y="407"/>
                    <a:pt x="3025" y="566"/>
                    <a:pt x="2919" y="778"/>
                  </a:cubicBezTo>
                  <a:cubicBezTo>
                    <a:pt x="2781" y="1101"/>
                    <a:pt x="2164" y="1383"/>
                    <a:pt x="1380" y="1383"/>
                  </a:cubicBezTo>
                  <a:cubicBezTo>
                    <a:pt x="1260" y="1383"/>
                    <a:pt x="1136" y="1376"/>
                    <a:pt x="1009" y="1362"/>
                  </a:cubicBezTo>
                  <a:cubicBezTo>
                    <a:pt x="691" y="1362"/>
                    <a:pt x="425" y="1256"/>
                    <a:pt x="213" y="1150"/>
                  </a:cubicBezTo>
                  <a:cubicBezTo>
                    <a:pt x="197" y="1134"/>
                    <a:pt x="177" y="1128"/>
                    <a:pt x="157" y="1128"/>
                  </a:cubicBezTo>
                  <a:cubicBezTo>
                    <a:pt x="107" y="1128"/>
                    <a:pt x="54" y="1165"/>
                    <a:pt x="54" y="1203"/>
                  </a:cubicBezTo>
                  <a:cubicBezTo>
                    <a:pt x="1" y="1309"/>
                    <a:pt x="54" y="1362"/>
                    <a:pt x="107" y="1415"/>
                  </a:cubicBezTo>
                  <a:cubicBezTo>
                    <a:pt x="319" y="1521"/>
                    <a:pt x="637" y="1627"/>
                    <a:pt x="956" y="1680"/>
                  </a:cubicBezTo>
                  <a:lnTo>
                    <a:pt x="1380" y="1680"/>
                  </a:lnTo>
                  <a:cubicBezTo>
                    <a:pt x="2229" y="1680"/>
                    <a:pt x="2972" y="1362"/>
                    <a:pt x="3185" y="885"/>
                  </a:cubicBezTo>
                  <a:cubicBezTo>
                    <a:pt x="3344" y="619"/>
                    <a:pt x="3238" y="301"/>
                    <a:pt x="2972" y="36"/>
                  </a:cubicBezTo>
                  <a:cubicBezTo>
                    <a:pt x="2928" y="14"/>
                    <a:pt x="2893" y="1"/>
                    <a:pt x="28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67"/>
            <p:cNvSpPr/>
            <p:nvPr/>
          </p:nvSpPr>
          <p:spPr>
            <a:xfrm>
              <a:off x="2712841" y="8408988"/>
              <a:ext cx="95458" cy="57968"/>
            </a:xfrm>
            <a:custGeom>
              <a:avLst/>
              <a:gdLst/>
              <a:ahLst/>
              <a:cxnLst/>
              <a:rect l="l" t="t" r="r" b="b"/>
              <a:pathLst>
                <a:path w="1487" h="903" extrusionOk="0">
                  <a:moveTo>
                    <a:pt x="743" y="1"/>
                  </a:moveTo>
                  <a:cubicBezTo>
                    <a:pt x="319" y="1"/>
                    <a:pt x="0" y="160"/>
                    <a:pt x="0" y="425"/>
                  </a:cubicBezTo>
                  <a:cubicBezTo>
                    <a:pt x="0" y="691"/>
                    <a:pt x="319" y="903"/>
                    <a:pt x="743" y="903"/>
                  </a:cubicBezTo>
                  <a:cubicBezTo>
                    <a:pt x="850" y="903"/>
                    <a:pt x="903" y="850"/>
                    <a:pt x="903" y="744"/>
                  </a:cubicBezTo>
                  <a:cubicBezTo>
                    <a:pt x="903" y="691"/>
                    <a:pt x="850" y="584"/>
                    <a:pt x="743" y="584"/>
                  </a:cubicBezTo>
                  <a:cubicBezTo>
                    <a:pt x="478" y="584"/>
                    <a:pt x="319" y="478"/>
                    <a:pt x="319" y="425"/>
                  </a:cubicBezTo>
                  <a:cubicBezTo>
                    <a:pt x="319" y="372"/>
                    <a:pt x="478" y="266"/>
                    <a:pt x="743" y="266"/>
                  </a:cubicBezTo>
                  <a:cubicBezTo>
                    <a:pt x="1062" y="266"/>
                    <a:pt x="1221" y="372"/>
                    <a:pt x="1221" y="425"/>
                  </a:cubicBezTo>
                  <a:cubicBezTo>
                    <a:pt x="1221" y="531"/>
                    <a:pt x="1274" y="584"/>
                    <a:pt x="1327" y="584"/>
                  </a:cubicBezTo>
                  <a:cubicBezTo>
                    <a:pt x="1433" y="584"/>
                    <a:pt x="1486" y="531"/>
                    <a:pt x="1486" y="425"/>
                  </a:cubicBezTo>
                  <a:cubicBezTo>
                    <a:pt x="1486" y="160"/>
                    <a:pt x="1168" y="1"/>
                    <a:pt x="7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5" name="Google Shape;2775;p67"/>
          <p:cNvSpPr/>
          <p:nvPr/>
        </p:nvSpPr>
        <p:spPr>
          <a:xfrm>
            <a:off x="7500284" y="2763312"/>
            <a:ext cx="447075" cy="362157"/>
          </a:xfrm>
          <a:custGeom>
            <a:avLst/>
            <a:gdLst/>
            <a:ahLst/>
            <a:cxnLst/>
            <a:rect l="l" t="t" r="r" b="b"/>
            <a:pathLst>
              <a:path w="17300" h="14014" extrusionOk="0">
                <a:moveTo>
                  <a:pt x="7661" y="1637"/>
                </a:moveTo>
                <a:cubicBezTo>
                  <a:pt x="7745" y="1637"/>
                  <a:pt x="7827" y="1640"/>
                  <a:pt x="7907" y="1645"/>
                </a:cubicBezTo>
                <a:lnTo>
                  <a:pt x="7907" y="2070"/>
                </a:lnTo>
                <a:cubicBezTo>
                  <a:pt x="7907" y="2547"/>
                  <a:pt x="7695" y="3131"/>
                  <a:pt x="7483" y="3556"/>
                </a:cubicBezTo>
                <a:cubicBezTo>
                  <a:pt x="7164" y="3078"/>
                  <a:pt x="6581" y="2335"/>
                  <a:pt x="5785" y="1911"/>
                </a:cubicBezTo>
                <a:cubicBezTo>
                  <a:pt x="6211" y="1816"/>
                  <a:pt x="6974" y="1637"/>
                  <a:pt x="7661" y="1637"/>
                </a:cubicBezTo>
                <a:close/>
                <a:moveTo>
                  <a:pt x="9639" y="1637"/>
                </a:moveTo>
                <a:cubicBezTo>
                  <a:pt x="10326" y="1637"/>
                  <a:pt x="11090" y="1816"/>
                  <a:pt x="11516" y="1911"/>
                </a:cubicBezTo>
                <a:cubicBezTo>
                  <a:pt x="10667" y="2335"/>
                  <a:pt x="10136" y="3078"/>
                  <a:pt x="9818" y="3556"/>
                </a:cubicBezTo>
                <a:cubicBezTo>
                  <a:pt x="9764" y="3449"/>
                  <a:pt x="9711" y="3343"/>
                  <a:pt x="9658" y="3290"/>
                </a:cubicBezTo>
                <a:cubicBezTo>
                  <a:pt x="9499" y="2919"/>
                  <a:pt x="9393" y="2494"/>
                  <a:pt x="9393" y="2070"/>
                </a:cubicBezTo>
                <a:lnTo>
                  <a:pt x="9393" y="1645"/>
                </a:lnTo>
                <a:cubicBezTo>
                  <a:pt x="9473" y="1640"/>
                  <a:pt x="9556" y="1637"/>
                  <a:pt x="9639" y="1637"/>
                </a:cubicBezTo>
                <a:close/>
                <a:moveTo>
                  <a:pt x="12502" y="1988"/>
                </a:moveTo>
                <a:cubicBezTo>
                  <a:pt x="12875" y="1988"/>
                  <a:pt x="13433" y="2040"/>
                  <a:pt x="14010" y="2282"/>
                </a:cubicBezTo>
                <a:cubicBezTo>
                  <a:pt x="14806" y="2600"/>
                  <a:pt x="15442" y="3184"/>
                  <a:pt x="15867" y="3927"/>
                </a:cubicBezTo>
                <a:cubicBezTo>
                  <a:pt x="15548" y="3556"/>
                  <a:pt x="15177" y="3290"/>
                  <a:pt x="14806" y="3131"/>
                </a:cubicBezTo>
                <a:cubicBezTo>
                  <a:pt x="14198" y="2898"/>
                  <a:pt x="13622" y="2808"/>
                  <a:pt x="13103" y="2808"/>
                </a:cubicBezTo>
                <a:cubicBezTo>
                  <a:pt x="12444" y="2808"/>
                  <a:pt x="11878" y="2953"/>
                  <a:pt x="11463" y="3131"/>
                </a:cubicBezTo>
                <a:cubicBezTo>
                  <a:pt x="10614" y="3396"/>
                  <a:pt x="10083" y="3821"/>
                  <a:pt x="10083" y="3874"/>
                </a:cubicBezTo>
                <a:cubicBezTo>
                  <a:pt x="10083" y="3821"/>
                  <a:pt x="10030" y="3821"/>
                  <a:pt x="10030" y="3821"/>
                </a:cubicBezTo>
                <a:cubicBezTo>
                  <a:pt x="10348" y="3290"/>
                  <a:pt x="10985" y="2441"/>
                  <a:pt x="11993" y="2017"/>
                </a:cubicBezTo>
                <a:lnTo>
                  <a:pt x="12046" y="2017"/>
                </a:lnTo>
                <a:cubicBezTo>
                  <a:pt x="12046" y="2017"/>
                  <a:pt x="12222" y="1988"/>
                  <a:pt x="12502" y="1988"/>
                </a:cubicBezTo>
                <a:close/>
                <a:moveTo>
                  <a:pt x="4919" y="2003"/>
                </a:moveTo>
                <a:cubicBezTo>
                  <a:pt x="5128" y="2003"/>
                  <a:pt x="5254" y="2017"/>
                  <a:pt x="5254" y="2017"/>
                </a:cubicBezTo>
                <a:cubicBezTo>
                  <a:pt x="5307" y="2017"/>
                  <a:pt x="5307" y="2070"/>
                  <a:pt x="5360" y="2070"/>
                </a:cubicBezTo>
                <a:cubicBezTo>
                  <a:pt x="6368" y="2441"/>
                  <a:pt x="7005" y="3343"/>
                  <a:pt x="7270" y="3821"/>
                </a:cubicBezTo>
                <a:cubicBezTo>
                  <a:pt x="7270" y="3874"/>
                  <a:pt x="7270" y="3874"/>
                  <a:pt x="7217" y="3874"/>
                </a:cubicBezTo>
                <a:cubicBezTo>
                  <a:pt x="7217" y="3874"/>
                  <a:pt x="6740" y="3449"/>
                  <a:pt x="5891" y="3131"/>
                </a:cubicBezTo>
                <a:cubicBezTo>
                  <a:pt x="5431" y="2978"/>
                  <a:pt x="4848" y="2825"/>
                  <a:pt x="4171" y="2825"/>
                </a:cubicBezTo>
                <a:cubicBezTo>
                  <a:pt x="3676" y="2825"/>
                  <a:pt x="3131" y="2907"/>
                  <a:pt x="2548" y="3131"/>
                </a:cubicBezTo>
                <a:cubicBezTo>
                  <a:pt x="2123" y="3290"/>
                  <a:pt x="1805" y="3556"/>
                  <a:pt x="1433" y="3980"/>
                </a:cubicBezTo>
                <a:cubicBezTo>
                  <a:pt x="1911" y="3184"/>
                  <a:pt x="2548" y="2654"/>
                  <a:pt x="3291" y="2335"/>
                </a:cubicBezTo>
                <a:lnTo>
                  <a:pt x="3291" y="2282"/>
                </a:lnTo>
                <a:cubicBezTo>
                  <a:pt x="3932" y="2046"/>
                  <a:pt x="4552" y="2003"/>
                  <a:pt x="4919" y="2003"/>
                </a:cubicBezTo>
                <a:close/>
                <a:moveTo>
                  <a:pt x="8650" y="425"/>
                </a:moveTo>
                <a:cubicBezTo>
                  <a:pt x="8809" y="425"/>
                  <a:pt x="8969" y="584"/>
                  <a:pt x="8969" y="796"/>
                </a:cubicBezTo>
                <a:lnTo>
                  <a:pt x="8969" y="2070"/>
                </a:lnTo>
                <a:cubicBezTo>
                  <a:pt x="8969" y="2547"/>
                  <a:pt x="9075" y="3078"/>
                  <a:pt x="9287" y="3503"/>
                </a:cubicBezTo>
                <a:cubicBezTo>
                  <a:pt x="9340" y="3609"/>
                  <a:pt x="9499" y="3874"/>
                  <a:pt x="9605" y="4033"/>
                </a:cubicBezTo>
                <a:cubicBezTo>
                  <a:pt x="9128" y="4139"/>
                  <a:pt x="8809" y="4352"/>
                  <a:pt x="8650" y="4458"/>
                </a:cubicBezTo>
                <a:cubicBezTo>
                  <a:pt x="8491" y="4352"/>
                  <a:pt x="8173" y="4139"/>
                  <a:pt x="7695" y="4033"/>
                </a:cubicBezTo>
                <a:cubicBezTo>
                  <a:pt x="8066" y="3503"/>
                  <a:pt x="8332" y="2760"/>
                  <a:pt x="8332" y="2123"/>
                </a:cubicBezTo>
                <a:lnTo>
                  <a:pt x="8332" y="796"/>
                </a:lnTo>
                <a:lnTo>
                  <a:pt x="8332" y="743"/>
                </a:lnTo>
                <a:cubicBezTo>
                  <a:pt x="8332" y="690"/>
                  <a:pt x="8332" y="584"/>
                  <a:pt x="8438" y="531"/>
                </a:cubicBezTo>
                <a:cubicBezTo>
                  <a:pt x="8491" y="478"/>
                  <a:pt x="8544" y="425"/>
                  <a:pt x="8650" y="425"/>
                </a:cubicBezTo>
                <a:close/>
                <a:moveTo>
                  <a:pt x="4199" y="3118"/>
                </a:moveTo>
                <a:cubicBezTo>
                  <a:pt x="4723" y="3118"/>
                  <a:pt x="5254" y="3211"/>
                  <a:pt x="5785" y="3396"/>
                </a:cubicBezTo>
                <a:cubicBezTo>
                  <a:pt x="5891" y="3449"/>
                  <a:pt x="6050" y="3503"/>
                  <a:pt x="6156" y="3556"/>
                </a:cubicBezTo>
                <a:cubicBezTo>
                  <a:pt x="5997" y="3556"/>
                  <a:pt x="5785" y="3503"/>
                  <a:pt x="5572" y="3503"/>
                </a:cubicBezTo>
                <a:cubicBezTo>
                  <a:pt x="4723" y="3503"/>
                  <a:pt x="3556" y="3768"/>
                  <a:pt x="2601" y="5094"/>
                </a:cubicBezTo>
                <a:cubicBezTo>
                  <a:pt x="1858" y="6156"/>
                  <a:pt x="1487" y="7376"/>
                  <a:pt x="1487" y="8597"/>
                </a:cubicBezTo>
                <a:cubicBezTo>
                  <a:pt x="1487" y="9552"/>
                  <a:pt x="1699" y="10454"/>
                  <a:pt x="2123" y="11250"/>
                </a:cubicBezTo>
                <a:cubicBezTo>
                  <a:pt x="1911" y="11091"/>
                  <a:pt x="1646" y="10825"/>
                  <a:pt x="1380" y="10507"/>
                </a:cubicBezTo>
                <a:lnTo>
                  <a:pt x="1380" y="10454"/>
                </a:lnTo>
                <a:cubicBezTo>
                  <a:pt x="637" y="9393"/>
                  <a:pt x="425" y="7801"/>
                  <a:pt x="744" y="5943"/>
                </a:cubicBezTo>
                <a:cubicBezTo>
                  <a:pt x="744" y="5890"/>
                  <a:pt x="797" y="5784"/>
                  <a:pt x="797" y="5678"/>
                </a:cubicBezTo>
                <a:cubicBezTo>
                  <a:pt x="1274" y="4458"/>
                  <a:pt x="1911" y="3715"/>
                  <a:pt x="2654" y="3396"/>
                </a:cubicBezTo>
                <a:cubicBezTo>
                  <a:pt x="3158" y="3211"/>
                  <a:pt x="3675" y="3118"/>
                  <a:pt x="4199" y="3118"/>
                </a:cubicBezTo>
                <a:close/>
                <a:moveTo>
                  <a:pt x="13098" y="3116"/>
                </a:moveTo>
                <a:cubicBezTo>
                  <a:pt x="13580" y="3116"/>
                  <a:pt x="14102" y="3195"/>
                  <a:pt x="14646" y="3396"/>
                </a:cubicBezTo>
                <a:cubicBezTo>
                  <a:pt x="15389" y="3715"/>
                  <a:pt x="16026" y="4458"/>
                  <a:pt x="16504" y="5678"/>
                </a:cubicBezTo>
                <a:cubicBezTo>
                  <a:pt x="16504" y="5784"/>
                  <a:pt x="16504" y="5890"/>
                  <a:pt x="16557" y="5943"/>
                </a:cubicBezTo>
                <a:cubicBezTo>
                  <a:pt x="16875" y="7801"/>
                  <a:pt x="16663" y="9393"/>
                  <a:pt x="15920" y="10454"/>
                </a:cubicBezTo>
                <a:cubicBezTo>
                  <a:pt x="15655" y="10825"/>
                  <a:pt x="15389" y="11091"/>
                  <a:pt x="15177" y="11250"/>
                </a:cubicBezTo>
                <a:cubicBezTo>
                  <a:pt x="15602" y="10454"/>
                  <a:pt x="15814" y="9552"/>
                  <a:pt x="15814" y="8597"/>
                </a:cubicBezTo>
                <a:cubicBezTo>
                  <a:pt x="15814" y="7376"/>
                  <a:pt x="15442" y="6156"/>
                  <a:pt x="14699" y="5094"/>
                </a:cubicBezTo>
                <a:cubicBezTo>
                  <a:pt x="13797" y="3768"/>
                  <a:pt x="12577" y="3503"/>
                  <a:pt x="11728" y="3503"/>
                </a:cubicBezTo>
                <a:cubicBezTo>
                  <a:pt x="11516" y="3503"/>
                  <a:pt x="11303" y="3503"/>
                  <a:pt x="11144" y="3556"/>
                </a:cubicBezTo>
                <a:cubicBezTo>
                  <a:pt x="11637" y="3325"/>
                  <a:pt x="12314" y="3116"/>
                  <a:pt x="13098" y="3116"/>
                </a:cubicBezTo>
                <a:close/>
                <a:moveTo>
                  <a:pt x="5572" y="3821"/>
                </a:moveTo>
                <a:cubicBezTo>
                  <a:pt x="6050" y="3821"/>
                  <a:pt x="6475" y="3927"/>
                  <a:pt x="6740" y="3980"/>
                </a:cubicBezTo>
                <a:cubicBezTo>
                  <a:pt x="6634" y="3980"/>
                  <a:pt x="6528" y="4033"/>
                  <a:pt x="6421" y="4033"/>
                </a:cubicBezTo>
                <a:cubicBezTo>
                  <a:pt x="4830" y="4299"/>
                  <a:pt x="3874" y="7429"/>
                  <a:pt x="3821" y="8544"/>
                </a:cubicBezTo>
                <a:cubicBezTo>
                  <a:pt x="3715" y="9446"/>
                  <a:pt x="4034" y="11409"/>
                  <a:pt x="4883" y="12842"/>
                </a:cubicBezTo>
                <a:cubicBezTo>
                  <a:pt x="4246" y="12789"/>
                  <a:pt x="3715" y="12576"/>
                  <a:pt x="3238" y="12258"/>
                </a:cubicBezTo>
                <a:cubicBezTo>
                  <a:pt x="2919" y="11993"/>
                  <a:pt x="2760" y="11674"/>
                  <a:pt x="2760" y="11674"/>
                </a:cubicBezTo>
                <a:cubicBezTo>
                  <a:pt x="2760" y="11674"/>
                  <a:pt x="2707" y="11621"/>
                  <a:pt x="2707" y="11621"/>
                </a:cubicBezTo>
                <a:cubicBezTo>
                  <a:pt x="2070" y="10719"/>
                  <a:pt x="1752" y="9711"/>
                  <a:pt x="1752" y="8597"/>
                </a:cubicBezTo>
                <a:cubicBezTo>
                  <a:pt x="1752" y="7429"/>
                  <a:pt x="2123" y="6262"/>
                  <a:pt x="2866" y="5254"/>
                </a:cubicBezTo>
                <a:cubicBezTo>
                  <a:pt x="3503" y="4299"/>
                  <a:pt x="4405" y="3821"/>
                  <a:pt x="5519" y="3821"/>
                </a:cubicBezTo>
                <a:close/>
                <a:moveTo>
                  <a:pt x="11894" y="3817"/>
                </a:moveTo>
                <a:cubicBezTo>
                  <a:pt x="12937" y="3817"/>
                  <a:pt x="13829" y="4296"/>
                  <a:pt x="14434" y="5254"/>
                </a:cubicBezTo>
                <a:cubicBezTo>
                  <a:pt x="15177" y="6262"/>
                  <a:pt x="15548" y="7429"/>
                  <a:pt x="15548" y="8597"/>
                </a:cubicBezTo>
                <a:cubicBezTo>
                  <a:pt x="15548" y="9711"/>
                  <a:pt x="15230" y="10719"/>
                  <a:pt x="14593" y="11621"/>
                </a:cubicBezTo>
                <a:cubicBezTo>
                  <a:pt x="14593" y="11621"/>
                  <a:pt x="14593" y="11621"/>
                  <a:pt x="14540" y="11674"/>
                </a:cubicBezTo>
                <a:cubicBezTo>
                  <a:pt x="14540" y="11674"/>
                  <a:pt x="14434" y="11940"/>
                  <a:pt x="14063" y="12258"/>
                </a:cubicBezTo>
                <a:cubicBezTo>
                  <a:pt x="13585" y="12576"/>
                  <a:pt x="13054" y="12789"/>
                  <a:pt x="12418" y="12842"/>
                </a:cubicBezTo>
                <a:cubicBezTo>
                  <a:pt x="13267" y="11409"/>
                  <a:pt x="13585" y="9446"/>
                  <a:pt x="13479" y="8544"/>
                </a:cubicBezTo>
                <a:cubicBezTo>
                  <a:pt x="13426" y="7429"/>
                  <a:pt x="12471" y="4299"/>
                  <a:pt x="10879" y="4033"/>
                </a:cubicBezTo>
                <a:cubicBezTo>
                  <a:pt x="10773" y="4033"/>
                  <a:pt x="10667" y="3980"/>
                  <a:pt x="10560" y="3980"/>
                </a:cubicBezTo>
                <a:cubicBezTo>
                  <a:pt x="10826" y="3927"/>
                  <a:pt x="11250" y="3821"/>
                  <a:pt x="11728" y="3821"/>
                </a:cubicBezTo>
                <a:cubicBezTo>
                  <a:pt x="11784" y="3818"/>
                  <a:pt x="11839" y="3817"/>
                  <a:pt x="11894" y="3817"/>
                </a:cubicBezTo>
                <a:close/>
                <a:moveTo>
                  <a:pt x="7067" y="4245"/>
                </a:moveTo>
                <a:cubicBezTo>
                  <a:pt x="7905" y="4245"/>
                  <a:pt x="8360" y="4592"/>
                  <a:pt x="8491" y="4723"/>
                </a:cubicBezTo>
                <a:lnTo>
                  <a:pt x="8491" y="13478"/>
                </a:lnTo>
                <a:cubicBezTo>
                  <a:pt x="8302" y="13541"/>
                  <a:pt x="8006" y="13576"/>
                  <a:pt x="7663" y="13576"/>
                </a:cubicBezTo>
                <a:cubicBezTo>
                  <a:pt x="6850" y="13576"/>
                  <a:pt x="5777" y="13380"/>
                  <a:pt x="5254" y="12895"/>
                </a:cubicBezTo>
                <a:cubicBezTo>
                  <a:pt x="4352" y="11515"/>
                  <a:pt x="4034" y="9499"/>
                  <a:pt x="4087" y="8544"/>
                </a:cubicBezTo>
                <a:cubicBezTo>
                  <a:pt x="4193" y="7429"/>
                  <a:pt x="5095" y="4564"/>
                  <a:pt x="6475" y="4299"/>
                </a:cubicBezTo>
                <a:cubicBezTo>
                  <a:pt x="6690" y="4261"/>
                  <a:pt x="6888" y="4245"/>
                  <a:pt x="7067" y="4245"/>
                </a:cubicBezTo>
                <a:close/>
                <a:moveTo>
                  <a:pt x="10228" y="4298"/>
                </a:moveTo>
                <a:cubicBezTo>
                  <a:pt x="10409" y="4298"/>
                  <a:pt x="10608" y="4314"/>
                  <a:pt x="10826" y="4352"/>
                </a:cubicBezTo>
                <a:cubicBezTo>
                  <a:pt x="12205" y="4564"/>
                  <a:pt x="13108" y="7429"/>
                  <a:pt x="13214" y="8544"/>
                </a:cubicBezTo>
                <a:cubicBezTo>
                  <a:pt x="13267" y="9499"/>
                  <a:pt x="12948" y="11568"/>
                  <a:pt x="12046" y="12948"/>
                </a:cubicBezTo>
                <a:cubicBezTo>
                  <a:pt x="11528" y="13392"/>
                  <a:pt x="10469" y="13578"/>
                  <a:pt x="9659" y="13578"/>
                </a:cubicBezTo>
                <a:cubicBezTo>
                  <a:pt x="9307" y="13578"/>
                  <a:pt x="9002" y="13543"/>
                  <a:pt x="8809" y="13478"/>
                </a:cubicBezTo>
                <a:lnTo>
                  <a:pt x="8809" y="4723"/>
                </a:lnTo>
                <a:cubicBezTo>
                  <a:pt x="8940" y="4636"/>
                  <a:pt x="9393" y="4298"/>
                  <a:pt x="10228" y="4298"/>
                </a:cubicBezTo>
                <a:close/>
                <a:moveTo>
                  <a:pt x="8650" y="0"/>
                </a:moveTo>
                <a:cubicBezTo>
                  <a:pt x="8438" y="0"/>
                  <a:pt x="8279" y="106"/>
                  <a:pt x="8120" y="213"/>
                </a:cubicBezTo>
                <a:cubicBezTo>
                  <a:pt x="7960" y="372"/>
                  <a:pt x="7907" y="584"/>
                  <a:pt x="7907" y="796"/>
                </a:cubicBezTo>
                <a:lnTo>
                  <a:pt x="7907" y="1221"/>
                </a:lnTo>
                <a:cubicBezTo>
                  <a:pt x="7837" y="1217"/>
                  <a:pt x="7765" y="1216"/>
                  <a:pt x="7694" y="1216"/>
                </a:cubicBezTo>
                <a:cubicBezTo>
                  <a:pt x="6681" y="1216"/>
                  <a:pt x="5555" y="1543"/>
                  <a:pt x="5307" y="1592"/>
                </a:cubicBezTo>
                <a:cubicBezTo>
                  <a:pt x="5236" y="1592"/>
                  <a:pt x="5083" y="1580"/>
                  <a:pt x="4875" y="1580"/>
                </a:cubicBezTo>
                <a:cubicBezTo>
                  <a:pt x="4458" y="1580"/>
                  <a:pt x="3821" y="1628"/>
                  <a:pt x="3185" y="1911"/>
                </a:cubicBezTo>
                <a:cubicBezTo>
                  <a:pt x="2495" y="2176"/>
                  <a:pt x="1911" y="2600"/>
                  <a:pt x="1487" y="3131"/>
                </a:cubicBezTo>
                <a:cubicBezTo>
                  <a:pt x="903" y="3821"/>
                  <a:pt x="531" y="4776"/>
                  <a:pt x="319" y="5890"/>
                </a:cubicBezTo>
                <a:cubicBezTo>
                  <a:pt x="54" y="7270"/>
                  <a:pt x="1" y="9233"/>
                  <a:pt x="1062" y="10772"/>
                </a:cubicBezTo>
                <a:cubicBezTo>
                  <a:pt x="1593" y="11515"/>
                  <a:pt x="2176" y="11834"/>
                  <a:pt x="2389" y="11940"/>
                </a:cubicBezTo>
                <a:cubicBezTo>
                  <a:pt x="2548" y="12205"/>
                  <a:pt x="3291" y="13266"/>
                  <a:pt x="4989" y="13266"/>
                </a:cubicBezTo>
                <a:cubicBezTo>
                  <a:pt x="5572" y="13744"/>
                  <a:pt x="6421" y="13903"/>
                  <a:pt x="6899" y="13956"/>
                </a:cubicBezTo>
                <a:cubicBezTo>
                  <a:pt x="7163" y="13997"/>
                  <a:pt x="7426" y="14014"/>
                  <a:pt x="7672" y="14014"/>
                </a:cubicBezTo>
                <a:cubicBezTo>
                  <a:pt x="8069" y="14014"/>
                  <a:pt x="8421" y="13969"/>
                  <a:pt x="8650" y="13903"/>
                </a:cubicBezTo>
                <a:cubicBezTo>
                  <a:pt x="8915" y="13956"/>
                  <a:pt x="9234" y="14009"/>
                  <a:pt x="9605" y="14009"/>
                </a:cubicBezTo>
                <a:cubicBezTo>
                  <a:pt x="9871" y="14009"/>
                  <a:pt x="10136" y="14009"/>
                  <a:pt x="10401" y="13956"/>
                </a:cubicBezTo>
                <a:cubicBezTo>
                  <a:pt x="10879" y="13903"/>
                  <a:pt x="11728" y="13744"/>
                  <a:pt x="12312" y="13266"/>
                </a:cubicBezTo>
                <a:cubicBezTo>
                  <a:pt x="14010" y="13213"/>
                  <a:pt x="14753" y="12205"/>
                  <a:pt x="14912" y="11940"/>
                </a:cubicBezTo>
                <a:cubicBezTo>
                  <a:pt x="15124" y="11834"/>
                  <a:pt x="15761" y="11515"/>
                  <a:pt x="16238" y="10719"/>
                </a:cubicBezTo>
                <a:cubicBezTo>
                  <a:pt x="17300" y="9233"/>
                  <a:pt x="17247" y="7270"/>
                  <a:pt x="16981" y="5890"/>
                </a:cubicBezTo>
                <a:cubicBezTo>
                  <a:pt x="16769" y="4776"/>
                  <a:pt x="16398" y="3821"/>
                  <a:pt x="15867" y="3131"/>
                </a:cubicBezTo>
                <a:cubicBezTo>
                  <a:pt x="15389" y="2600"/>
                  <a:pt x="14806" y="2176"/>
                  <a:pt x="14169" y="1911"/>
                </a:cubicBezTo>
                <a:cubicBezTo>
                  <a:pt x="13497" y="1628"/>
                  <a:pt x="12872" y="1580"/>
                  <a:pt x="12451" y="1580"/>
                </a:cubicBezTo>
                <a:cubicBezTo>
                  <a:pt x="12241" y="1580"/>
                  <a:pt x="12082" y="1592"/>
                  <a:pt x="11993" y="1592"/>
                </a:cubicBezTo>
                <a:cubicBezTo>
                  <a:pt x="11745" y="1543"/>
                  <a:pt x="10619" y="1216"/>
                  <a:pt x="9607" y="1216"/>
                </a:cubicBezTo>
                <a:cubicBezTo>
                  <a:pt x="9535" y="1216"/>
                  <a:pt x="9463" y="1217"/>
                  <a:pt x="9393" y="1221"/>
                </a:cubicBezTo>
                <a:lnTo>
                  <a:pt x="9393" y="796"/>
                </a:lnTo>
                <a:cubicBezTo>
                  <a:pt x="9446" y="372"/>
                  <a:pt x="9075" y="0"/>
                  <a:pt x="86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6" name="Google Shape;2776;p67"/>
          <p:cNvSpPr/>
          <p:nvPr/>
        </p:nvSpPr>
        <p:spPr>
          <a:xfrm>
            <a:off x="4056628" y="2750565"/>
            <a:ext cx="289384" cy="394718"/>
          </a:xfrm>
          <a:custGeom>
            <a:avLst/>
            <a:gdLst/>
            <a:ahLst/>
            <a:cxnLst/>
            <a:rect l="l" t="t" r="r" b="b"/>
            <a:pathLst>
              <a:path w="11198" h="15274" extrusionOk="0">
                <a:moveTo>
                  <a:pt x="5732" y="1158"/>
                </a:moveTo>
                <a:cubicBezTo>
                  <a:pt x="5785" y="1211"/>
                  <a:pt x="5838" y="1265"/>
                  <a:pt x="5891" y="1265"/>
                </a:cubicBezTo>
                <a:cubicBezTo>
                  <a:pt x="5838" y="1742"/>
                  <a:pt x="5891" y="2220"/>
                  <a:pt x="6050" y="2485"/>
                </a:cubicBezTo>
                <a:lnTo>
                  <a:pt x="5732" y="2591"/>
                </a:lnTo>
                <a:lnTo>
                  <a:pt x="5732" y="1158"/>
                </a:lnTo>
                <a:close/>
                <a:moveTo>
                  <a:pt x="5413" y="1158"/>
                </a:moveTo>
                <a:lnTo>
                  <a:pt x="5413" y="2803"/>
                </a:lnTo>
                <a:lnTo>
                  <a:pt x="5042" y="2538"/>
                </a:lnTo>
                <a:cubicBezTo>
                  <a:pt x="5254" y="2273"/>
                  <a:pt x="5360" y="1795"/>
                  <a:pt x="5254" y="1265"/>
                </a:cubicBezTo>
                <a:cubicBezTo>
                  <a:pt x="5360" y="1265"/>
                  <a:pt x="5360" y="1211"/>
                  <a:pt x="5413" y="1158"/>
                </a:cubicBezTo>
                <a:close/>
                <a:moveTo>
                  <a:pt x="6316" y="2697"/>
                </a:moveTo>
                <a:cubicBezTo>
                  <a:pt x="6369" y="3069"/>
                  <a:pt x="6528" y="3440"/>
                  <a:pt x="6740" y="3652"/>
                </a:cubicBezTo>
                <a:lnTo>
                  <a:pt x="6793" y="3705"/>
                </a:lnTo>
                <a:lnTo>
                  <a:pt x="5732" y="4024"/>
                </a:lnTo>
                <a:lnTo>
                  <a:pt x="5732" y="2909"/>
                </a:lnTo>
                <a:lnTo>
                  <a:pt x="6316" y="2697"/>
                </a:lnTo>
                <a:close/>
                <a:moveTo>
                  <a:pt x="4830" y="2750"/>
                </a:moveTo>
                <a:lnTo>
                  <a:pt x="5413" y="3122"/>
                </a:lnTo>
                <a:lnTo>
                  <a:pt x="5413" y="4501"/>
                </a:lnTo>
                <a:lnTo>
                  <a:pt x="4299" y="3759"/>
                </a:lnTo>
                <a:cubicBezTo>
                  <a:pt x="4352" y="3705"/>
                  <a:pt x="4352" y="3705"/>
                  <a:pt x="4405" y="3652"/>
                </a:cubicBezTo>
                <a:cubicBezTo>
                  <a:pt x="4617" y="3440"/>
                  <a:pt x="4777" y="3122"/>
                  <a:pt x="4830" y="2750"/>
                </a:cubicBezTo>
                <a:close/>
                <a:moveTo>
                  <a:pt x="7111" y="3918"/>
                </a:moveTo>
                <a:cubicBezTo>
                  <a:pt x="7165" y="4289"/>
                  <a:pt x="7271" y="4608"/>
                  <a:pt x="7430" y="4820"/>
                </a:cubicBezTo>
                <a:cubicBezTo>
                  <a:pt x="7536" y="4979"/>
                  <a:pt x="7642" y="5032"/>
                  <a:pt x="7748" y="5138"/>
                </a:cubicBezTo>
                <a:lnTo>
                  <a:pt x="5732" y="5987"/>
                </a:lnTo>
                <a:lnTo>
                  <a:pt x="5732" y="4342"/>
                </a:lnTo>
                <a:lnTo>
                  <a:pt x="7111" y="3918"/>
                </a:lnTo>
                <a:close/>
                <a:moveTo>
                  <a:pt x="4034" y="3918"/>
                </a:moveTo>
                <a:lnTo>
                  <a:pt x="5413" y="4873"/>
                </a:lnTo>
                <a:lnTo>
                  <a:pt x="5413" y="6518"/>
                </a:lnTo>
                <a:lnTo>
                  <a:pt x="3291" y="5191"/>
                </a:lnTo>
                <a:cubicBezTo>
                  <a:pt x="3662" y="5032"/>
                  <a:pt x="3981" y="4661"/>
                  <a:pt x="4034" y="3918"/>
                </a:cubicBezTo>
                <a:close/>
                <a:moveTo>
                  <a:pt x="8120" y="5297"/>
                </a:moveTo>
                <a:cubicBezTo>
                  <a:pt x="8173" y="5616"/>
                  <a:pt x="8279" y="5934"/>
                  <a:pt x="8438" y="6199"/>
                </a:cubicBezTo>
                <a:cubicBezTo>
                  <a:pt x="8597" y="6412"/>
                  <a:pt x="8756" y="6571"/>
                  <a:pt x="8969" y="6677"/>
                </a:cubicBezTo>
                <a:lnTo>
                  <a:pt x="5732" y="8216"/>
                </a:lnTo>
                <a:lnTo>
                  <a:pt x="5732" y="6306"/>
                </a:lnTo>
                <a:lnTo>
                  <a:pt x="8120" y="5297"/>
                </a:lnTo>
                <a:close/>
                <a:moveTo>
                  <a:pt x="3026" y="5297"/>
                </a:moveTo>
                <a:lnTo>
                  <a:pt x="5413" y="6836"/>
                </a:lnTo>
                <a:lnTo>
                  <a:pt x="5413" y="8693"/>
                </a:lnTo>
                <a:lnTo>
                  <a:pt x="2123" y="6677"/>
                </a:lnTo>
                <a:cubicBezTo>
                  <a:pt x="2601" y="6518"/>
                  <a:pt x="2919" y="5934"/>
                  <a:pt x="3026" y="5297"/>
                </a:cubicBezTo>
                <a:close/>
                <a:moveTo>
                  <a:pt x="9446" y="6783"/>
                </a:moveTo>
                <a:cubicBezTo>
                  <a:pt x="9499" y="7102"/>
                  <a:pt x="9605" y="7473"/>
                  <a:pt x="9765" y="7791"/>
                </a:cubicBezTo>
                <a:cubicBezTo>
                  <a:pt x="9871" y="8057"/>
                  <a:pt x="10030" y="8216"/>
                  <a:pt x="10136" y="8375"/>
                </a:cubicBezTo>
                <a:lnTo>
                  <a:pt x="5732" y="10285"/>
                </a:lnTo>
                <a:lnTo>
                  <a:pt x="5732" y="8534"/>
                </a:lnTo>
                <a:lnTo>
                  <a:pt x="9446" y="6783"/>
                </a:lnTo>
                <a:close/>
                <a:moveTo>
                  <a:pt x="1699" y="6783"/>
                </a:moveTo>
                <a:lnTo>
                  <a:pt x="5413" y="9012"/>
                </a:lnTo>
                <a:lnTo>
                  <a:pt x="5413" y="10869"/>
                </a:lnTo>
                <a:lnTo>
                  <a:pt x="956" y="8375"/>
                </a:lnTo>
                <a:cubicBezTo>
                  <a:pt x="1327" y="8110"/>
                  <a:pt x="1593" y="7420"/>
                  <a:pt x="1699" y="6783"/>
                </a:cubicBezTo>
                <a:close/>
                <a:moveTo>
                  <a:pt x="10508" y="8534"/>
                </a:moveTo>
                <a:cubicBezTo>
                  <a:pt x="10561" y="8800"/>
                  <a:pt x="10561" y="9118"/>
                  <a:pt x="10561" y="9383"/>
                </a:cubicBezTo>
                <a:cubicBezTo>
                  <a:pt x="10508" y="9649"/>
                  <a:pt x="10508" y="9808"/>
                  <a:pt x="10561" y="9967"/>
                </a:cubicBezTo>
                <a:lnTo>
                  <a:pt x="5732" y="12143"/>
                </a:lnTo>
                <a:lnTo>
                  <a:pt x="5732" y="10604"/>
                </a:lnTo>
                <a:lnTo>
                  <a:pt x="10508" y="8534"/>
                </a:lnTo>
                <a:close/>
                <a:moveTo>
                  <a:pt x="638" y="8534"/>
                </a:moveTo>
                <a:lnTo>
                  <a:pt x="5413" y="11187"/>
                </a:lnTo>
                <a:lnTo>
                  <a:pt x="5413" y="12567"/>
                </a:lnTo>
                <a:lnTo>
                  <a:pt x="585" y="10020"/>
                </a:lnTo>
                <a:cubicBezTo>
                  <a:pt x="638" y="9861"/>
                  <a:pt x="638" y="9702"/>
                  <a:pt x="585" y="9383"/>
                </a:cubicBezTo>
                <a:lnTo>
                  <a:pt x="585" y="9383"/>
                </a:lnTo>
                <a:cubicBezTo>
                  <a:pt x="585" y="9083"/>
                  <a:pt x="588" y="8785"/>
                  <a:pt x="638" y="8534"/>
                </a:cubicBezTo>
                <a:close/>
                <a:moveTo>
                  <a:pt x="478" y="10285"/>
                </a:moveTo>
                <a:lnTo>
                  <a:pt x="5413" y="12939"/>
                </a:lnTo>
                <a:lnTo>
                  <a:pt x="5413" y="14371"/>
                </a:lnTo>
                <a:cubicBezTo>
                  <a:pt x="4777" y="13469"/>
                  <a:pt x="3768" y="12832"/>
                  <a:pt x="2601" y="12673"/>
                </a:cubicBezTo>
                <a:cubicBezTo>
                  <a:pt x="2230" y="12620"/>
                  <a:pt x="1911" y="12461"/>
                  <a:pt x="1646" y="12302"/>
                </a:cubicBezTo>
                <a:cubicBezTo>
                  <a:pt x="1646" y="12089"/>
                  <a:pt x="1540" y="11930"/>
                  <a:pt x="1274" y="11612"/>
                </a:cubicBezTo>
                <a:cubicBezTo>
                  <a:pt x="1009" y="11294"/>
                  <a:pt x="691" y="10869"/>
                  <a:pt x="478" y="10285"/>
                </a:cubicBezTo>
                <a:close/>
                <a:moveTo>
                  <a:pt x="10667" y="10179"/>
                </a:moveTo>
                <a:cubicBezTo>
                  <a:pt x="10508" y="10816"/>
                  <a:pt x="10136" y="11294"/>
                  <a:pt x="9871" y="11612"/>
                </a:cubicBezTo>
                <a:cubicBezTo>
                  <a:pt x="9605" y="11877"/>
                  <a:pt x="9446" y="12089"/>
                  <a:pt x="9499" y="12302"/>
                </a:cubicBezTo>
                <a:cubicBezTo>
                  <a:pt x="9234" y="12461"/>
                  <a:pt x="8916" y="12620"/>
                  <a:pt x="8544" y="12673"/>
                </a:cubicBezTo>
                <a:cubicBezTo>
                  <a:pt x="7377" y="12832"/>
                  <a:pt x="6369" y="13469"/>
                  <a:pt x="5732" y="14371"/>
                </a:cubicBezTo>
                <a:lnTo>
                  <a:pt x="5732" y="12461"/>
                </a:lnTo>
                <a:lnTo>
                  <a:pt x="10667" y="10179"/>
                </a:lnTo>
                <a:close/>
                <a:moveTo>
                  <a:pt x="5621" y="0"/>
                </a:moveTo>
                <a:cubicBezTo>
                  <a:pt x="5586" y="0"/>
                  <a:pt x="5551" y="13"/>
                  <a:pt x="5520" y="44"/>
                </a:cubicBezTo>
                <a:cubicBezTo>
                  <a:pt x="5413" y="44"/>
                  <a:pt x="5360" y="97"/>
                  <a:pt x="5360" y="150"/>
                </a:cubicBezTo>
                <a:cubicBezTo>
                  <a:pt x="5307" y="469"/>
                  <a:pt x="5201" y="787"/>
                  <a:pt x="5095" y="893"/>
                </a:cubicBezTo>
                <a:cubicBezTo>
                  <a:pt x="5081" y="879"/>
                  <a:pt x="5059" y="872"/>
                  <a:pt x="5034" y="872"/>
                </a:cubicBezTo>
                <a:cubicBezTo>
                  <a:pt x="4964" y="872"/>
                  <a:pt x="4869" y="922"/>
                  <a:pt x="4830" y="999"/>
                </a:cubicBezTo>
                <a:cubicBezTo>
                  <a:pt x="4830" y="1052"/>
                  <a:pt x="4830" y="1052"/>
                  <a:pt x="4830" y="1105"/>
                </a:cubicBezTo>
                <a:cubicBezTo>
                  <a:pt x="4936" y="1636"/>
                  <a:pt x="4830" y="2114"/>
                  <a:pt x="4777" y="2273"/>
                </a:cubicBezTo>
                <a:cubicBezTo>
                  <a:pt x="4750" y="2246"/>
                  <a:pt x="4710" y="2233"/>
                  <a:pt x="4671" y="2233"/>
                </a:cubicBezTo>
                <a:cubicBezTo>
                  <a:pt x="4631" y="2233"/>
                  <a:pt x="4591" y="2246"/>
                  <a:pt x="4564" y="2273"/>
                </a:cubicBezTo>
                <a:cubicBezTo>
                  <a:pt x="4458" y="2273"/>
                  <a:pt x="4405" y="2379"/>
                  <a:pt x="4458" y="2485"/>
                </a:cubicBezTo>
                <a:cubicBezTo>
                  <a:pt x="4458" y="2963"/>
                  <a:pt x="4140" y="3440"/>
                  <a:pt x="3981" y="3493"/>
                </a:cubicBezTo>
                <a:cubicBezTo>
                  <a:pt x="3928" y="3440"/>
                  <a:pt x="3875" y="3414"/>
                  <a:pt x="3822" y="3414"/>
                </a:cubicBezTo>
                <a:cubicBezTo>
                  <a:pt x="3768" y="3414"/>
                  <a:pt x="3715" y="3440"/>
                  <a:pt x="3662" y="3493"/>
                </a:cubicBezTo>
                <a:cubicBezTo>
                  <a:pt x="3662" y="3546"/>
                  <a:pt x="3609" y="3599"/>
                  <a:pt x="3609" y="3652"/>
                </a:cubicBezTo>
                <a:cubicBezTo>
                  <a:pt x="3609" y="4342"/>
                  <a:pt x="3344" y="4820"/>
                  <a:pt x="2972" y="4820"/>
                </a:cubicBezTo>
                <a:lnTo>
                  <a:pt x="2760" y="4820"/>
                </a:lnTo>
                <a:cubicBezTo>
                  <a:pt x="2654" y="4873"/>
                  <a:pt x="2601" y="4926"/>
                  <a:pt x="2601" y="5032"/>
                </a:cubicBezTo>
                <a:cubicBezTo>
                  <a:pt x="2601" y="5828"/>
                  <a:pt x="2177" y="6306"/>
                  <a:pt x="1752" y="6306"/>
                </a:cubicBezTo>
                <a:lnTo>
                  <a:pt x="1540" y="6306"/>
                </a:lnTo>
                <a:cubicBezTo>
                  <a:pt x="1434" y="6306"/>
                  <a:pt x="1327" y="6412"/>
                  <a:pt x="1327" y="6518"/>
                </a:cubicBezTo>
                <a:cubicBezTo>
                  <a:pt x="1274" y="6889"/>
                  <a:pt x="1168" y="7261"/>
                  <a:pt x="1009" y="7632"/>
                </a:cubicBezTo>
                <a:cubicBezTo>
                  <a:pt x="850" y="7951"/>
                  <a:pt x="744" y="8057"/>
                  <a:pt x="691" y="8057"/>
                </a:cubicBezTo>
                <a:lnTo>
                  <a:pt x="638" y="8057"/>
                </a:lnTo>
                <a:cubicBezTo>
                  <a:pt x="611" y="8030"/>
                  <a:pt x="571" y="8017"/>
                  <a:pt x="525" y="8017"/>
                </a:cubicBezTo>
                <a:cubicBezTo>
                  <a:pt x="478" y="8017"/>
                  <a:pt x="425" y="8030"/>
                  <a:pt x="372" y="8057"/>
                </a:cubicBezTo>
                <a:cubicBezTo>
                  <a:pt x="372" y="8110"/>
                  <a:pt x="372" y="8110"/>
                  <a:pt x="319" y="8110"/>
                </a:cubicBezTo>
                <a:cubicBezTo>
                  <a:pt x="160" y="8481"/>
                  <a:pt x="160" y="9012"/>
                  <a:pt x="213" y="9436"/>
                </a:cubicBezTo>
                <a:cubicBezTo>
                  <a:pt x="213" y="9542"/>
                  <a:pt x="213" y="9649"/>
                  <a:pt x="213" y="9755"/>
                </a:cubicBezTo>
                <a:cubicBezTo>
                  <a:pt x="160" y="9755"/>
                  <a:pt x="160" y="9755"/>
                  <a:pt x="107" y="9808"/>
                </a:cubicBezTo>
                <a:cubicBezTo>
                  <a:pt x="54" y="9861"/>
                  <a:pt x="1" y="9914"/>
                  <a:pt x="1" y="10020"/>
                </a:cubicBezTo>
                <a:cubicBezTo>
                  <a:pt x="160" y="10922"/>
                  <a:pt x="638" y="11506"/>
                  <a:pt x="1009" y="11930"/>
                </a:cubicBezTo>
                <a:cubicBezTo>
                  <a:pt x="1062" y="12036"/>
                  <a:pt x="1168" y="12143"/>
                  <a:pt x="1221" y="12196"/>
                </a:cubicBezTo>
                <a:cubicBezTo>
                  <a:pt x="1168" y="12249"/>
                  <a:pt x="1168" y="12302"/>
                  <a:pt x="1168" y="12355"/>
                </a:cubicBezTo>
                <a:cubicBezTo>
                  <a:pt x="1168" y="12408"/>
                  <a:pt x="1221" y="12514"/>
                  <a:pt x="1274" y="12514"/>
                </a:cubicBezTo>
                <a:cubicBezTo>
                  <a:pt x="1646" y="12832"/>
                  <a:pt x="2070" y="13045"/>
                  <a:pt x="2548" y="13098"/>
                </a:cubicBezTo>
                <a:cubicBezTo>
                  <a:pt x="3822" y="13310"/>
                  <a:pt x="4830" y="14053"/>
                  <a:pt x="5413" y="15114"/>
                </a:cubicBezTo>
                <a:lnTo>
                  <a:pt x="5413" y="15167"/>
                </a:lnTo>
                <a:cubicBezTo>
                  <a:pt x="5466" y="15220"/>
                  <a:pt x="5520" y="15273"/>
                  <a:pt x="5573" y="15273"/>
                </a:cubicBezTo>
                <a:lnTo>
                  <a:pt x="5626" y="15273"/>
                </a:lnTo>
                <a:cubicBezTo>
                  <a:pt x="5679" y="15273"/>
                  <a:pt x="5732" y="15220"/>
                  <a:pt x="5785" y="15167"/>
                </a:cubicBezTo>
                <a:lnTo>
                  <a:pt x="5785" y="15114"/>
                </a:lnTo>
                <a:cubicBezTo>
                  <a:pt x="6369" y="14053"/>
                  <a:pt x="7430" y="13310"/>
                  <a:pt x="8650" y="13098"/>
                </a:cubicBezTo>
                <a:cubicBezTo>
                  <a:pt x="9128" y="13045"/>
                  <a:pt x="9552" y="12832"/>
                  <a:pt x="9977" y="12514"/>
                </a:cubicBezTo>
                <a:cubicBezTo>
                  <a:pt x="9977" y="12514"/>
                  <a:pt x="9977" y="12514"/>
                  <a:pt x="10030" y="12461"/>
                </a:cubicBezTo>
                <a:cubicBezTo>
                  <a:pt x="10083" y="12408"/>
                  <a:pt x="10030" y="12302"/>
                  <a:pt x="9977" y="12196"/>
                </a:cubicBezTo>
                <a:cubicBezTo>
                  <a:pt x="10030" y="12143"/>
                  <a:pt x="10136" y="12036"/>
                  <a:pt x="10242" y="11930"/>
                </a:cubicBezTo>
                <a:cubicBezTo>
                  <a:pt x="10561" y="11506"/>
                  <a:pt x="11038" y="10922"/>
                  <a:pt x="11197" y="10020"/>
                </a:cubicBezTo>
                <a:cubicBezTo>
                  <a:pt x="11197" y="9914"/>
                  <a:pt x="11144" y="9861"/>
                  <a:pt x="11091" y="9808"/>
                </a:cubicBezTo>
                <a:cubicBezTo>
                  <a:pt x="11091" y="9808"/>
                  <a:pt x="11038" y="9755"/>
                  <a:pt x="10985" y="9755"/>
                </a:cubicBezTo>
                <a:cubicBezTo>
                  <a:pt x="10985" y="9649"/>
                  <a:pt x="10985" y="9542"/>
                  <a:pt x="10985" y="9436"/>
                </a:cubicBezTo>
                <a:cubicBezTo>
                  <a:pt x="11038" y="9012"/>
                  <a:pt x="11038" y="8481"/>
                  <a:pt x="10826" y="8110"/>
                </a:cubicBezTo>
                <a:cubicBezTo>
                  <a:pt x="10826" y="8110"/>
                  <a:pt x="10826" y="8110"/>
                  <a:pt x="10826" y="8057"/>
                </a:cubicBezTo>
                <a:cubicBezTo>
                  <a:pt x="10773" y="8030"/>
                  <a:pt x="10720" y="8017"/>
                  <a:pt x="10673" y="8017"/>
                </a:cubicBezTo>
                <a:cubicBezTo>
                  <a:pt x="10627" y="8017"/>
                  <a:pt x="10587" y="8030"/>
                  <a:pt x="10561" y="8057"/>
                </a:cubicBezTo>
                <a:lnTo>
                  <a:pt x="10508" y="8057"/>
                </a:lnTo>
                <a:cubicBezTo>
                  <a:pt x="10455" y="8057"/>
                  <a:pt x="10348" y="7951"/>
                  <a:pt x="10136" y="7632"/>
                </a:cubicBezTo>
                <a:cubicBezTo>
                  <a:pt x="10030" y="7314"/>
                  <a:pt x="9871" y="6889"/>
                  <a:pt x="9871" y="6518"/>
                </a:cubicBezTo>
                <a:cubicBezTo>
                  <a:pt x="9871" y="6518"/>
                  <a:pt x="9871" y="6465"/>
                  <a:pt x="9871" y="6465"/>
                </a:cubicBezTo>
                <a:cubicBezTo>
                  <a:pt x="9818" y="6359"/>
                  <a:pt x="9712" y="6306"/>
                  <a:pt x="9605" y="6306"/>
                </a:cubicBezTo>
                <a:cubicBezTo>
                  <a:pt x="9552" y="6359"/>
                  <a:pt x="9499" y="6359"/>
                  <a:pt x="9446" y="6359"/>
                </a:cubicBezTo>
                <a:cubicBezTo>
                  <a:pt x="9128" y="6359"/>
                  <a:pt x="8969" y="6146"/>
                  <a:pt x="8863" y="5987"/>
                </a:cubicBezTo>
                <a:cubicBezTo>
                  <a:pt x="8650" y="5722"/>
                  <a:pt x="8597" y="5403"/>
                  <a:pt x="8597" y="5032"/>
                </a:cubicBezTo>
                <a:cubicBezTo>
                  <a:pt x="8597" y="5032"/>
                  <a:pt x="8597" y="4979"/>
                  <a:pt x="8544" y="4979"/>
                </a:cubicBezTo>
                <a:cubicBezTo>
                  <a:pt x="8544" y="4873"/>
                  <a:pt x="8438" y="4820"/>
                  <a:pt x="8332" y="4820"/>
                </a:cubicBezTo>
                <a:lnTo>
                  <a:pt x="8226" y="4820"/>
                </a:lnTo>
                <a:cubicBezTo>
                  <a:pt x="8067" y="4820"/>
                  <a:pt x="7907" y="4767"/>
                  <a:pt x="7801" y="4608"/>
                </a:cubicBezTo>
                <a:cubicBezTo>
                  <a:pt x="7642" y="4395"/>
                  <a:pt x="7536" y="4024"/>
                  <a:pt x="7536" y="3652"/>
                </a:cubicBezTo>
                <a:cubicBezTo>
                  <a:pt x="7536" y="3599"/>
                  <a:pt x="7536" y="3546"/>
                  <a:pt x="7483" y="3493"/>
                </a:cubicBezTo>
                <a:cubicBezTo>
                  <a:pt x="7456" y="3440"/>
                  <a:pt x="7403" y="3414"/>
                  <a:pt x="7350" y="3414"/>
                </a:cubicBezTo>
                <a:cubicBezTo>
                  <a:pt x="7297" y="3414"/>
                  <a:pt x="7244" y="3440"/>
                  <a:pt x="7218" y="3493"/>
                </a:cubicBezTo>
                <a:cubicBezTo>
                  <a:pt x="7058" y="3440"/>
                  <a:pt x="6687" y="2963"/>
                  <a:pt x="6740" y="2432"/>
                </a:cubicBezTo>
                <a:cubicBezTo>
                  <a:pt x="6740" y="2432"/>
                  <a:pt x="6740" y="2379"/>
                  <a:pt x="6687" y="2326"/>
                </a:cubicBezTo>
                <a:cubicBezTo>
                  <a:pt x="6656" y="2264"/>
                  <a:pt x="6607" y="2238"/>
                  <a:pt x="6550" y="2238"/>
                </a:cubicBezTo>
                <a:cubicBezTo>
                  <a:pt x="6510" y="2238"/>
                  <a:pt x="6466" y="2251"/>
                  <a:pt x="6422" y="2273"/>
                </a:cubicBezTo>
                <a:cubicBezTo>
                  <a:pt x="6316" y="2114"/>
                  <a:pt x="6262" y="1636"/>
                  <a:pt x="6369" y="1105"/>
                </a:cubicBezTo>
                <a:cubicBezTo>
                  <a:pt x="6369" y="1105"/>
                  <a:pt x="6369" y="1052"/>
                  <a:pt x="6369" y="999"/>
                </a:cubicBezTo>
                <a:cubicBezTo>
                  <a:pt x="6291" y="922"/>
                  <a:pt x="6213" y="872"/>
                  <a:pt x="6136" y="872"/>
                </a:cubicBezTo>
                <a:cubicBezTo>
                  <a:pt x="6107" y="872"/>
                  <a:pt x="6079" y="879"/>
                  <a:pt x="6050" y="893"/>
                </a:cubicBezTo>
                <a:cubicBezTo>
                  <a:pt x="5997" y="787"/>
                  <a:pt x="5891" y="469"/>
                  <a:pt x="5785" y="150"/>
                </a:cubicBezTo>
                <a:cubicBezTo>
                  <a:pt x="5785" y="75"/>
                  <a:pt x="5705" y="0"/>
                  <a:pt x="56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77" name="Google Shape;2777;p67"/>
          <p:cNvGrpSpPr/>
          <p:nvPr/>
        </p:nvGrpSpPr>
        <p:grpSpPr>
          <a:xfrm>
            <a:off x="6790849" y="2737941"/>
            <a:ext cx="456705" cy="414190"/>
            <a:chOff x="5184232" y="12517971"/>
            <a:chExt cx="1134390" cy="1028789"/>
          </a:xfrm>
        </p:grpSpPr>
        <p:sp>
          <p:nvSpPr>
            <p:cNvPr id="2778" name="Google Shape;2778;p67"/>
            <p:cNvSpPr/>
            <p:nvPr/>
          </p:nvSpPr>
          <p:spPr>
            <a:xfrm>
              <a:off x="5184232" y="12517971"/>
              <a:ext cx="1134390" cy="1028789"/>
            </a:xfrm>
            <a:custGeom>
              <a:avLst/>
              <a:gdLst/>
              <a:ahLst/>
              <a:cxnLst/>
              <a:rect l="l" t="t" r="r" b="b"/>
              <a:pathLst>
                <a:path w="17671" h="16026" extrusionOk="0">
                  <a:moveTo>
                    <a:pt x="8862" y="1327"/>
                  </a:moveTo>
                  <a:cubicBezTo>
                    <a:pt x="9021" y="1327"/>
                    <a:pt x="9180" y="1327"/>
                    <a:pt x="9286" y="1433"/>
                  </a:cubicBezTo>
                  <a:cubicBezTo>
                    <a:pt x="9180" y="1539"/>
                    <a:pt x="9021" y="1539"/>
                    <a:pt x="8862" y="1539"/>
                  </a:cubicBezTo>
                  <a:cubicBezTo>
                    <a:pt x="8703" y="1539"/>
                    <a:pt x="8490" y="1539"/>
                    <a:pt x="8384" y="1433"/>
                  </a:cubicBezTo>
                  <a:cubicBezTo>
                    <a:pt x="8544" y="1327"/>
                    <a:pt x="8703" y="1327"/>
                    <a:pt x="8862" y="1327"/>
                  </a:cubicBezTo>
                  <a:close/>
                  <a:moveTo>
                    <a:pt x="9446" y="1645"/>
                  </a:moveTo>
                  <a:cubicBezTo>
                    <a:pt x="9499" y="1804"/>
                    <a:pt x="9552" y="1963"/>
                    <a:pt x="9552" y="2123"/>
                  </a:cubicBezTo>
                  <a:cubicBezTo>
                    <a:pt x="9552" y="2812"/>
                    <a:pt x="9233" y="3396"/>
                    <a:pt x="8862" y="3396"/>
                  </a:cubicBezTo>
                  <a:cubicBezTo>
                    <a:pt x="8490" y="3396"/>
                    <a:pt x="8119" y="2812"/>
                    <a:pt x="8119" y="2123"/>
                  </a:cubicBezTo>
                  <a:cubicBezTo>
                    <a:pt x="8119" y="1963"/>
                    <a:pt x="8172" y="1804"/>
                    <a:pt x="8225" y="1645"/>
                  </a:cubicBezTo>
                  <a:cubicBezTo>
                    <a:pt x="8384" y="1804"/>
                    <a:pt x="8597" y="1857"/>
                    <a:pt x="8862" y="1857"/>
                  </a:cubicBezTo>
                  <a:cubicBezTo>
                    <a:pt x="9074" y="1857"/>
                    <a:pt x="9286" y="1804"/>
                    <a:pt x="9446" y="1645"/>
                  </a:cubicBezTo>
                  <a:close/>
                  <a:moveTo>
                    <a:pt x="8862" y="425"/>
                  </a:moveTo>
                  <a:cubicBezTo>
                    <a:pt x="9552" y="425"/>
                    <a:pt x="10029" y="1061"/>
                    <a:pt x="10029" y="2016"/>
                  </a:cubicBezTo>
                  <a:cubicBezTo>
                    <a:pt x="10029" y="2759"/>
                    <a:pt x="9764" y="3449"/>
                    <a:pt x="9340" y="3768"/>
                  </a:cubicBezTo>
                  <a:lnTo>
                    <a:pt x="9233" y="3608"/>
                  </a:lnTo>
                  <a:cubicBezTo>
                    <a:pt x="9605" y="3343"/>
                    <a:pt x="9817" y="2812"/>
                    <a:pt x="9817" y="2176"/>
                  </a:cubicBezTo>
                  <a:cubicBezTo>
                    <a:pt x="9817" y="1433"/>
                    <a:pt x="9499" y="1008"/>
                    <a:pt x="8862" y="1008"/>
                  </a:cubicBezTo>
                  <a:cubicBezTo>
                    <a:pt x="8172" y="1008"/>
                    <a:pt x="7854" y="1433"/>
                    <a:pt x="7854" y="2176"/>
                  </a:cubicBezTo>
                  <a:cubicBezTo>
                    <a:pt x="7854" y="3025"/>
                    <a:pt x="8278" y="3714"/>
                    <a:pt x="8862" y="3714"/>
                  </a:cubicBezTo>
                  <a:lnTo>
                    <a:pt x="8968" y="3714"/>
                  </a:lnTo>
                  <a:lnTo>
                    <a:pt x="9074" y="3874"/>
                  </a:lnTo>
                  <a:cubicBezTo>
                    <a:pt x="8968" y="3874"/>
                    <a:pt x="8915" y="3927"/>
                    <a:pt x="8862" y="3927"/>
                  </a:cubicBezTo>
                  <a:cubicBezTo>
                    <a:pt x="8172" y="3927"/>
                    <a:pt x="7641" y="3025"/>
                    <a:pt x="7641" y="2016"/>
                  </a:cubicBezTo>
                  <a:cubicBezTo>
                    <a:pt x="7641" y="1061"/>
                    <a:pt x="8119" y="425"/>
                    <a:pt x="8862" y="425"/>
                  </a:cubicBezTo>
                  <a:close/>
                  <a:moveTo>
                    <a:pt x="10082" y="3555"/>
                  </a:moveTo>
                  <a:lnTo>
                    <a:pt x="11038" y="3874"/>
                  </a:lnTo>
                  <a:cubicBezTo>
                    <a:pt x="11515" y="4033"/>
                    <a:pt x="11993" y="4351"/>
                    <a:pt x="12258" y="4829"/>
                  </a:cubicBezTo>
                  <a:lnTo>
                    <a:pt x="17140" y="12311"/>
                  </a:lnTo>
                  <a:cubicBezTo>
                    <a:pt x="16291" y="13266"/>
                    <a:pt x="15123" y="14062"/>
                    <a:pt x="13744" y="14646"/>
                  </a:cubicBezTo>
                  <a:cubicBezTo>
                    <a:pt x="12258" y="15229"/>
                    <a:pt x="10560" y="15548"/>
                    <a:pt x="8862" y="15548"/>
                  </a:cubicBezTo>
                  <a:cubicBezTo>
                    <a:pt x="7111" y="15548"/>
                    <a:pt x="5413" y="15229"/>
                    <a:pt x="3927" y="14646"/>
                  </a:cubicBezTo>
                  <a:cubicBezTo>
                    <a:pt x="2547" y="14062"/>
                    <a:pt x="1380" y="13266"/>
                    <a:pt x="531" y="12311"/>
                  </a:cubicBezTo>
                  <a:lnTo>
                    <a:pt x="5413" y="4829"/>
                  </a:lnTo>
                  <a:cubicBezTo>
                    <a:pt x="5731" y="4351"/>
                    <a:pt x="6156" y="4033"/>
                    <a:pt x="6686" y="3874"/>
                  </a:cubicBezTo>
                  <a:lnTo>
                    <a:pt x="7588" y="3555"/>
                  </a:lnTo>
                  <a:cubicBezTo>
                    <a:pt x="7588" y="3555"/>
                    <a:pt x="7641" y="3608"/>
                    <a:pt x="7641" y="3608"/>
                  </a:cubicBezTo>
                  <a:cubicBezTo>
                    <a:pt x="7748" y="3768"/>
                    <a:pt x="7960" y="3980"/>
                    <a:pt x="7960" y="3980"/>
                  </a:cubicBezTo>
                  <a:lnTo>
                    <a:pt x="7960" y="5837"/>
                  </a:lnTo>
                  <a:cubicBezTo>
                    <a:pt x="7960" y="5943"/>
                    <a:pt x="8013" y="5996"/>
                    <a:pt x="8066" y="5996"/>
                  </a:cubicBezTo>
                  <a:cubicBezTo>
                    <a:pt x="8172" y="5996"/>
                    <a:pt x="8278" y="5943"/>
                    <a:pt x="8278" y="5837"/>
                  </a:cubicBezTo>
                  <a:lnTo>
                    <a:pt x="8278" y="4192"/>
                  </a:lnTo>
                  <a:cubicBezTo>
                    <a:pt x="8437" y="4298"/>
                    <a:pt x="8650" y="4351"/>
                    <a:pt x="8862" y="4351"/>
                  </a:cubicBezTo>
                  <a:cubicBezTo>
                    <a:pt x="9021" y="4351"/>
                    <a:pt x="9233" y="4298"/>
                    <a:pt x="9446" y="4192"/>
                  </a:cubicBezTo>
                  <a:lnTo>
                    <a:pt x="9446" y="5837"/>
                  </a:lnTo>
                  <a:cubicBezTo>
                    <a:pt x="9446" y="5943"/>
                    <a:pt x="9446" y="5996"/>
                    <a:pt x="9552" y="5996"/>
                  </a:cubicBezTo>
                  <a:cubicBezTo>
                    <a:pt x="9605" y="5996"/>
                    <a:pt x="9711" y="5943"/>
                    <a:pt x="9711" y="5837"/>
                  </a:cubicBezTo>
                  <a:lnTo>
                    <a:pt x="9711" y="3980"/>
                  </a:lnTo>
                  <a:cubicBezTo>
                    <a:pt x="9711" y="3980"/>
                    <a:pt x="9923" y="3768"/>
                    <a:pt x="10029" y="3608"/>
                  </a:cubicBezTo>
                  <a:cubicBezTo>
                    <a:pt x="10029" y="3608"/>
                    <a:pt x="10082" y="3555"/>
                    <a:pt x="10082" y="3555"/>
                  </a:cubicBezTo>
                  <a:close/>
                  <a:moveTo>
                    <a:pt x="8862" y="0"/>
                  </a:moveTo>
                  <a:cubicBezTo>
                    <a:pt x="8384" y="0"/>
                    <a:pt x="7960" y="159"/>
                    <a:pt x="7641" y="531"/>
                  </a:cubicBezTo>
                  <a:cubicBezTo>
                    <a:pt x="7376" y="902"/>
                    <a:pt x="7217" y="1433"/>
                    <a:pt x="7217" y="2016"/>
                  </a:cubicBezTo>
                  <a:cubicBezTo>
                    <a:pt x="7217" y="2441"/>
                    <a:pt x="7270" y="2812"/>
                    <a:pt x="7376" y="3131"/>
                  </a:cubicBezTo>
                  <a:lnTo>
                    <a:pt x="6527" y="3449"/>
                  </a:lnTo>
                  <a:cubicBezTo>
                    <a:pt x="5943" y="3661"/>
                    <a:pt x="5413" y="4033"/>
                    <a:pt x="5041" y="4563"/>
                  </a:cubicBezTo>
                  <a:lnTo>
                    <a:pt x="53" y="12205"/>
                  </a:lnTo>
                  <a:cubicBezTo>
                    <a:pt x="0" y="12258"/>
                    <a:pt x="0" y="12364"/>
                    <a:pt x="106" y="12470"/>
                  </a:cubicBezTo>
                  <a:cubicBezTo>
                    <a:pt x="1008" y="13531"/>
                    <a:pt x="2282" y="14433"/>
                    <a:pt x="3768" y="15017"/>
                  </a:cubicBezTo>
                  <a:cubicBezTo>
                    <a:pt x="5307" y="15654"/>
                    <a:pt x="7058" y="16025"/>
                    <a:pt x="8862" y="16025"/>
                  </a:cubicBezTo>
                  <a:cubicBezTo>
                    <a:pt x="10613" y="16025"/>
                    <a:pt x="12364" y="15654"/>
                    <a:pt x="13903" y="15017"/>
                  </a:cubicBezTo>
                  <a:cubicBezTo>
                    <a:pt x="15442" y="14433"/>
                    <a:pt x="16715" y="13531"/>
                    <a:pt x="17618" y="12470"/>
                  </a:cubicBezTo>
                  <a:cubicBezTo>
                    <a:pt x="17671" y="12364"/>
                    <a:pt x="17671" y="12258"/>
                    <a:pt x="17618" y="12205"/>
                  </a:cubicBezTo>
                  <a:lnTo>
                    <a:pt x="12629" y="4563"/>
                  </a:lnTo>
                  <a:cubicBezTo>
                    <a:pt x="12311" y="4033"/>
                    <a:pt x="11780" y="3661"/>
                    <a:pt x="11144" y="3449"/>
                  </a:cubicBezTo>
                  <a:lnTo>
                    <a:pt x="10295" y="3131"/>
                  </a:lnTo>
                  <a:cubicBezTo>
                    <a:pt x="10401" y="2812"/>
                    <a:pt x="10507" y="2441"/>
                    <a:pt x="10507" y="2016"/>
                  </a:cubicBezTo>
                  <a:cubicBezTo>
                    <a:pt x="10507" y="1433"/>
                    <a:pt x="10348" y="902"/>
                    <a:pt x="10029" y="531"/>
                  </a:cubicBezTo>
                  <a:cubicBezTo>
                    <a:pt x="9711" y="159"/>
                    <a:pt x="9286" y="0"/>
                    <a:pt x="88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67"/>
            <p:cNvSpPr/>
            <p:nvPr/>
          </p:nvSpPr>
          <p:spPr>
            <a:xfrm>
              <a:off x="5426055" y="12898070"/>
              <a:ext cx="136350" cy="195602"/>
            </a:xfrm>
            <a:custGeom>
              <a:avLst/>
              <a:gdLst/>
              <a:ahLst/>
              <a:cxnLst/>
              <a:rect l="l" t="t" r="r" b="b"/>
              <a:pathLst>
                <a:path w="2124" h="3047" extrusionOk="0">
                  <a:moveTo>
                    <a:pt x="2013" y="0"/>
                  </a:moveTo>
                  <a:cubicBezTo>
                    <a:pt x="1960" y="0"/>
                    <a:pt x="1896" y="38"/>
                    <a:pt x="1858" y="75"/>
                  </a:cubicBezTo>
                  <a:lnTo>
                    <a:pt x="54" y="2834"/>
                  </a:lnTo>
                  <a:cubicBezTo>
                    <a:pt x="1" y="2888"/>
                    <a:pt x="1" y="2994"/>
                    <a:pt x="107" y="3047"/>
                  </a:cubicBezTo>
                  <a:lnTo>
                    <a:pt x="160" y="3047"/>
                  </a:lnTo>
                  <a:cubicBezTo>
                    <a:pt x="213" y="3047"/>
                    <a:pt x="266" y="3047"/>
                    <a:pt x="266" y="2994"/>
                  </a:cubicBezTo>
                  <a:lnTo>
                    <a:pt x="2123" y="234"/>
                  </a:lnTo>
                  <a:cubicBezTo>
                    <a:pt x="2123" y="181"/>
                    <a:pt x="2123" y="75"/>
                    <a:pt x="2070" y="22"/>
                  </a:cubicBezTo>
                  <a:cubicBezTo>
                    <a:pt x="2055" y="7"/>
                    <a:pt x="2035" y="0"/>
                    <a:pt x="2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67"/>
            <p:cNvSpPr/>
            <p:nvPr/>
          </p:nvSpPr>
          <p:spPr>
            <a:xfrm>
              <a:off x="5940449" y="12898070"/>
              <a:ext cx="139753" cy="195602"/>
            </a:xfrm>
            <a:custGeom>
              <a:avLst/>
              <a:gdLst/>
              <a:ahLst/>
              <a:cxnLst/>
              <a:rect l="l" t="t" r="r" b="b"/>
              <a:pathLst>
                <a:path w="2177" h="3047" extrusionOk="0">
                  <a:moveTo>
                    <a:pt x="164" y="0"/>
                  </a:moveTo>
                  <a:cubicBezTo>
                    <a:pt x="142" y="0"/>
                    <a:pt x="122" y="7"/>
                    <a:pt x="107" y="22"/>
                  </a:cubicBezTo>
                  <a:cubicBezTo>
                    <a:pt x="54" y="75"/>
                    <a:pt x="0" y="181"/>
                    <a:pt x="54" y="234"/>
                  </a:cubicBezTo>
                  <a:lnTo>
                    <a:pt x="1858" y="2994"/>
                  </a:lnTo>
                  <a:cubicBezTo>
                    <a:pt x="1911" y="3047"/>
                    <a:pt x="1964" y="3047"/>
                    <a:pt x="2017" y="3047"/>
                  </a:cubicBezTo>
                  <a:lnTo>
                    <a:pt x="2070" y="3047"/>
                  </a:lnTo>
                  <a:cubicBezTo>
                    <a:pt x="2123" y="2994"/>
                    <a:pt x="2176" y="2888"/>
                    <a:pt x="2123" y="2834"/>
                  </a:cubicBezTo>
                  <a:lnTo>
                    <a:pt x="319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1" name="Google Shape;2781;p67"/>
          <p:cNvGrpSpPr/>
          <p:nvPr/>
        </p:nvGrpSpPr>
        <p:grpSpPr>
          <a:xfrm>
            <a:off x="3326616" y="2724932"/>
            <a:ext cx="340119" cy="447117"/>
            <a:chOff x="4802721" y="10872654"/>
            <a:chExt cx="844806" cy="1110574"/>
          </a:xfrm>
        </p:grpSpPr>
        <p:sp>
          <p:nvSpPr>
            <p:cNvPr id="2782" name="Google Shape;2782;p67"/>
            <p:cNvSpPr/>
            <p:nvPr/>
          </p:nvSpPr>
          <p:spPr>
            <a:xfrm>
              <a:off x="4802721" y="10872654"/>
              <a:ext cx="844806" cy="1110574"/>
            </a:xfrm>
            <a:custGeom>
              <a:avLst/>
              <a:gdLst/>
              <a:ahLst/>
              <a:cxnLst/>
              <a:rect l="l" t="t" r="r" b="b"/>
              <a:pathLst>
                <a:path w="13160" h="17300" extrusionOk="0">
                  <a:moveTo>
                    <a:pt x="5996" y="425"/>
                  </a:moveTo>
                  <a:cubicBezTo>
                    <a:pt x="6315" y="425"/>
                    <a:pt x="6633" y="584"/>
                    <a:pt x="6845" y="849"/>
                  </a:cubicBezTo>
                  <a:cubicBezTo>
                    <a:pt x="6845" y="902"/>
                    <a:pt x="6898" y="955"/>
                    <a:pt x="7005" y="955"/>
                  </a:cubicBezTo>
                  <a:cubicBezTo>
                    <a:pt x="7058" y="955"/>
                    <a:pt x="7111" y="955"/>
                    <a:pt x="7164" y="902"/>
                  </a:cubicBezTo>
                  <a:cubicBezTo>
                    <a:pt x="7323" y="743"/>
                    <a:pt x="7535" y="637"/>
                    <a:pt x="7747" y="637"/>
                  </a:cubicBezTo>
                  <a:cubicBezTo>
                    <a:pt x="8119" y="637"/>
                    <a:pt x="8490" y="955"/>
                    <a:pt x="8543" y="1380"/>
                  </a:cubicBezTo>
                  <a:cubicBezTo>
                    <a:pt x="8543" y="1433"/>
                    <a:pt x="8596" y="1486"/>
                    <a:pt x="8650" y="1539"/>
                  </a:cubicBezTo>
                  <a:cubicBezTo>
                    <a:pt x="8676" y="1566"/>
                    <a:pt x="8703" y="1579"/>
                    <a:pt x="8736" y="1579"/>
                  </a:cubicBezTo>
                  <a:cubicBezTo>
                    <a:pt x="8769" y="1579"/>
                    <a:pt x="8809" y="1566"/>
                    <a:pt x="8862" y="1539"/>
                  </a:cubicBezTo>
                  <a:cubicBezTo>
                    <a:pt x="8968" y="1486"/>
                    <a:pt x="9074" y="1486"/>
                    <a:pt x="9180" y="1486"/>
                  </a:cubicBezTo>
                  <a:cubicBezTo>
                    <a:pt x="9552" y="1486"/>
                    <a:pt x="9870" y="1751"/>
                    <a:pt x="9976" y="2176"/>
                  </a:cubicBezTo>
                  <a:cubicBezTo>
                    <a:pt x="9976" y="2282"/>
                    <a:pt x="10082" y="2335"/>
                    <a:pt x="10188" y="2335"/>
                  </a:cubicBezTo>
                  <a:lnTo>
                    <a:pt x="10348" y="2335"/>
                  </a:lnTo>
                  <a:cubicBezTo>
                    <a:pt x="10931" y="2335"/>
                    <a:pt x="11409" y="2760"/>
                    <a:pt x="11409" y="3343"/>
                  </a:cubicBezTo>
                  <a:cubicBezTo>
                    <a:pt x="11409" y="3449"/>
                    <a:pt x="11356" y="3503"/>
                    <a:pt x="11356" y="3556"/>
                  </a:cubicBezTo>
                  <a:cubicBezTo>
                    <a:pt x="11356" y="3662"/>
                    <a:pt x="11409" y="3768"/>
                    <a:pt x="11515" y="3821"/>
                  </a:cubicBezTo>
                  <a:cubicBezTo>
                    <a:pt x="11780" y="3980"/>
                    <a:pt x="11993" y="4245"/>
                    <a:pt x="11993" y="4564"/>
                  </a:cubicBezTo>
                  <a:cubicBezTo>
                    <a:pt x="11993" y="4723"/>
                    <a:pt x="11939" y="4882"/>
                    <a:pt x="11886" y="5041"/>
                  </a:cubicBezTo>
                  <a:cubicBezTo>
                    <a:pt x="11833" y="5094"/>
                    <a:pt x="11833" y="5147"/>
                    <a:pt x="11833" y="5254"/>
                  </a:cubicBezTo>
                  <a:cubicBezTo>
                    <a:pt x="11886" y="5307"/>
                    <a:pt x="11939" y="5360"/>
                    <a:pt x="11993" y="5360"/>
                  </a:cubicBezTo>
                  <a:cubicBezTo>
                    <a:pt x="12417" y="5413"/>
                    <a:pt x="12682" y="5784"/>
                    <a:pt x="12682" y="6156"/>
                  </a:cubicBezTo>
                  <a:cubicBezTo>
                    <a:pt x="12682" y="6474"/>
                    <a:pt x="12470" y="6792"/>
                    <a:pt x="12205" y="6899"/>
                  </a:cubicBezTo>
                  <a:cubicBezTo>
                    <a:pt x="12099" y="6952"/>
                    <a:pt x="12099" y="7005"/>
                    <a:pt x="12046" y="7111"/>
                  </a:cubicBezTo>
                  <a:cubicBezTo>
                    <a:pt x="12046" y="7164"/>
                    <a:pt x="12099" y="7270"/>
                    <a:pt x="12205" y="7270"/>
                  </a:cubicBezTo>
                  <a:cubicBezTo>
                    <a:pt x="12523" y="7482"/>
                    <a:pt x="12735" y="7801"/>
                    <a:pt x="12735" y="8172"/>
                  </a:cubicBezTo>
                  <a:cubicBezTo>
                    <a:pt x="12735" y="8703"/>
                    <a:pt x="12311" y="9180"/>
                    <a:pt x="11727" y="9180"/>
                  </a:cubicBezTo>
                  <a:cubicBezTo>
                    <a:pt x="11568" y="9180"/>
                    <a:pt x="11409" y="9127"/>
                    <a:pt x="11250" y="9021"/>
                  </a:cubicBezTo>
                  <a:cubicBezTo>
                    <a:pt x="11223" y="8995"/>
                    <a:pt x="11197" y="8981"/>
                    <a:pt x="11170" y="8981"/>
                  </a:cubicBezTo>
                  <a:cubicBezTo>
                    <a:pt x="11144" y="8981"/>
                    <a:pt x="11117" y="8995"/>
                    <a:pt x="11090" y="9021"/>
                  </a:cubicBezTo>
                  <a:cubicBezTo>
                    <a:pt x="11037" y="9021"/>
                    <a:pt x="10984" y="9074"/>
                    <a:pt x="10931" y="9127"/>
                  </a:cubicBezTo>
                  <a:cubicBezTo>
                    <a:pt x="10825" y="9446"/>
                    <a:pt x="10507" y="9658"/>
                    <a:pt x="10188" y="9658"/>
                  </a:cubicBezTo>
                  <a:cubicBezTo>
                    <a:pt x="9870" y="9658"/>
                    <a:pt x="9605" y="9446"/>
                    <a:pt x="9445" y="9180"/>
                  </a:cubicBezTo>
                  <a:cubicBezTo>
                    <a:pt x="9445" y="9127"/>
                    <a:pt x="9339" y="9074"/>
                    <a:pt x="9233" y="9074"/>
                  </a:cubicBezTo>
                  <a:cubicBezTo>
                    <a:pt x="9180" y="9074"/>
                    <a:pt x="9074" y="9127"/>
                    <a:pt x="9074" y="9180"/>
                  </a:cubicBezTo>
                  <a:cubicBezTo>
                    <a:pt x="8915" y="9446"/>
                    <a:pt x="8650" y="9605"/>
                    <a:pt x="8331" y="9605"/>
                  </a:cubicBezTo>
                  <a:cubicBezTo>
                    <a:pt x="8172" y="9605"/>
                    <a:pt x="8013" y="9552"/>
                    <a:pt x="7907" y="9446"/>
                  </a:cubicBezTo>
                  <a:cubicBezTo>
                    <a:pt x="7854" y="9419"/>
                    <a:pt x="7800" y="9406"/>
                    <a:pt x="7754" y="9406"/>
                  </a:cubicBezTo>
                  <a:cubicBezTo>
                    <a:pt x="7708" y="9406"/>
                    <a:pt x="7668" y="9419"/>
                    <a:pt x="7641" y="9446"/>
                  </a:cubicBezTo>
                  <a:cubicBezTo>
                    <a:pt x="7482" y="9552"/>
                    <a:pt x="7323" y="9605"/>
                    <a:pt x="7164" y="9605"/>
                  </a:cubicBezTo>
                  <a:cubicBezTo>
                    <a:pt x="7005" y="9605"/>
                    <a:pt x="6845" y="9552"/>
                    <a:pt x="6739" y="9446"/>
                  </a:cubicBezTo>
                  <a:cubicBezTo>
                    <a:pt x="6695" y="9424"/>
                    <a:pt x="6642" y="9411"/>
                    <a:pt x="6591" y="9411"/>
                  </a:cubicBezTo>
                  <a:cubicBezTo>
                    <a:pt x="6519" y="9411"/>
                    <a:pt x="6452" y="9437"/>
                    <a:pt x="6421" y="9499"/>
                  </a:cubicBezTo>
                  <a:cubicBezTo>
                    <a:pt x="6209" y="9711"/>
                    <a:pt x="5943" y="9817"/>
                    <a:pt x="5678" y="9817"/>
                  </a:cubicBezTo>
                  <a:cubicBezTo>
                    <a:pt x="5253" y="9817"/>
                    <a:pt x="4882" y="9605"/>
                    <a:pt x="4723" y="9233"/>
                  </a:cubicBezTo>
                  <a:cubicBezTo>
                    <a:pt x="4684" y="9156"/>
                    <a:pt x="4645" y="9106"/>
                    <a:pt x="4585" y="9106"/>
                  </a:cubicBezTo>
                  <a:cubicBezTo>
                    <a:pt x="4564" y="9106"/>
                    <a:pt x="4539" y="9113"/>
                    <a:pt x="4511" y="9127"/>
                  </a:cubicBezTo>
                  <a:cubicBezTo>
                    <a:pt x="4404" y="9127"/>
                    <a:pt x="4351" y="9180"/>
                    <a:pt x="4298" y="9286"/>
                  </a:cubicBezTo>
                  <a:cubicBezTo>
                    <a:pt x="4245" y="9658"/>
                    <a:pt x="3874" y="9923"/>
                    <a:pt x="3502" y="9923"/>
                  </a:cubicBezTo>
                  <a:cubicBezTo>
                    <a:pt x="3237" y="9923"/>
                    <a:pt x="2972" y="9764"/>
                    <a:pt x="2812" y="9499"/>
                  </a:cubicBezTo>
                  <a:cubicBezTo>
                    <a:pt x="2759" y="9446"/>
                    <a:pt x="2706" y="9393"/>
                    <a:pt x="2653" y="9393"/>
                  </a:cubicBezTo>
                  <a:lnTo>
                    <a:pt x="2600" y="9393"/>
                  </a:lnTo>
                  <a:cubicBezTo>
                    <a:pt x="2547" y="9393"/>
                    <a:pt x="2494" y="9393"/>
                    <a:pt x="2441" y="9446"/>
                  </a:cubicBezTo>
                  <a:cubicBezTo>
                    <a:pt x="2282" y="9605"/>
                    <a:pt x="2016" y="9711"/>
                    <a:pt x="1751" y="9711"/>
                  </a:cubicBezTo>
                  <a:cubicBezTo>
                    <a:pt x="1167" y="9711"/>
                    <a:pt x="743" y="9286"/>
                    <a:pt x="743" y="8703"/>
                  </a:cubicBezTo>
                  <a:cubicBezTo>
                    <a:pt x="743" y="8544"/>
                    <a:pt x="743" y="8437"/>
                    <a:pt x="796" y="8278"/>
                  </a:cubicBezTo>
                  <a:cubicBezTo>
                    <a:pt x="849" y="8225"/>
                    <a:pt x="849" y="8119"/>
                    <a:pt x="743" y="8013"/>
                  </a:cubicBezTo>
                  <a:cubicBezTo>
                    <a:pt x="531" y="7907"/>
                    <a:pt x="425" y="7641"/>
                    <a:pt x="425" y="7376"/>
                  </a:cubicBezTo>
                  <a:cubicBezTo>
                    <a:pt x="425" y="7111"/>
                    <a:pt x="584" y="6846"/>
                    <a:pt x="849" y="6686"/>
                  </a:cubicBezTo>
                  <a:cubicBezTo>
                    <a:pt x="902" y="6686"/>
                    <a:pt x="955" y="6580"/>
                    <a:pt x="955" y="6527"/>
                  </a:cubicBezTo>
                  <a:cubicBezTo>
                    <a:pt x="955" y="6474"/>
                    <a:pt x="955" y="6421"/>
                    <a:pt x="902" y="6368"/>
                  </a:cubicBezTo>
                  <a:cubicBezTo>
                    <a:pt x="743" y="6209"/>
                    <a:pt x="637" y="5997"/>
                    <a:pt x="637" y="5784"/>
                  </a:cubicBezTo>
                  <a:cubicBezTo>
                    <a:pt x="637" y="5519"/>
                    <a:pt x="743" y="5307"/>
                    <a:pt x="955" y="5147"/>
                  </a:cubicBezTo>
                  <a:cubicBezTo>
                    <a:pt x="1008" y="5094"/>
                    <a:pt x="1061" y="5041"/>
                    <a:pt x="1061" y="4988"/>
                  </a:cubicBezTo>
                  <a:cubicBezTo>
                    <a:pt x="1061" y="4882"/>
                    <a:pt x="1061" y="4829"/>
                    <a:pt x="1008" y="4776"/>
                  </a:cubicBezTo>
                  <a:cubicBezTo>
                    <a:pt x="849" y="4617"/>
                    <a:pt x="796" y="4458"/>
                    <a:pt x="796" y="4245"/>
                  </a:cubicBezTo>
                  <a:cubicBezTo>
                    <a:pt x="796" y="3821"/>
                    <a:pt x="1114" y="3449"/>
                    <a:pt x="1539" y="3449"/>
                  </a:cubicBezTo>
                  <a:cubicBezTo>
                    <a:pt x="1645" y="3449"/>
                    <a:pt x="1751" y="3343"/>
                    <a:pt x="1751" y="3184"/>
                  </a:cubicBezTo>
                  <a:cubicBezTo>
                    <a:pt x="1751" y="2600"/>
                    <a:pt x="2229" y="2123"/>
                    <a:pt x="2759" y="2123"/>
                  </a:cubicBezTo>
                  <a:cubicBezTo>
                    <a:pt x="2866" y="2123"/>
                    <a:pt x="2972" y="2176"/>
                    <a:pt x="3078" y="2176"/>
                  </a:cubicBezTo>
                  <a:cubicBezTo>
                    <a:pt x="3095" y="2194"/>
                    <a:pt x="3113" y="2200"/>
                    <a:pt x="3131" y="2200"/>
                  </a:cubicBezTo>
                  <a:cubicBezTo>
                    <a:pt x="3166" y="2200"/>
                    <a:pt x="3202" y="2176"/>
                    <a:pt x="3237" y="2176"/>
                  </a:cubicBezTo>
                  <a:cubicBezTo>
                    <a:pt x="3343" y="2123"/>
                    <a:pt x="3343" y="2070"/>
                    <a:pt x="3343" y="1964"/>
                  </a:cubicBezTo>
                  <a:cubicBezTo>
                    <a:pt x="3343" y="1539"/>
                    <a:pt x="3715" y="1221"/>
                    <a:pt x="4139" y="1221"/>
                  </a:cubicBezTo>
                  <a:cubicBezTo>
                    <a:pt x="4351" y="1221"/>
                    <a:pt x="4511" y="1274"/>
                    <a:pt x="4670" y="1380"/>
                  </a:cubicBezTo>
                  <a:cubicBezTo>
                    <a:pt x="4696" y="1407"/>
                    <a:pt x="4723" y="1420"/>
                    <a:pt x="4756" y="1420"/>
                  </a:cubicBezTo>
                  <a:cubicBezTo>
                    <a:pt x="4789" y="1420"/>
                    <a:pt x="4829" y="1407"/>
                    <a:pt x="4882" y="1380"/>
                  </a:cubicBezTo>
                  <a:cubicBezTo>
                    <a:pt x="4935" y="1380"/>
                    <a:pt x="4988" y="1327"/>
                    <a:pt x="4988" y="1221"/>
                  </a:cubicBezTo>
                  <a:cubicBezTo>
                    <a:pt x="5094" y="743"/>
                    <a:pt x="5519" y="425"/>
                    <a:pt x="5996" y="425"/>
                  </a:cubicBezTo>
                  <a:close/>
                  <a:moveTo>
                    <a:pt x="7747" y="9870"/>
                  </a:moveTo>
                  <a:cubicBezTo>
                    <a:pt x="7800" y="9923"/>
                    <a:pt x="7854" y="9923"/>
                    <a:pt x="7907" y="9976"/>
                  </a:cubicBezTo>
                  <a:cubicBezTo>
                    <a:pt x="7800" y="10082"/>
                    <a:pt x="7694" y="10242"/>
                    <a:pt x="7588" y="10348"/>
                  </a:cubicBezTo>
                  <a:lnTo>
                    <a:pt x="7588" y="10401"/>
                  </a:lnTo>
                  <a:cubicBezTo>
                    <a:pt x="7535" y="10454"/>
                    <a:pt x="7482" y="10507"/>
                    <a:pt x="7376" y="10507"/>
                  </a:cubicBezTo>
                  <a:lnTo>
                    <a:pt x="7270" y="10507"/>
                  </a:lnTo>
                  <a:cubicBezTo>
                    <a:pt x="7217" y="10454"/>
                    <a:pt x="7111" y="10348"/>
                    <a:pt x="7111" y="10029"/>
                  </a:cubicBezTo>
                  <a:lnTo>
                    <a:pt x="7164" y="10029"/>
                  </a:lnTo>
                  <a:cubicBezTo>
                    <a:pt x="7376" y="10029"/>
                    <a:pt x="7588" y="9976"/>
                    <a:pt x="7747" y="9870"/>
                  </a:cubicBezTo>
                  <a:close/>
                  <a:moveTo>
                    <a:pt x="5996" y="10242"/>
                  </a:moveTo>
                  <a:cubicBezTo>
                    <a:pt x="5996" y="10560"/>
                    <a:pt x="5943" y="10719"/>
                    <a:pt x="5890" y="10719"/>
                  </a:cubicBezTo>
                  <a:cubicBezTo>
                    <a:pt x="5731" y="10613"/>
                    <a:pt x="5572" y="10454"/>
                    <a:pt x="5413" y="10242"/>
                  </a:cubicBezTo>
                  <a:close/>
                  <a:moveTo>
                    <a:pt x="4564" y="9764"/>
                  </a:moveTo>
                  <a:cubicBezTo>
                    <a:pt x="4670" y="9870"/>
                    <a:pt x="4776" y="9976"/>
                    <a:pt x="4935" y="10082"/>
                  </a:cubicBezTo>
                  <a:cubicBezTo>
                    <a:pt x="5094" y="10401"/>
                    <a:pt x="5360" y="10825"/>
                    <a:pt x="5731" y="10984"/>
                  </a:cubicBezTo>
                  <a:cubicBezTo>
                    <a:pt x="5784" y="11038"/>
                    <a:pt x="5837" y="11038"/>
                    <a:pt x="5943" y="11038"/>
                  </a:cubicBezTo>
                  <a:lnTo>
                    <a:pt x="6102" y="11038"/>
                  </a:lnTo>
                  <a:cubicBezTo>
                    <a:pt x="6209" y="10931"/>
                    <a:pt x="6315" y="10772"/>
                    <a:pt x="6315" y="10082"/>
                  </a:cubicBezTo>
                  <a:cubicBezTo>
                    <a:pt x="6421" y="10029"/>
                    <a:pt x="6527" y="9976"/>
                    <a:pt x="6633" y="9923"/>
                  </a:cubicBezTo>
                  <a:cubicBezTo>
                    <a:pt x="6686" y="9923"/>
                    <a:pt x="6686" y="9923"/>
                    <a:pt x="6739" y="9976"/>
                  </a:cubicBezTo>
                  <a:cubicBezTo>
                    <a:pt x="6792" y="10401"/>
                    <a:pt x="6898" y="10613"/>
                    <a:pt x="7111" y="10772"/>
                  </a:cubicBezTo>
                  <a:cubicBezTo>
                    <a:pt x="7111" y="10772"/>
                    <a:pt x="7164" y="10772"/>
                    <a:pt x="7164" y="10825"/>
                  </a:cubicBezTo>
                  <a:cubicBezTo>
                    <a:pt x="7111" y="10878"/>
                    <a:pt x="7058" y="10931"/>
                    <a:pt x="7005" y="10984"/>
                  </a:cubicBezTo>
                  <a:cubicBezTo>
                    <a:pt x="6845" y="11144"/>
                    <a:pt x="6633" y="11303"/>
                    <a:pt x="6474" y="11462"/>
                  </a:cubicBezTo>
                  <a:cubicBezTo>
                    <a:pt x="6102" y="11833"/>
                    <a:pt x="5784" y="12311"/>
                    <a:pt x="5519" y="12683"/>
                  </a:cubicBezTo>
                  <a:cubicBezTo>
                    <a:pt x="5413" y="11303"/>
                    <a:pt x="4829" y="10348"/>
                    <a:pt x="4457" y="9923"/>
                  </a:cubicBezTo>
                  <a:cubicBezTo>
                    <a:pt x="4511" y="9870"/>
                    <a:pt x="4564" y="9817"/>
                    <a:pt x="4564" y="9764"/>
                  </a:cubicBezTo>
                  <a:close/>
                  <a:moveTo>
                    <a:pt x="5996" y="0"/>
                  </a:moveTo>
                  <a:cubicBezTo>
                    <a:pt x="5413" y="0"/>
                    <a:pt x="4882" y="372"/>
                    <a:pt x="4670" y="902"/>
                  </a:cubicBezTo>
                  <a:cubicBezTo>
                    <a:pt x="4511" y="796"/>
                    <a:pt x="4351" y="796"/>
                    <a:pt x="4139" y="796"/>
                  </a:cubicBezTo>
                  <a:cubicBezTo>
                    <a:pt x="3555" y="796"/>
                    <a:pt x="3078" y="1168"/>
                    <a:pt x="2919" y="1751"/>
                  </a:cubicBezTo>
                  <a:cubicBezTo>
                    <a:pt x="2866" y="1751"/>
                    <a:pt x="2812" y="1698"/>
                    <a:pt x="2759" y="1698"/>
                  </a:cubicBezTo>
                  <a:cubicBezTo>
                    <a:pt x="2016" y="1698"/>
                    <a:pt x="1380" y="2282"/>
                    <a:pt x="1327" y="3025"/>
                  </a:cubicBezTo>
                  <a:cubicBezTo>
                    <a:pt x="743" y="3131"/>
                    <a:pt x="318" y="3662"/>
                    <a:pt x="318" y="4245"/>
                  </a:cubicBezTo>
                  <a:cubicBezTo>
                    <a:pt x="318" y="4511"/>
                    <a:pt x="425" y="4723"/>
                    <a:pt x="531" y="4935"/>
                  </a:cubicBezTo>
                  <a:cubicBezTo>
                    <a:pt x="318" y="5147"/>
                    <a:pt x="212" y="5466"/>
                    <a:pt x="212" y="5784"/>
                  </a:cubicBezTo>
                  <a:cubicBezTo>
                    <a:pt x="212" y="6050"/>
                    <a:pt x="265" y="6262"/>
                    <a:pt x="425" y="6474"/>
                  </a:cubicBezTo>
                  <a:cubicBezTo>
                    <a:pt x="159" y="6686"/>
                    <a:pt x="0" y="7058"/>
                    <a:pt x="0" y="7376"/>
                  </a:cubicBezTo>
                  <a:cubicBezTo>
                    <a:pt x="0" y="7748"/>
                    <a:pt x="106" y="8066"/>
                    <a:pt x="372" y="8278"/>
                  </a:cubicBezTo>
                  <a:cubicBezTo>
                    <a:pt x="318" y="8437"/>
                    <a:pt x="265" y="8544"/>
                    <a:pt x="265" y="8703"/>
                  </a:cubicBezTo>
                  <a:cubicBezTo>
                    <a:pt x="265" y="9499"/>
                    <a:pt x="955" y="10189"/>
                    <a:pt x="1751" y="10189"/>
                  </a:cubicBezTo>
                  <a:cubicBezTo>
                    <a:pt x="2016" y="10189"/>
                    <a:pt x="2335" y="10082"/>
                    <a:pt x="2547" y="9923"/>
                  </a:cubicBezTo>
                  <a:cubicBezTo>
                    <a:pt x="2812" y="10189"/>
                    <a:pt x="3131" y="10348"/>
                    <a:pt x="3502" y="10348"/>
                  </a:cubicBezTo>
                  <a:cubicBezTo>
                    <a:pt x="3715" y="10348"/>
                    <a:pt x="3927" y="10295"/>
                    <a:pt x="4139" y="10189"/>
                  </a:cubicBezTo>
                  <a:cubicBezTo>
                    <a:pt x="4457" y="10613"/>
                    <a:pt x="5094" y="11674"/>
                    <a:pt x="5094" y="13160"/>
                  </a:cubicBezTo>
                  <a:cubicBezTo>
                    <a:pt x="5094" y="13213"/>
                    <a:pt x="5094" y="13266"/>
                    <a:pt x="5094" y="13266"/>
                  </a:cubicBezTo>
                  <a:cubicBezTo>
                    <a:pt x="4829" y="13797"/>
                    <a:pt x="4670" y="14327"/>
                    <a:pt x="4617" y="14911"/>
                  </a:cubicBezTo>
                  <a:cubicBezTo>
                    <a:pt x="4511" y="15654"/>
                    <a:pt x="4139" y="16344"/>
                    <a:pt x="3555" y="16821"/>
                  </a:cubicBezTo>
                  <a:cubicBezTo>
                    <a:pt x="3449" y="16875"/>
                    <a:pt x="3449" y="17034"/>
                    <a:pt x="3502" y="17140"/>
                  </a:cubicBezTo>
                  <a:cubicBezTo>
                    <a:pt x="3555" y="17193"/>
                    <a:pt x="3608" y="17193"/>
                    <a:pt x="3661" y="17193"/>
                  </a:cubicBezTo>
                  <a:cubicBezTo>
                    <a:pt x="3715" y="17193"/>
                    <a:pt x="3768" y="17193"/>
                    <a:pt x="3821" y="17140"/>
                  </a:cubicBezTo>
                  <a:cubicBezTo>
                    <a:pt x="4511" y="16609"/>
                    <a:pt x="4935" y="15813"/>
                    <a:pt x="5041" y="14964"/>
                  </a:cubicBezTo>
                  <a:cubicBezTo>
                    <a:pt x="5094" y="14434"/>
                    <a:pt x="5253" y="13903"/>
                    <a:pt x="5466" y="13425"/>
                  </a:cubicBezTo>
                  <a:cubicBezTo>
                    <a:pt x="5466" y="13425"/>
                    <a:pt x="5572" y="13266"/>
                    <a:pt x="5572" y="13213"/>
                  </a:cubicBezTo>
                  <a:cubicBezTo>
                    <a:pt x="5784" y="12895"/>
                    <a:pt x="6262" y="12152"/>
                    <a:pt x="6686" y="11727"/>
                  </a:cubicBezTo>
                  <a:cubicBezTo>
                    <a:pt x="6898" y="11515"/>
                    <a:pt x="7058" y="11409"/>
                    <a:pt x="7217" y="11250"/>
                  </a:cubicBezTo>
                  <a:cubicBezTo>
                    <a:pt x="7429" y="11038"/>
                    <a:pt x="8066" y="10348"/>
                    <a:pt x="8278" y="10029"/>
                  </a:cubicBezTo>
                  <a:lnTo>
                    <a:pt x="8437" y="10029"/>
                  </a:lnTo>
                  <a:cubicBezTo>
                    <a:pt x="8278" y="10454"/>
                    <a:pt x="8066" y="10825"/>
                    <a:pt x="7854" y="11144"/>
                  </a:cubicBezTo>
                  <a:cubicBezTo>
                    <a:pt x="7800" y="11197"/>
                    <a:pt x="7535" y="11568"/>
                    <a:pt x="7376" y="11674"/>
                  </a:cubicBezTo>
                  <a:cubicBezTo>
                    <a:pt x="4988" y="13797"/>
                    <a:pt x="5306" y="15495"/>
                    <a:pt x="5306" y="15548"/>
                  </a:cubicBezTo>
                  <a:cubicBezTo>
                    <a:pt x="5306" y="15654"/>
                    <a:pt x="5413" y="15707"/>
                    <a:pt x="5466" y="15707"/>
                  </a:cubicBezTo>
                  <a:lnTo>
                    <a:pt x="5519" y="15707"/>
                  </a:lnTo>
                  <a:cubicBezTo>
                    <a:pt x="5625" y="15654"/>
                    <a:pt x="5678" y="15601"/>
                    <a:pt x="5625" y="15495"/>
                  </a:cubicBezTo>
                  <a:cubicBezTo>
                    <a:pt x="5625" y="15495"/>
                    <a:pt x="5360" y="13903"/>
                    <a:pt x="7588" y="11940"/>
                  </a:cubicBezTo>
                  <a:cubicBezTo>
                    <a:pt x="7641" y="11887"/>
                    <a:pt x="7694" y="11833"/>
                    <a:pt x="7747" y="11780"/>
                  </a:cubicBezTo>
                  <a:lnTo>
                    <a:pt x="7747" y="11780"/>
                  </a:lnTo>
                  <a:cubicBezTo>
                    <a:pt x="7694" y="12046"/>
                    <a:pt x="7588" y="12364"/>
                    <a:pt x="7376" y="12683"/>
                  </a:cubicBezTo>
                  <a:cubicBezTo>
                    <a:pt x="7323" y="12683"/>
                    <a:pt x="7270" y="12842"/>
                    <a:pt x="7217" y="12842"/>
                  </a:cubicBezTo>
                  <a:cubicBezTo>
                    <a:pt x="6368" y="13691"/>
                    <a:pt x="6421" y="14646"/>
                    <a:pt x="6421" y="14646"/>
                  </a:cubicBezTo>
                  <a:cubicBezTo>
                    <a:pt x="6421" y="14752"/>
                    <a:pt x="6527" y="14805"/>
                    <a:pt x="6580" y="14805"/>
                  </a:cubicBezTo>
                  <a:cubicBezTo>
                    <a:pt x="6686" y="14805"/>
                    <a:pt x="6739" y="14752"/>
                    <a:pt x="6739" y="14646"/>
                  </a:cubicBezTo>
                  <a:cubicBezTo>
                    <a:pt x="6739" y="14646"/>
                    <a:pt x="6739" y="13903"/>
                    <a:pt x="7270" y="13266"/>
                  </a:cubicBezTo>
                  <a:cubicBezTo>
                    <a:pt x="7270" y="17087"/>
                    <a:pt x="8915" y="17299"/>
                    <a:pt x="8968" y="17299"/>
                  </a:cubicBezTo>
                  <a:cubicBezTo>
                    <a:pt x="9074" y="17299"/>
                    <a:pt x="9180" y="17193"/>
                    <a:pt x="9180" y="17087"/>
                  </a:cubicBezTo>
                  <a:cubicBezTo>
                    <a:pt x="9233" y="16981"/>
                    <a:pt x="9127" y="16875"/>
                    <a:pt x="9021" y="16875"/>
                  </a:cubicBezTo>
                  <a:cubicBezTo>
                    <a:pt x="8968" y="16875"/>
                    <a:pt x="7588" y="16662"/>
                    <a:pt x="7747" y="12895"/>
                  </a:cubicBezTo>
                  <a:cubicBezTo>
                    <a:pt x="8225" y="12258"/>
                    <a:pt x="8225" y="11568"/>
                    <a:pt x="8225" y="11356"/>
                  </a:cubicBezTo>
                  <a:cubicBezTo>
                    <a:pt x="8543" y="10984"/>
                    <a:pt x="8756" y="10454"/>
                    <a:pt x="8915" y="9923"/>
                  </a:cubicBezTo>
                  <a:cubicBezTo>
                    <a:pt x="9074" y="9870"/>
                    <a:pt x="9180" y="9764"/>
                    <a:pt x="9233" y="9658"/>
                  </a:cubicBezTo>
                  <a:cubicBezTo>
                    <a:pt x="9499" y="9923"/>
                    <a:pt x="9817" y="10082"/>
                    <a:pt x="10188" y="10082"/>
                  </a:cubicBezTo>
                  <a:cubicBezTo>
                    <a:pt x="10613" y="10082"/>
                    <a:pt x="11037" y="9870"/>
                    <a:pt x="11250" y="9499"/>
                  </a:cubicBezTo>
                  <a:cubicBezTo>
                    <a:pt x="11409" y="9552"/>
                    <a:pt x="11568" y="9605"/>
                    <a:pt x="11780" y="9605"/>
                  </a:cubicBezTo>
                  <a:cubicBezTo>
                    <a:pt x="12523" y="9605"/>
                    <a:pt x="13160" y="8968"/>
                    <a:pt x="13160" y="8172"/>
                  </a:cubicBezTo>
                  <a:cubicBezTo>
                    <a:pt x="13160" y="7748"/>
                    <a:pt x="13001" y="7376"/>
                    <a:pt x="12682" y="7111"/>
                  </a:cubicBezTo>
                  <a:cubicBezTo>
                    <a:pt x="12948" y="6899"/>
                    <a:pt x="13107" y="6527"/>
                    <a:pt x="13107" y="6156"/>
                  </a:cubicBezTo>
                  <a:cubicBezTo>
                    <a:pt x="13107" y="5678"/>
                    <a:pt x="12842" y="5201"/>
                    <a:pt x="12364" y="5041"/>
                  </a:cubicBezTo>
                  <a:cubicBezTo>
                    <a:pt x="12417" y="4882"/>
                    <a:pt x="12470" y="4723"/>
                    <a:pt x="12470" y="4617"/>
                  </a:cubicBezTo>
                  <a:cubicBezTo>
                    <a:pt x="12470" y="4139"/>
                    <a:pt x="12205" y="3715"/>
                    <a:pt x="11833" y="3503"/>
                  </a:cubicBezTo>
                  <a:cubicBezTo>
                    <a:pt x="11833" y="3449"/>
                    <a:pt x="11833" y="3396"/>
                    <a:pt x="11833" y="3343"/>
                  </a:cubicBezTo>
                  <a:cubicBezTo>
                    <a:pt x="11833" y="2547"/>
                    <a:pt x="11144" y="1911"/>
                    <a:pt x="10348" y="1911"/>
                  </a:cubicBezTo>
                  <a:cubicBezTo>
                    <a:pt x="10188" y="1380"/>
                    <a:pt x="9711" y="1062"/>
                    <a:pt x="9180" y="1062"/>
                  </a:cubicBezTo>
                  <a:lnTo>
                    <a:pt x="8915" y="1062"/>
                  </a:lnTo>
                  <a:cubicBezTo>
                    <a:pt x="8756" y="584"/>
                    <a:pt x="8278" y="213"/>
                    <a:pt x="7747" y="213"/>
                  </a:cubicBezTo>
                  <a:cubicBezTo>
                    <a:pt x="7482" y="213"/>
                    <a:pt x="7217" y="266"/>
                    <a:pt x="7058" y="425"/>
                  </a:cubicBezTo>
                  <a:cubicBezTo>
                    <a:pt x="6739" y="160"/>
                    <a:pt x="6368" y="0"/>
                    <a:pt x="59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67"/>
            <p:cNvSpPr/>
            <p:nvPr/>
          </p:nvSpPr>
          <p:spPr>
            <a:xfrm>
              <a:off x="5419250" y="11877562"/>
              <a:ext cx="105665" cy="105665"/>
            </a:xfrm>
            <a:custGeom>
              <a:avLst/>
              <a:gdLst/>
              <a:ahLst/>
              <a:cxnLst/>
              <a:rect l="l" t="t" r="r" b="b"/>
              <a:pathLst>
                <a:path w="1646" h="1646" extrusionOk="0">
                  <a:moveTo>
                    <a:pt x="850" y="425"/>
                  </a:moveTo>
                  <a:cubicBezTo>
                    <a:pt x="1062" y="425"/>
                    <a:pt x="1221" y="584"/>
                    <a:pt x="1221" y="796"/>
                  </a:cubicBezTo>
                  <a:cubicBezTo>
                    <a:pt x="1221" y="1008"/>
                    <a:pt x="1062" y="1167"/>
                    <a:pt x="850" y="1167"/>
                  </a:cubicBezTo>
                  <a:cubicBezTo>
                    <a:pt x="637" y="1167"/>
                    <a:pt x="425" y="1008"/>
                    <a:pt x="425" y="796"/>
                  </a:cubicBezTo>
                  <a:cubicBezTo>
                    <a:pt x="425" y="584"/>
                    <a:pt x="637" y="425"/>
                    <a:pt x="850" y="425"/>
                  </a:cubicBezTo>
                  <a:close/>
                  <a:moveTo>
                    <a:pt x="850" y="0"/>
                  </a:moveTo>
                  <a:cubicBezTo>
                    <a:pt x="372" y="0"/>
                    <a:pt x="1" y="372"/>
                    <a:pt x="1" y="796"/>
                  </a:cubicBezTo>
                  <a:cubicBezTo>
                    <a:pt x="1" y="1274"/>
                    <a:pt x="372" y="1645"/>
                    <a:pt x="850" y="1645"/>
                  </a:cubicBezTo>
                  <a:cubicBezTo>
                    <a:pt x="1274" y="1645"/>
                    <a:pt x="1646" y="1274"/>
                    <a:pt x="1646" y="796"/>
                  </a:cubicBezTo>
                  <a:cubicBezTo>
                    <a:pt x="1646" y="372"/>
                    <a:pt x="1274" y="0"/>
                    <a:pt x="8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67"/>
            <p:cNvSpPr/>
            <p:nvPr/>
          </p:nvSpPr>
          <p:spPr>
            <a:xfrm>
              <a:off x="4860625" y="11884367"/>
              <a:ext cx="95394" cy="98860"/>
            </a:xfrm>
            <a:custGeom>
              <a:avLst/>
              <a:gdLst/>
              <a:ahLst/>
              <a:cxnLst/>
              <a:rect l="l" t="t" r="r" b="b"/>
              <a:pathLst>
                <a:path w="1486" h="1540" extrusionOk="0">
                  <a:moveTo>
                    <a:pt x="743" y="425"/>
                  </a:moveTo>
                  <a:cubicBezTo>
                    <a:pt x="902" y="425"/>
                    <a:pt x="1061" y="584"/>
                    <a:pt x="1061" y="796"/>
                  </a:cubicBezTo>
                  <a:cubicBezTo>
                    <a:pt x="1061" y="955"/>
                    <a:pt x="902" y="1115"/>
                    <a:pt x="743" y="1115"/>
                  </a:cubicBezTo>
                  <a:cubicBezTo>
                    <a:pt x="584" y="1115"/>
                    <a:pt x="425" y="955"/>
                    <a:pt x="425" y="796"/>
                  </a:cubicBezTo>
                  <a:cubicBezTo>
                    <a:pt x="425" y="584"/>
                    <a:pt x="584" y="425"/>
                    <a:pt x="743" y="425"/>
                  </a:cubicBezTo>
                  <a:close/>
                  <a:moveTo>
                    <a:pt x="743" y="0"/>
                  </a:moveTo>
                  <a:cubicBezTo>
                    <a:pt x="319" y="0"/>
                    <a:pt x="0" y="372"/>
                    <a:pt x="0" y="743"/>
                  </a:cubicBezTo>
                  <a:cubicBezTo>
                    <a:pt x="0" y="1168"/>
                    <a:pt x="319" y="1539"/>
                    <a:pt x="743" y="1539"/>
                  </a:cubicBezTo>
                  <a:cubicBezTo>
                    <a:pt x="1168" y="1539"/>
                    <a:pt x="1486" y="1168"/>
                    <a:pt x="1486" y="743"/>
                  </a:cubicBezTo>
                  <a:cubicBezTo>
                    <a:pt x="1486" y="372"/>
                    <a:pt x="1168" y="0"/>
                    <a:pt x="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5" name="Google Shape;2785;p67"/>
          <p:cNvGrpSpPr/>
          <p:nvPr/>
        </p:nvGrpSpPr>
        <p:grpSpPr>
          <a:xfrm>
            <a:off x="6104406" y="2790050"/>
            <a:ext cx="433393" cy="309984"/>
            <a:chOff x="3654722" y="12770001"/>
            <a:chExt cx="1076486" cy="769955"/>
          </a:xfrm>
        </p:grpSpPr>
        <p:sp>
          <p:nvSpPr>
            <p:cNvPr id="2786" name="Google Shape;2786;p67"/>
            <p:cNvSpPr/>
            <p:nvPr/>
          </p:nvSpPr>
          <p:spPr>
            <a:xfrm>
              <a:off x="3654722" y="12770001"/>
              <a:ext cx="926591" cy="293050"/>
            </a:xfrm>
            <a:custGeom>
              <a:avLst/>
              <a:gdLst/>
              <a:ahLst/>
              <a:cxnLst/>
              <a:rect l="l" t="t" r="r" b="b"/>
              <a:pathLst>
                <a:path w="14434" h="4565" extrusionOk="0">
                  <a:moveTo>
                    <a:pt x="12842" y="478"/>
                  </a:moveTo>
                  <a:cubicBezTo>
                    <a:pt x="13373" y="478"/>
                    <a:pt x="13797" y="797"/>
                    <a:pt x="13850" y="1327"/>
                  </a:cubicBezTo>
                  <a:cubicBezTo>
                    <a:pt x="13956" y="1911"/>
                    <a:pt x="13479" y="2495"/>
                    <a:pt x="12895" y="2495"/>
                  </a:cubicBezTo>
                  <a:lnTo>
                    <a:pt x="10613" y="2495"/>
                  </a:lnTo>
                  <a:cubicBezTo>
                    <a:pt x="10507" y="2548"/>
                    <a:pt x="10454" y="2654"/>
                    <a:pt x="10507" y="2760"/>
                  </a:cubicBezTo>
                  <a:cubicBezTo>
                    <a:pt x="10507" y="2813"/>
                    <a:pt x="10507" y="2866"/>
                    <a:pt x="10507" y="2919"/>
                  </a:cubicBezTo>
                  <a:lnTo>
                    <a:pt x="10507" y="3131"/>
                  </a:lnTo>
                  <a:cubicBezTo>
                    <a:pt x="10507" y="3662"/>
                    <a:pt x="10083" y="4140"/>
                    <a:pt x="9552" y="4140"/>
                  </a:cubicBezTo>
                  <a:lnTo>
                    <a:pt x="1380" y="4140"/>
                  </a:lnTo>
                  <a:cubicBezTo>
                    <a:pt x="849" y="4140"/>
                    <a:pt x="425" y="3662"/>
                    <a:pt x="425" y="3131"/>
                  </a:cubicBezTo>
                  <a:lnTo>
                    <a:pt x="425" y="2229"/>
                  </a:lnTo>
                  <a:cubicBezTo>
                    <a:pt x="425" y="2070"/>
                    <a:pt x="531" y="1964"/>
                    <a:pt x="637" y="1964"/>
                  </a:cubicBezTo>
                  <a:lnTo>
                    <a:pt x="3609" y="1964"/>
                  </a:lnTo>
                  <a:cubicBezTo>
                    <a:pt x="3715" y="1911"/>
                    <a:pt x="3768" y="1805"/>
                    <a:pt x="3768" y="1699"/>
                  </a:cubicBezTo>
                  <a:cubicBezTo>
                    <a:pt x="3715" y="1593"/>
                    <a:pt x="3715" y="1540"/>
                    <a:pt x="3715" y="1433"/>
                  </a:cubicBezTo>
                  <a:cubicBezTo>
                    <a:pt x="3715" y="903"/>
                    <a:pt x="4193" y="478"/>
                    <a:pt x="4723" y="478"/>
                  </a:cubicBezTo>
                  <a:close/>
                  <a:moveTo>
                    <a:pt x="4776" y="1"/>
                  </a:moveTo>
                  <a:cubicBezTo>
                    <a:pt x="4086" y="1"/>
                    <a:pt x="3450" y="531"/>
                    <a:pt x="3344" y="1221"/>
                  </a:cubicBezTo>
                  <a:cubicBezTo>
                    <a:pt x="3344" y="1327"/>
                    <a:pt x="3290" y="1433"/>
                    <a:pt x="3344" y="1540"/>
                  </a:cubicBezTo>
                  <a:lnTo>
                    <a:pt x="1433" y="1540"/>
                  </a:lnTo>
                  <a:cubicBezTo>
                    <a:pt x="637" y="1540"/>
                    <a:pt x="0" y="2176"/>
                    <a:pt x="0" y="2972"/>
                  </a:cubicBezTo>
                  <a:lnTo>
                    <a:pt x="0" y="3078"/>
                  </a:lnTo>
                  <a:cubicBezTo>
                    <a:pt x="0" y="3874"/>
                    <a:pt x="637" y="4564"/>
                    <a:pt x="1433" y="4564"/>
                  </a:cubicBezTo>
                  <a:lnTo>
                    <a:pt x="9552" y="4564"/>
                  </a:lnTo>
                  <a:cubicBezTo>
                    <a:pt x="10348" y="4564"/>
                    <a:pt x="10985" y="3927"/>
                    <a:pt x="10985" y="3131"/>
                  </a:cubicBezTo>
                  <a:lnTo>
                    <a:pt x="10985" y="2972"/>
                  </a:lnTo>
                  <a:lnTo>
                    <a:pt x="10985" y="2919"/>
                  </a:lnTo>
                  <a:lnTo>
                    <a:pt x="12895" y="2919"/>
                  </a:lnTo>
                  <a:cubicBezTo>
                    <a:pt x="13585" y="2919"/>
                    <a:pt x="14222" y="2389"/>
                    <a:pt x="14328" y="1699"/>
                  </a:cubicBezTo>
                  <a:cubicBezTo>
                    <a:pt x="14434" y="797"/>
                    <a:pt x="13744" y="1"/>
                    <a:pt x="128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67"/>
            <p:cNvSpPr/>
            <p:nvPr/>
          </p:nvSpPr>
          <p:spPr>
            <a:xfrm>
              <a:off x="3964720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67"/>
            <p:cNvSpPr/>
            <p:nvPr/>
          </p:nvSpPr>
          <p:spPr>
            <a:xfrm>
              <a:off x="4036233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67"/>
            <p:cNvSpPr/>
            <p:nvPr/>
          </p:nvSpPr>
          <p:spPr>
            <a:xfrm>
              <a:off x="3896609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53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67"/>
            <p:cNvSpPr/>
            <p:nvPr/>
          </p:nvSpPr>
          <p:spPr>
            <a:xfrm>
              <a:off x="3828434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3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67"/>
            <p:cNvSpPr/>
            <p:nvPr/>
          </p:nvSpPr>
          <p:spPr>
            <a:xfrm>
              <a:off x="4094137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93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584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67"/>
            <p:cNvSpPr/>
            <p:nvPr/>
          </p:nvSpPr>
          <p:spPr>
            <a:xfrm>
              <a:off x="3954513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87" y="1"/>
                  </a:moveTo>
                  <a:cubicBezTo>
                    <a:pt x="164" y="1"/>
                    <a:pt x="137" y="7"/>
                    <a:pt x="106" y="23"/>
                  </a:cubicBezTo>
                  <a:cubicBezTo>
                    <a:pt x="53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90" y="1243"/>
                    <a:pt x="743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8" y="76"/>
                  </a:lnTo>
                  <a:cubicBezTo>
                    <a:pt x="281" y="38"/>
                    <a:pt x="243" y="1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67"/>
            <p:cNvSpPr/>
            <p:nvPr/>
          </p:nvSpPr>
          <p:spPr>
            <a:xfrm>
              <a:off x="4026026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7" y="22"/>
                  </a:cubicBezTo>
                  <a:cubicBezTo>
                    <a:pt x="0" y="75"/>
                    <a:pt x="0" y="128"/>
                    <a:pt x="54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43" y="1243"/>
                  </a:lnTo>
                  <a:cubicBezTo>
                    <a:pt x="849" y="1189"/>
                    <a:pt x="849" y="1083"/>
                    <a:pt x="796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67"/>
            <p:cNvSpPr/>
            <p:nvPr/>
          </p:nvSpPr>
          <p:spPr>
            <a:xfrm>
              <a:off x="4162312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53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8" y="54"/>
                  </a:lnTo>
                  <a:cubicBezTo>
                    <a:pt x="265" y="1"/>
                    <a:pt x="212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67"/>
            <p:cNvSpPr/>
            <p:nvPr/>
          </p:nvSpPr>
          <p:spPr>
            <a:xfrm>
              <a:off x="4152041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88" y="0"/>
                  </a:moveTo>
                  <a:cubicBezTo>
                    <a:pt x="165" y="0"/>
                    <a:pt x="138" y="7"/>
                    <a:pt x="107" y="22"/>
                  </a:cubicBezTo>
                  <a:cubicBezTo>
                    <a:pt x="54" y="75"/>
                    <a:pt x="1" y="128"/>
                    <a:pt x="54" y="234"/>
                  </a:cubicBezTo>
                  <a:lnTo>
                    <a:pt x="585" y="1189"/>
                  </a:lnTo>
                  <a:cubicBezTo>
                    <a:pt x="638" y="1189"/>
                    <a:pt x="691" y="1243"/>
                    <a:pt x="744" y="1243"/>
                  </a:cubicBezTo>
                  <a:lnTo>
                    <a:pt x="797" y="1243"/>
                  </a:lnTo>
                  <a:cubicBezTo>
                    <a:pt x="850" y="1189"/>
                    <a:pt x="903" y="1083"/>
                    <a:pt x="850" y="1030"/>
                  </a:cubicBezTo>
                  <a:lnTo>
                    <a:pt x="319" y="75"/>
                  </a:lnTo>
                  <a:cubicBezTo>
                    <a:pt x="282" y="38"/>
                    <a:pt x="244" y="0"/>
                    <a:pt x="1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67"/>
            <p:cNvSpPr/>
            <p:nvPr/>
          </p:nvSpPr>
          <p:spPr>
            <a:xfrm>
              <a:off x="4223618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62" y="1"/>
                  </a:moveTo>
                  <a:cubicBezTo>
                    <a:pt x="132" y="1"/>
                    <a:pt x="97" y="13"/>
                    <a:pt x="53" y="35"/>
                  </a:cubicBezTo>
                  <a:cubicBezTo>
                    <a:pt x="0" y="35"/>
                    <a:pt x="0" y="142"/>
                    <a:pt x="0" y="195"/>
                  </a:cubicBezTo>
                  <a:lnTo>
                    <a:pt x="584" y="1150"/>
                  </a:lnTo>
                  <a:cubicBezTo>
                    <a:pt x="584" y="1203"/>
                    <a:pt x="637" y="1256"/>
                    <a:pt x="690" y="1256"/>
                  </a:cubicBezTo>
                  <a:cubicBezTo>
                    <a:pt x="690" y="1256"/>
                    <a:pt x="743" y="1256"/>
                    <a:pt x="743" y="1203"/>
                  </a:cubicBezTo>
                  <a:cubicBezTo>
                    <a:pt x="849" y="1203"/>
                    <a:pt x="849" y="1097"/>
                    <a:pt x="796" y="1044"/>
                  </a:cubicBezTo>
                  <a:lnTo>
                    <a:pt x="265" y="88"/>
                  </a:lnTo>
                  <a:cubicBezTo>
                    <a:pt x="234" y="26"/>
                    <a:pt x="203" y="1"/>
                    <a:pt x="1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67"/>
            <p:cNvSpPr/>
            <p:nvPr/>
          </p:nvSpPr>
          <p:spPr>
            <a:xfrm>
              <a:off x="4291729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0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849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67"/>
            <p:cNvSpPr/>
            <p:nvPr/>
          </p:nvSpPr>
          <p:spPr>
            <a:xfrm>
              <a:off x="4083930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2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7" y="1243"/>
                    <a:pt x="690" y="1243"/>
                  </a:cubicBezTo>
                  <a:lnTo>
                    <a:pt x="797" y="1243"/>
                  </a:lnTo>
                  <a:cubicBezTo>
                    <a:pt x="850" y="1190"/>
                    <a:pt x="850" y="1084"/>
                    <a:pt x="850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67"/>
            <p:cNvSpPr/>
            <p:nvPr/>
          </p:nvSpPr>
          <p:spPr>
            <a:xfrm>
              <a:off x="4213347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35" y="1"/>
                  </a:moveTo>
                  <a:cubicBezTo>
                    <a:pt x="112" y="1"/>
                    <a:pt x="85" y="7"/>
                    <a:pt x="54" y="23"/>
                  </a:cubicBezTo>
                  <a:cubicBezTo>
                    <a:pt x="1" y="76"/>
                    <a:pt x="1" y="182"/>
                    <a:pt x="1" y="235"/>
                  </a:cubicBezTo>
                  <a:lnTo>
                    <a:pt x="532" y="1190"/>
                  </a:lnTo>
                  <a:cubicBezTo>
                    <a:pt x="585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29" y="38"/>
                    <a:pt x="191" y="1"/>
                    <a:pt x="1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67"/>
            <p:cNvSpPr/>
            <p:nvPr/>
          </p:nvSpPr>
          <p:spPr>
            <a:xfrm>
              <a:off x="4281522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849" y="1083"/>
                    <a:pt x="849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67"/>
            <p:cNvSpPr/>
            <p:nvPr/>
          </p:nvSpPr>
          <p:spPr>
            <a:xfrm>
              <a:off x="4421146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54" y="1"/>
                  </a:moveTo>
                  <a:cubicBezTo>
                    <a:pt x="1" y="54"/>
                    <a:pt x="1" y="160"/>
                    <a:pt x="1" y="213"/>
                  </a:cubicBezTo>
                  <a:lnTo>
                    <a:pt x="585" y="1168"/>
                  </a:lnTo>
                  <a:cubicBezTo>
                    <a:pt x="585" y="1221"/>
                    <a:pt x="638" y="1221"/>
                    <a:pt x="691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13" y="1"/>
                    <a:pt x="160" y="1"/>
                    <a:pt x="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67"/>
            <p:cNvSpPr/>
            <p:nvPr/>
          </p:nvSpPr>
          <p:spPr>
            <a:xfrm>
              <a:off x="4349633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192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54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43" y="1256"/>
                    <a:pt x="797" y="1203"/>
                  </a:cubicBezTo>
                  <a:cubicBezTo>
                    <a:pt x="850" y="1203"/>
                    <a:pt x="903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67"/>
            <p:cNvSpPr/>
            <p:nvPr/>
          </p:nvSpPr>
          <p:spPr>
            <a:xfrm>
              <a:off x="4339426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64" y="1"/>
                  </a:moveTo>
                  <a:cubicBezTo>
                    <a:pt x="142" y="1"/>
                    <a:pt x="122" y="7"/>
                    <a:pt x="106" y="23"/>
                  </a:cubicBezTo>
                  <a:cubicBezTo>
                    <a:pt x="0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9" y="76"/>
                  </a:lnTo>
                  <a:cubicBezTo>
                    <a:pt x="281" y="38"/>
                    <a:pt x="217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67"/>
            <p:cNvSpPr/>
            <p:nvPr/>
          </p:nvSpPr>
          <p:spPr>
            <a:xfrm>
              <a:off x="4479050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89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5" y="1150"/>
                  </a:lnTo>
                  <a:cubicBezTo>
                    <a:pt x="585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266" y="88"/>
                  </a:lnTo>
                  <a:cubicBezTo>
                    <a:pt x="266" y="26"/>
                    <a:pt x="230" y="1"/>
                    <a:pt x="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67"/>
            <p:cNvSpPr/>
            <p:nvPr/>
          </p:nvSpPr>
          <p:spPr>
            <a:xfrm>
              <a:off x="4410939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35" y="0"/>
                  </a:moveTo>
                  <a:cubicBezTo>
                    <a:pt x="111" y="0"/>
                    <a:pt x="85" y="7"/>
                    <a:pt x="54" y="22"/>
                  </a:cubicBezTo>
                  <a:cubicBezTo>
                    <a:pt x="1" y="75"/>
                    <a:pt x="1" y="128"/>
                    <a:pt x="1" y="234"/>
                  </a:cubicBezTo>
                  <a:lnTo>
                    <a:pt x="531" y="1189"/>
                  </a:lnTo>
                  <a:cubicBezTo>
                    <a:pt x="584" y="1189"/>
                    <a:pt x="637" y="1243"/>
                    <a:pt x="691" y="1243"/>
                  </a:cubicBezTo>
                  <a:lnTo>
                    <a:pt x="744" y="1243"/>
                  </a:lnTo>
                  <a:cubicBezTo>
                    <a:pt x="850" y="1189"/>
                    <a:pt x="850" y="1083"/>
                    <a:pt x="797" y="1030"/>
                  </a:cubicBezTo>
                  <a:lnTo>
                    <a:pt x="266" y="75"/>
                  </a:lnTo>
                  <a:cubicBezTo>
                    <a:pt x="228" y="38"/>
                    <a:pt x="191" y="0"/>
                    <a:pt x="1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67"/>
            <p:cNvSpPr/>
            <p:nvPr/>
          </p:nvSpPr>
          <p:spPr>
            <a:xfrm>
              <a:off x="4547225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0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59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67"/>
            <p:cNvSpPr/>
            <p:nvPr/>
          </p:nvSpPr>
          <p:spPr>
            <a:xfrm>
              <a:off x="4676642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1" y="1221"/>
                  </a:cubicBezTo>
                  <a:lnTo>
                    <a:pt x="797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67"/>
            <p:cNvSpPr/>
            <p:nvPr/>
          </p:nvSpPr>
          <p:spPr>
            <a:xfrm>
              <a:off x="4468843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44" y="1"/>
                  </a:moveTo>
                  <a:cubicBezTo>
                    <a:pt x="116" y="1"/>
                    <a:pt x="85" y="7"/>
                    <a:pt x="54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67"/>
            <p:cNvSpPr/>
            <p:nvPr/>
          </p:nvSpPr>
          <p:spPr>
            <a:xfrm>
              <a:off x="4605129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67"/>
            <p:cNvSpPr/>
            <p:nvPr/>
          </p:nvSpPr>
          <p:spPr>
            <a:xfrm>
              <a:off x="4397330" y="12974398"/>
              <a:ext cx="57968" cy="78382"/>
            </a:xfrm>
            <a:custGeom>
              <a:avLst/>
              <a:gdLst/>
              <a:ahLst/>
              <a:cxnLst/>
              <a:rect l="l" t="t" r="r" b="b"/>
              <a:pathLst>
                <a:path w="903" h="1221" extrusionOk="0">
                  <a:moveTo>
                    <a:pt x="107" y="1"/>
                  </a:moveTo>
                  <a:cubicBezTo>
                    <a:pt x="54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3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213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67"/>
            <p:cNvSpPr/>
            <p:nvPr/>
          </p:nvSpPr>
          <p:spPr>
            <a:xfrm>
              <a:off x="4537018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2" name="Google Shape;2812;p67"/>
          <p:cNvGrpSpPr/>
          <p:nvPr/>
        </p:nvGrpSpPr>
        <p:grpSpPr>
          <a:xfrm>
            <a:off x="2605888" y="2778850"/>
            <a:ext cx="385399" cy="339266"/>
            <a:chOff x="3440118" y="10857760"/>
            <a:chExt cx="957276" cy="842688"/>
          </a:xfrm>
        </p:grpSpPr>
        <p:sp>
          <p:nvSpPr>
            <p:cNvPr id="2813" name="Google Shape;2813;p67"/>
            <p:cNvSpPr/>
            <p:nvPr/>
          </p:nvSpPr>
          <p:spPr>
            <a:xfrm>
              <a:off x="3481010" y="10857760"/>
              <a:ext cx="916384" cy="842688"/>
            </a:xfrm>
            <a:custGeom>
              <a:avLst/>
              <a:gdLst/>
              <a:ahLst/>
              <a:cxnLst/>
              <a:rect l="l" t="t" r="r" b="b"/>
              <a:pathLst>
                <a:path w="14275" h="13127" extrusionOk="0">
                  <a:moveTo>
                    <a:pt x="4564" y="657"/>
                  </a:moveTo>
                  <a:cubicBezTo>
                    <a:pt x="5200" y="1294"/>
                    <a:pt x="5996" y="1824"/>
                    <a:pt x="6792" y="2196"/>
                  </a:cubicBezTo>
                  <a:cubicBezTo>
                    <a:pt x="6262" y="3098"/>
                    <a:pt x="6050" y="4265"/>
                    <a:pt x="6262" y="5592"/>
                  </a:cubicBezTo>
                  <a:cubicBezTo>
                    <a:pt x="6315" y="5963"/>
                    <a:pt x="6368" y="6282"/>
                    <a:pt x="6421" y="6600"/>
                  </a:cubicBezTo>
                  <a:cubicBezTo>
                    <a:pt x="5784" y="5751"/>
                    <a:pt x="5254" y="4849"/>
                    <a:pt x="4935" y="3841"/>
                  </a:cubicBezTo>
                  <a:cubicBezTo>
                    <a:pt x="4564" y="2779"/>
                    <a:pt x="4458" y="1718"/>
                    <a:pt x="4564" y="657"/>
                  </a:cubicBezTo>
                  <a:close/>
                  <a:moveTo>
                    <a:pt x="7058" y="2408"/>
                  </a:moveTo>
                  <a:cubicBezTo>
                    <a:pt x="7694" y="3310"/>
                    <a:pt x="8490" y="4159"/>
                    <a:pt x="9286" y="4955"/>
                  </a:cubicBezTo>
                  <a:cubicBezTo>
                    <a:pt x="10082" y="5804"/>
                    <a:pt x="10984" y="6547"/>
                    <a:pt x="11833" y="7237"/>
                  </a:cubicBezTo>
                  <a:cubicBezTo>
                    <a:pt x="11139" y="7649"/>
                    <a:pt x="10356" y="7786"/>
                    <a:pt x="9622" y="7786"/>
                  </a:cubicBezTo>
                  <a:cubicBezTo>
                    <a:pt x="8561" y="7786"/>
                    <a:pt x="7603" y="7500"/>
                    <a:pt x="7164" y="7343"/>
                  </a:cubicBezTo>
                  <a:cubicBezTo>
                    <a:pt x="7111" y="7290"/>
                    <a:pt x="7058" y="7290"/>
                    <a:pt x="7058" y="7237"/>
                  </a:cubicBezTo>
                  <a:cubicBezTo>
                    <a:pt x="7005" y="7184"/>
                    <a:pt x="6952" y="7131"/>
                    <a:pt x="6952" y="7078"/>
                  </a:cubicBezTo>
                  <a:cubicBezTo>
                    <a:pt x="6686" y="6335"/>
                    <a:pt x="6050" y="4106"/>
                    <a:pt x="7058" y="2408"/>
                  </a:cubicBezTo>
                  <a:close/>
                  <a:moveTo>
                    <a:pt x="12099" y="7502"/>
                  </a:moveTo>
                  <a:cubicBezTo>
                    <a:pt x="12470" y="8298"/>
                    <a:pt x="13001" y="9041"/>
                    <a:pt x="13638" y="9731"/>
                  </a:cubicBezTo>
                  <a:cubicBezTo>
                    <a:pt x="13372" y="9784"/>
                    <a:pt x="13160" y="9784"/>
                    <a:pt x="12895" y="9784"/>
                  </a:cubicBezTo>
                  <a:cubicBezTo>
                    <a:pt x="11038" y="9784"/>
                    <a:pt x="9180" y="9094"/>
                    <a:pt x="7694" y="7820"/>
                  </a:cubicBezTo>
                  <a:lnTo>
                    <a:pt x="7694" y="7820"/>
                  </a:lnTo>
                  <a:cubicBezTo>
                    <a:pt x="7960" y="7927"/>
                    <a:pt x="8331" y="7980"/>
                    <a:pt x="8703" y="8033"/>
                  </a:cubicBezTo>
                  <a:cubicBezTo>
                    <a:pt x="9021" y="8086"/>
                    <a:pt x="9339" y="8086"/>
                    <a:pt x="9658" y="8086"/>
                  </a:cubicBezTo>
                  <a:cubicBezTo>
                    <a:pt x="10560" y="8086"/>
                    <a:pt x="11409" y="7873"/>
                    <a:pt x="12099" y="7502"/>
                  </a:cubicBezTo>
                  <a:close/>
                  <a:moveTo>
                    <a:pt x="4394" y="0"/>
                  </a:moveTo>
                  <a:cubicBezTo>
                    <a:pt x="4282" y="0"/>
                    <a:pt x="4192" y="60"/>
                    <a:pt x="4192" y="179"/>
                  </a:cubicBezTo>
                  <a:cubicBezTo>
                    <a:pt x="3980" y="1400"/>
                    <a:pt x="4086" y="2726"/>
                    <a:pt x="4511" y="4000"/>
                  </a:cubicBezTo>
                  <a:cubicBezTo>
                    <a:pt x="4935" y="5273"/>
                    <a:pt x="5678" y="6441"/>
                    <a:pt x="6633" y="7449"/>
                  </a:cubicBezTo>
                  <a:lnTo>
                    <a:pt x="2600" y="11482"/>
                  </a:lnTo>
                  <a:cubicBezTo>
                    <a:pt x="2547" y="11482"/>
                    <a:pt x="2494" y="11482"/>
                    <a:pt x="2441" y="11535"/>
                  </a:cubicBezTo>
                  <a:lnTo>
                    <a:pt x="1433" y="12543"/>
                  </a:lnTo>
                  <a:cubicBezTo>
                    <a:pt x="1314" y="12662"/>
                    <a:pt x="1164" y="12722"/>
                    <a:pt x="1008" y="12722"/>
                  </a:cubicBezTo>
                  <a:cubicBezTo>
                    <a:pt x="955" y="12722"/>
                    <a:pt x="902" y="12716"/>
                    <a:pt x="849" y="12702"/>
                  </a:cubicBezTo>
                  <a:cubicBezTo>
                    <a:pt x="849" y="12702"/>
                    <a:pt x="796" y="12649"/>
                    <a:pt x="796" y="12649"/>
                  </a:cubicBezTo>
                  <a:cubicBezTo>
                    <a:pt x="478" y="12543"/>
                    <a:pt x="372" y="12172"/>
                    <a:pt x="531" y="11853"/>
                  </a:cubicBezTo>
                  <a:cubicBezTo>
                    <a:pt x="584" y="11800"/>
                    <a:pt x="584" y="11800"/>
                    <a:pt x="584" y="11747"/>
                  </a:cubicBezTo>
                  <a:cubicBezTo>
                    <a:pt x="743" y="11641"/>
                    <a:pt x="690" y="11376"/>
                    <a:pt x="425" y="11376"/>
                  </a:cubicBezTo>
                  <a:lnTo>
                    <a:pt x="372" y="11376"/>
                  </a:lnTo>
                  <a:cubicBezTo>
                    <a:pt x="159" y="11588"/>
                    <a:pt x="0" y="11853"/>
                    <a:pt x="0" y="12119"/>
                  </a:cubicBezTo>
                  <a:cubicBezTo>
                    <a:pt x="0" y="12384"/>
                    <a:pt x="106" y="12649"/>
                    <a:pt x="319" y="12861"/>
                  </a:cubicBezTo>
                  <a:cubicBezTo>
                    <a:pt x="478" y="13021"/>
                    <a:pt x="743" y="13127"/>
                    <a:pt x="1008" y="13127"/>
                  </a:cubicBezTo>
                  <a:cubicBezTo>
                    <a:pt x="1274" y="13127"/>
                    <a:pt x="1539" y="13021"/>
                    <a:pt x="1698" y="12861"/>
                  </a:cubicBezTo>
                  <a:lnTo>
                    <a:pt x="2760" y="11800"/>
                  </a:lnTo>
                  <a:cubicBezTo>
                    <a:pt x="2813" y="11800"/>
                    <a:pt x="2813" y="11747"/>
                    <a:pt x="2813" y="11694"/>
                  </a:cubicBezTo>
                  <a:lnTo>
                    <a:pt x="6845" y="7661"/>
                  </a:lnTo>
                  <a:cubicBezTo>
                    <a:pt x="8490" y="9253"/>
                    <a:pt x="10719" y="10208"/>
                    <a:pt x="12895" y="10208"/>
                  </a:cubicBezTo>
                  <a:cubicBezTo>
                    <a:pt x="13266" y="10208"/>
                    <a:pt x="13691" y="10155"/>
                    <a:pt x="14062" y="10102"/>
                  </a:cubicBezTo>
                  <a:cubicBezTo>
                    <a:pt x="14115" y="10102"/>
                    <a:pt x="14168" y="10102"/>
                    <a:pt x="14221" y="10049"/>
                  </a:cubicBezTo>
                  <a:cubicBezTo>
                    <a:pt x="14274" y="9996"/>
                    <a:pt x="14274" y="9943"/>
                    <a:pt x="14274" y="9890"/>
                  </a:cubicBezTo>
                  <a:cubicBezTo>
                    <a:pt x="14274" y="9837"/>
                    <a:pt x="14274" y="9784"/>
                    <a:pt x="14221" y="9731"/>
                  </a:cubicBezTo>
                  <a:lnTo>
                    <a:pt x="14168" y="9678"/>
                  </a:lnTo>
                  <a:cubicBezTo>
                    <a:pt x="13425" y="8935"/>
                    <a:pt x="12842" y="8086"/>
                    <a:pt x="12364" y="7131"/>
                  </a:cubicBezTo>
                  <a:cubicBezTo>
                    <a:pt x="12364" y="7078"/>
                    <a:pt x="12364" y="7078"/>
                    <a:pt x="12311" y="7024"/>
                  </a:cubicBezTo>
                  <a:cubicBezTo>
                    <a:pt x="11356" y="6335"/>
                    <a:pt x="10454" y="5539"/>
                    <a:pt x="9605" y="4690"/>
                  </a:cubicBezTo>
                  <a:cubicBezTo>
                    <a:pt x="8756" y="3788"/>
                    <a:pt x="7960" y="2885"/>
                    <a:pt x="7217" y="1930"/>
                  </a:cubicBezTo>
                  <a:cubicBezTo>
                    <a:pt x="7217" y="1930"/>
                    <a:pt x="7164" y="1930"/>
                    <a:pt x="7164" y="1877"/>
                  </a:cubicBezTo>
                  <a:cubicBezTo>
                    <a:pt x="6209" y="1453"/>
                    <a:pt x="5360" y="869"/>
                    <a:pt x="4617" y="126"/>
                  </a:cubicBezTo>
                  <a:lnTo>
                    <a:pt x="4511" y="20"/>
                  </a:lnTo>
                  <a:cubicBezTo>
                    <a:pt x="4471" y="7"/>
                    <a:pt x="4431" y="0"/>
                    <a:pt x="4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67"/>
            <p:cNvSpPr/>
            <p:nvPr/>
          </p:nvSpPr>
          <p:spPr>
            <a:xfrm>
              <a:off x="3440118" y="11267774"/>
              <a:ext cx="292986" cy="20542"/>
            </a:xfrm>
            <a:custGeom>
              <a:avLst/>
              <a:gdLst/>
              <a:ahLst/>
              <a:cxnLst/>
              <a:rect l="l" t="t" r="r" b="b"/>
              <a:pathLst>
                <a:path w="4564" h="320" extrusionOk="0">
                  <a:moveTo>
                    <a:pt x="160" y="1"/>
                  </a:moveTo>
                  <a:cubicBezTo>
                    <a:pt x="107" y="1"/>
                    <a:pt x="0" y="54"/>
                    <a:pt x="0" y="107"/>
                  </a:cubicBezTo>
                  <a:cubicBezTo>
                    <a:pt x="0" y="213"/>
                    <a:pt x="54" y="319"/>
                    <a:pt x="160" y="319"/>
                  </a:cubicBezTo>
                  <a:lnTo>
                    <a:pt x="4405" y="319"/>
                  </a:lnTo>
                  <a:cubicBezTo>
                    <a:pt x="4511" y="319"/>
                    <a:pt x="4564" y="213"/>
                    <a:pt x="4564" y="107"/>
                  </a:cubicBezTo>
                  <a:cubicBezTo>
                    <a:pt x="4511" y="54"/>
                    <a:pt x="4458" y="1"/>
                    <a:pt x="4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67"/>
            <p:cNvSpPr/>
            <p:nvPr/>
          </p:nvSpPr>
          <p:spPr>
            <a:xfrm>
              <a:off x="3440118" y="11111074"/>
              <a:ext cx="292986" cy="20542"/>
            </a:xfrm>
            <a:custGeom>
              <a:avLst/>
              <a:gdLst/>
              <a:ahLst/>
              <a:cxnLst/>
              <a:rect l="l" t="t" r="r" b="b"/>
              <a:pathLst>
                <a:path w="4564" h="320" extrusionOk="0">
                  <a:moveTo>
                    <a:pt x="160" y="1"/>
                  </a:moveTo>
                  <a:cubicBezTo>
                    <a:pt x="107" y="1"/>
                    <a:pt x="0" y="54"/>
                    <a:pt x="0" y="107"/>
                  </a:cubicBezTo>
                  <a:cubicBezTo>
                    <a:pt x="0" y="213"/>
                    <a:pt x="54" y="319"/>
                    <a:pt x="160" y="319"/>
                  </a:cubicBezTo>
                  <a:lnTo>
                    <a:pt x="4405" y="319"/>
                  </a:lnTo>
                  <a:cubicBezTo>
                    <a:pt x="4458" y="319"/>
                    <a:pt x="4564" y="266"/>
                    <a:pt x="4564" y="160"/>
                  </a:cubicBezTo>
                  <a:cubicBezTo>
                    <a:pt x="4564" y="54"/>
                    <a:pt x="4511" y="1"/>
                    <a:pt x="4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67"/>
            <p:cNvSpPr/>
            <p:nvPr/>
          </p:nvSpPr>
          <p:spPr>
            <a:xfrm>
              <a:off x="3566133" y="11329080"/>
              <a:ext cx="262365" cy="20542"/>
            </a:xfrm>
            <a:custGeom>
              <a:avLst/>
              <a:gdLst/>
              <a:ahLst/>
              <a:cxnLst/>
              <a:rect l="l" t="t" r="r" b="b"/>
              <a:pathLst>
                <a:path w="4087" h="320" extrusionOk="0">
                  <a:moveTo>
                    <a:pt x="160" y="1"/>
                  </a:moveTo>
                  <a:cubicBezTo>
                    <a:pt x="54" y="1"/>
                    <a:pt x="1" y="54"/>
                    <a:pt x="1" y="160"/>
                  </a:cubicBezTo>
                  <a:cubicBezTo>
                    <a:pt x="54" y="266"/>
                    <a:pt x="107" y="319"/>
                    <a:pt x="160" y="319"/>
                  </a:cubicBezTo>
                  <a:lnTo>
                    <a:pt x="3928" y="319"/>
                  </a:lnTo>
                  <a:cubicBezTo>
                    <a:pt x="3981" y="319"/>
                    <a:pt x="4087" y="266"/>
                    <a:pt x="4087" y="160"/>
                  </a:cubicBezTo>
                  <a:cubicBezTo>
                    <a:pt x="4087" y="54"/>
                    <a:pt x="4034" y="1"/>
                    <a:pt x="3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67"/>
            <p:cNvSpPr/>
            <p:nvPr/>
          </p:nvSpPr>
          <p:spPr>
            <a:xfrm>
              <a:off x="3801215" y="11523270"/>
              <a:ext cx="265767" cy="20478"/>
            </a:xfrm>
            <a:custGeom>
              <a:avLst/>
              <a:gdLst/>
              <a:ahLst/>
              <a:cxnLst/>
              <a:rect l="l" t="t" r="r" b="b"/>
              <a:pathLst>
                <a:path w="4140" h="319" extrusionOk="0">
                  <a:moveTo>
                    <a:pt x="212" y="0"/>
                  </a:moveTo>
                  <a:cubicBezTo>
                    <a:pt x="106" y="0"/>
                    <a:pt x="53" y="54"/>
                    <a:pt x="53" y="160"/>
                  </a:cubicBezTo>
                  <a:cubicBezTo>
                    <a:pt x="0" y="266"/>
                    <a:pt x="106" y="319"/>
                    <a:pt x="212" y="319"/>
                  </a:cubicBezTo>
                  <a:lnTo>
                    <a:pt x="3927" y="319"/>
                  </a:lnTo>
                  <a:cubicBezTo>
                    <a:pt x="4033" y="319"/>
                    <a:pt x="4086" y="266"/>
                    <a:pt x="4086" y="213"/>
                  </a:cubicBezTo>
                  <a:cubicBezTo>
                    <a:pt x="4139" y="107"/>
                    <a:pt x="4033" y="0"/>
                    <a:pt x="39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8" name="Google Shape;2818;p67"/>
          <p:cNvSpPr/>
          <p:nvPr/>
        </p:nvSpPr>
        <p:spPr>
          <a:xfrm>
            <a:off x="4721857" y="2729252"/>
            <a:ext cx="431983" cy="430278"/>
          </a:xfrm>
          <a:custGeom>
            <a:avLst/>
            <a:gdLst/>
            <a:ahLst/>
            <a:cxnLst/>
            <a:rect l="l" t="t" r="r" b="b"/>
            <a:pathLst>
              <a:path w="16716" h="16650" extrusionOk="0">
                <a:moveTo>
                  <a:pt x="5360" y="10388"/>
                </a:moveTo>
                <a:lnTo>
                  <a:pt x="4140" y="10706"/>
                </a:lnTo>
                <a:cubicBezTo>
                  <a:pt x="4140" y="10600"/>
                  <a:pt x="4140" y="10494"/>
                  <a:pt x="4140" y="10388"/>
                </a:cubicBezTo>
                <a:close/>
                <a:moveTo>
                  <a:pt x="5413" y="10653"/>
                </a:moveTo>
                <a:lnTo>
                  <a:pt x="4352" y="11237"/>
                </a:lnTo>
                <a:cubicBezTo>
                  <a:pt x="4299" y="11184"/>
                  <a:pt x="4246" y="11078"/>
                  <a:pt x="4246" y="10972"/>
                </a:cubicBezTo>
                <a:lnTo>
                  <a:pt x="5413" y="10653"/>
                </a:lnTo>
                <a:close/>
                <a:moveTo>
                  <a:pt x="5626" y="10866"/>
                </a:moveTo>
                <a:lnTo>
                  <a:pt x="4723" y="11768"/>
                </a:lnTo>
                <a:cubicBezTo>
                  <a:pt x="4617" y="11715"/>
                  <a:pt x="4564" y="11609"/>
                  <a:pt x="4511" y="11502"/>
                </a:cubicBezTo>
                <a:lnTo>
                  <a:pt x="5626" y="10866"/>
                </a:lnTo>
                <a:close/>
                <a:moveTo>
                  <a:pt x="5732" y="11131"/>
                </a:moveTo>
                <a:lnTo>
                  <a:pt x="5148" y="12192"/>
                </a:lnTo>
                <a:cubicBezTo>
                  <a:pt x="5095" y="12139"/>
                  <a:pt x="4989" y="12033"/>
                  <a:pt x="4936" y="11980"/>
                </a:cubicBezTo>
                <a:lnTo>
                  <a:pt x="5732" y="11131"/>
                </a:lnTo>
                <a:close/>
                <a:moveTo>
                  <a:pt x="5997" y="11237"/>
                </a:moveTo>
                <a:lnTo>
                  <a:pt x="5679" y="12458"/>
                </a:lnTo>
                <a:cubicBezTo>
                  <a:pt x="5626" y="12404"/>
                  <a:pt x="5519" y="12351"/>
                  <a:pt x="5413" y="12298"/>
                </a:cubicBezTo>
                <a:lnTo>
                  <a:pt x="5997" y="11237"/>
                </a:lnTo>
                <a:close/>
                <a:moveTo>
                  <a:pt x="6315" y="11290"/>
                </a:moveTo>
                <a:lnTo>
                  <a:pt x="6315" y="12564"/>
                </a:lnTo>
                <a:cubicBezTo>
                  <a:pt x="6209" y="12564"/>
                  <a:pt x="6103" y="12511"/>
                  <a:pt x="5997" y="12511"/>
                </a:cubicBezTo>
                <a:lnTo>
                  <a:pt x="6315" y="11290"/>
                </a:lnTo>
                <a:close/>
                <a:moveTo>
                  <a:pt x="16471" y="1"/>
                </a:moveTo>
                <a:cubicBezTo>
                  <a:pt x="16411" y="1"/>
                  <a:pt x="16344" y="14"/>
                  <a:pt x="16291" y="41"/>
                </a:cubicBezTo>
                <a:lnTo>
                  <a:pt x="13744" y="2641"/>
                </a:lnTo>
                <a:cubicBezTo>
                  <a:pt x="13691" y="2641"/>
                  <a:pt x="13691" y="2694"/>
                  <a:pt x="13691" y="2800"/>
                </a:cubicBezTo>
                <a:lnTo>
                  <a:pt x="6422" y="10070"/>
                </a:lnTo>
                <a:lnTo>
                  <a:pt x="1327" y="10070"/>
                </a:lnTo>
                <a:cubicBezTo>
                  <a:pt x="850" y="10070"/>
                  <a:pt x="425" y="10229"/>
                  <a:pt x="107" y="10600"/>
                </a:cubicBezTo>
                <a:cubicBezTo>
                  <a:pt x="1" y="10653"/>
                  <a:pt x="1" y="10706"/>
                  <a:pt x="107" y="10813"/>
                </a:cubicBezTo>
                <a:lnTo>
                  <a:pt x="319" y="10813"/>
                </a:lnTo>
                <a:cubicBezTo>
                  <a:pt x="584" y="10494"/>
                  <a:pt x="1327" y="10335"/>
                  <a:pt x="1327" y="10335"/>
                </a:cubicBezTo>
                <a:lnTo>
                  <a:pt x="3662" y="10335"/>
                </a:lnTo>
                <a:cubicBezTo>
                  <a:pt x="3662" y="10494"/>
                  <a:pt x="3715" y="10600"/>
                  <a:pt x="3715" y="10759"/>
                </a:cubicBezTo>
                <a:lnTo>
                  <a:pt x="1433" y="11343"/>
                </a:lnTo>
                <a:cubicBezTo>
                  <a:pt x="1009" y="11502"/>
                  <a:pt x="584" y="11768"/>
                  <a:pt x="372" y="12192"/>
                </a:cubicBezTo>
                <a:cubicBezTo>
                  <a:pt x="319" y="12245"/>
                  <a:pt x="372" y="12351"/>
                  <a:pt x="425" y="12404"/>
                </a:cubicBezTo>
                <a:lnTo>
                  <a:pt x="478" y="12404"/>
                </a:lnTo>
                <a:cubicBezTo>
                  <a:pt x="531" y="12404"/>
                  <a:pt x="584" y="12404"/>
                  <a:pt x="638" y="12351"/>
                </a:cubicBezTo>
                <a:cubicBezTo>
                  <a:pt x="797" y="11980"/>
                  <a:pt x="1168" y="11768"/>
                  <a:pt x="1540" y="11662"/>
                </a:cubicBezTo>
                <a:lnTo>
                  <a:pt x="3821" y="11025"/>
                </a:lnTo>
                <a:cubicBezTo>
                  <a:pt x="3821" y="11184"/>
                  <a:pt x="3874" y="11343"/>
                  <a:pt x="3981" y="11449"/>
                </a:cubicBezTo>
                <a:lnTo>
                  <a:pt x="1911" y="12617"/>
                </a:lnTo>
                <a:cubicBezTo>
                  <a:pt x="1540" y="12882"/>
                  <a:pt x="1221" y="13253"/>
                  <a:pt x="1115" y="13731"/>
                </a:cubicBezTo>
                <a:cubicBezTo>
                  <a:pt x="1062" y="13784"/>
                  <a:pt x="1115" y="13837"/>
                  <a:pt x="1168" y="13890"/>
                </a:cubicBezTo>
                <a:lnTo>
                  <a:pt x="1221" y="13890"/>
                </a:lnTo>
                <a:cubicBezTo>
                  <a:pt x="1327" y="13890"/>
                  <a:pt x="1380" y="13837"/>
                  <a:pt x="1380" y="13784"/>
                </a:cubicBezTo>
                <a:cubicBezTo>
                  <a:pt x="1487" y="13413"/>
                  <a:pt x="1752" y="13094"/>
                  <a:pt x="2070" y="12882"/>
                </a:cubicBezTo>
                <a:lnTo>
                  <a:pt x="4140" y="11715"/>
                </a:lnTo>
                <a:cubicBezTo>
                  <a:pt x="4193" y="11821"/>
                  <a:pt x="4299" y="11980"/>
                  <a:pt x="4405" y="12086"/>
                </a:cubicBezTo>
                <a:lnTo>
                  <a:pt x="2760" y="13731"/>
                </a:lnTo>
                <a:cubicBezTo>
                  <a:pt x="2442" y="14102"/>
                  <a:pt x="2229" y="14527"/>
                  <a:pt x="2229" y="15005"/>
                </a:cubicBezTo>
                <a:cubicBezTo>
                  <a:pt x="2229" y="15111"/>
                  <a:pt x="2336" y="15164"/>
                  <a:pt x="2389" y="15164"/>
                </a:cubicBezTo>
                <a:cubicBezTo>
                  <a:pt x="2495" y="15164"/>
                  <a:pt x="2548" y="15111"/>
                  <a:pt x="2548" y="15005"/>
                </a:cubicBezTo>
                <a:cubicBezTo>
                  <a:pt x="2548" y="14633"/>
                  <a:pt x="2707" y="14262"/>
                  <a:pt x="2972" y="13943"/>
                </a:cubicBezTo>
                <a:lnTo>
                  <a:pt x="4617" y="12298"/>
                </a:lnTo>
                <a:cubicBezTo>
                  <a:pt x="4723" y="12351"/>
                  <a:pt x="4830" y="12458"/>
                  <a:pt x="4936" y="12511"/>
                </a:cubicBezTo>
                <a:lnTo>
                  <a:pt x="3768" y="14580"/>
                </a:lnTo>
                <a:cubicBezTo>
                  <a:pt x="3503" y="15005"/>
                  <a:pt x="3450" y="15482"/>
                  <a:pt x="3609" y="15907"/>
                </a:cubicBezTo>
                <a:cubicBezTo>
                  <a:pt x="3609" y="16013"/>
                  <a:pt x="3662" y="16013"/>
                  <a:pt x="3715" y="16013"/>
                </a:cubicBezTo>
                <a:lnTo>
                  <a:pt x="3821" y="16013"/>
                </a:lnTo>
                <a:cubicBezTo>
                  <a:pt x="3874" y="15960"/>
                  <a:pt x="3874" y="15907"/>
                  <a:pt x="3874" y="15854"/>
                </a:cubicBezTo>
                <a:cubicBezTo>
                  <a:pt x="3768" y="15482"/>
                  <a:pt x="3821" y="15058"/>
                  <a:pt x="4034" y="14686"/>
                </a:cubicBezTo>
                <a:lnTo>
                  <a:pt x="5201" y="12670"/>
                </a:lnTo>
                <a:cubicBezTo>
                  <a:pt x="5307" y="12723"/>
                  <a:pt x="5466" y="12776"/>
                  <a:pt x="5572" y="12829"/>
                </a:cubicBezTo>
                <a:lnTo>
                  <a:pt x="4989" y="15111"/>
                </a:lnTo>
                <a:cubicBezTo>
                  <a:pt x="4830" y="15588"/>
                  <a:pt x="4936" y="16066"/>
                  <a:pt x="5148" y="16490"/>
                </a:cubicBezTo>
                <a:cubicBezTo>
                  <a:pt x="5201" y="16490"/>
                  <a:pt x="5201" y="16543"/>
                  <a:pt x="5254" y="16543"/>
                </a:cubicBezTo>
                <a:cubicBezTo>
                  <a:pt x="5307" y="16543"/>
                  <a:pt x="5360" y="16543"/>
                  <a:pt x="5360" y="16490"/>
                </a:cubicBezTo>
                <a:cubicBezTo>
                  <a:pt x="5413" y="16437"/>
                  <a:pt x="5413" y="16384"/>
                  <a:pt x="5413" y="16331"/>
                </a:cubicBezTo>
                <a:cubicBezTo>
                  <a:pt x="5201" y="15960"/>
                  <a:pt x="5148" y="15588"/>
                  <a:pt x="5254" y="15164"/>
                </a:cubicBezTo>
                <a:lnTo>
                  <a:pt x="5891" y="12935"/>
                </a:lnTo>
                <a:cubicBezTo>
                  <a:pt x="5997" y="12935"/>
                  <a:pt x="6156" y="12988"/>
                  <a:pt x="6315" y="12988"/>
                </a:cubicBezTo>
                <a:lnTo>
                  <a:pt x="6315" y="15323"/>
                </a:lnTo>
                <a:cubicBezTo>
                  <a:pt x="6315" y="15323"/>
                  <a:pt x="6528" y="16278"/>
                  <a:pt x="6846" y="16596"/>
                </a:cubicBezTo>
                <a:cubicBezTo>
                  <a:pt x="6846" y="16596"/>
                  <a:pt x="6899" y="16650"/>
                  <a:pt x="6952" y="16650"/>
                </a:cubicBezTo>
                <a:cubicBezTo>
                  <a:pt x="7005" y="16650"/>
                  <a:pt x="7005" y="16596"/>
                  <a:pt x="7058" y="16596"/>
                </a:cubicBezTo>
                <a:cubicBezTo>
                  <a:pt x="7111" y="16543"/>
                  <a:pt x="7111" y="16437"/>
                  <a:pt x="7058" y="16384"/>
                </a:cubicBezTo>
                <a:cubicBezTo>
                  <a:pt x="6793" y="16119"/>
                  <a:pt x="6634" y="15747"/>
                  <a:pt x="6581" y="15323"/>
                </a:cubicBezTo>
                <a:lnTo>
                  <a:pt x="6581" y="10282"/>
                </a:lnTo>
                <a:lnTo>
                  <a:pt x="13904" y="3012"/>
                </a:lnTo>
                <a:cubicBezTo>
                  <a:pt x="13957" y="3012"/>
                  <a:pt x="14010" y="2959"/>
                  <a:pt x="14063" y="2906"/>
                </a:cubicBezTo>
                <a:lnTo>
                  <a:pt x="16610" y="359"/>
                </a:lnTo>
                <a:cubicBezTo>
                  <a:pt x="16716" y="306"/>
                  <a:pt x="16716" y="147"/>
                  <a:pt x="16610" y="41"/>
                </a:cubicBezTo>
                <a:cubicBezTo>
                  <a:pt x="16583" y="14"/>
                  <a:pt x="16530" y="1"/>
                  <a:pt x="1647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9" name="Google Shape;2819;p67"/>
          <p:cNvSpPr/>
          <p:nvPr/>
        </p:nvSpPr>
        <p:spPr>
          <a:xfrm>
            <a:off x="1320711" y="2721338"/>
            <a:ext cx="189270" cy="453174"/>
          </a:xfrm>
          <a:custGeom>
            <a:avLst/>
            <a:gdLst/>
            <a:ahLst/>
            <a:cxnLst/>
            <a:rect l="l" t="t" r="r" b="b"/>
            <a:pathLst>
              <a:path w="7324" h="17536" extrusionOk="0">
                <a:moveTo>
                  <a:pt x="3689" y="0"/>
                </a:moveTo>
                <a:cubicBezTo>
                  <a:pt x="3575" y="0"/>
                  <a:pt x="3503" y="95"/>
                  <a:pt x="3503" y="226"/>
                </a:cubicBezTo>
                <a:lnTo>
                  <a:pt x="3503" y="1659"/>
                </a:lnTo>
                <a:lnTo>
                  <a:pt x="3344" y="1394"/>
                </a:lnTo>
                <a:cubicBezTo>
                  <a:pt x="3344" y="1356"/>
                  <a:pt x="3291" y="1319"/>
                  <a:pt x="3241" y="1319"/>
                </a:cubicBezTo>
                <a:cubicBezTo>
                  <a:pt x="3220" y="1319"/>
                  <a:pt x="3200" y="1325"/>
                  <a:pt x="3185" y="1341"/>
                </a:cubicBezTo>
                <a:cubicBezTo>
                  <a:pt x="3079" y="1341"/>
                  <a:pt x="3026" y="1447"/>
                  <a:pt x="3079" y="1500"/>
                </a:cubicBezTo>
                <a:lnTo>
                  <a:pt x="3503" y="2296"/>
                </a:lnTo>
                <a:lnTo>
                  <a:pt x="3503" y="5161"/>
                </a:lnTo>
                <a:lnTo>
                  <a:pt x="2866" y="3835"/>
                </a:lnTo>
                <a:lnTo>
                  <a:pt x="2866" y="3463"/>
                </a:lnTo>
                <a:cubicBezTo>
                  <a:pt x="2866" y="3410"/>
                  <a:pt x="2813" y="3357"/>
                  <a:pt x="2707" y="3357"/>
                </a:cubicBezTo>
                <a:lnTo>
                  <a:pt x="2654" y="3357"/>
                </a:lnTo>
                <a:lnTo>
                  <a:pt x="2283" y="2614"/>
                </a:lnTo>
                <a:cubicBezTo>
                  <a:pt x="2244" y="2537"/>
                  <a:pt x="2148" y="2487"/>
                  <a:pt x="2058" y="2487"/>
                </a:cubicBezTo>
                <a:cubicBezTo>
                  <a:pt x="2025" y="2487"/>
                  <a:pt x="1993" y="2494"/>
                  <a:pt x="1964" y="2508"/>
                </a:cubicBezTo>
                <a:cubicBezTo>
                  <a:pt x="1858" y="2561"/>
                  <a:pt x="1805" y="2720"/>
                  <a:pt x="1858" y="2826"/>
                </a:cubicBezTo>
                <a:lnTo>
                  <a:pt x="3556" y="6170"/>
                </a:lnTo>
                <a:lnTo>
                  <a:pt x="3556" y="7284"/>
                </a:lnTo>
                <a:lnTo>
                  <a:pt x="1699" y="5055"/>
                </a:lnTo>
                <a:cubicBezTo>
                  <a:pt x="1668" y="5025"/>
                  <a:pt x="1602" y="4994"/>
                  <a:pt x="1542" y="4994"/>
                </a:cubicBezTo>
                <a:cubicBezTo>
                  <a:pt x="1498" y="4994"/>
                  <a:pt x="1456" y="5010"/>
                  <a:pt x="1434" y="5055"/>
                </a:cubicBezTo>
                <a:cubicBezTo>
                  <a:pt x="1328" y="5108"/>
                  <a:pt x="1328" y="5267"/>
                  <a:pt x="1381" y="5374"/>
                </a:cubicBezTo>
                <a:lnTo>
                  <a:pt x="1858" y="5957"/>
                </a:lnTo>
                <a:lnTo>
                  <a:pt x="1646" y="5904"/>
                </a:lnTo>
                <a:cubicBezTo>
                  <a:pt x="1593" y="5904"/>
                  <a:pt x="1487" y="5957"/>
                  <a:pt x="1487" y="6063"/>
                </a:cubicBezTo>
                <a:cubicBezTo>
                  <a:pt x="1487" y="6116"/>
                  <a:pt x="1540" y="6170"/>
                  <a:pt x="1593" y="6223"/>
                </a:cubicBezTo>
                <a:lnTo>
                  <a:pt x="2177" y="6329"/>
                </a:lnTo>
                <a:lnTo>
                  <a:pt x="3556" y="7974"/>
                </a:lnTo>
                <a:lnTo>
                  <a:pt x="3556" y="10680"/>
                </a:lnTo>
                <a:lnTo>
                  <a:pt x="1009" y="7602"/>
                </a:lnTo>
                <a:cubicBezTo>
                  <a:pt x="956" y="7549"/>
                  <a:pt x="903" y="7523"/>
                  <a:pt x="850" y="7523"/>
                </a:cubicBezTo>
                <a:cubicBezTo>
                  <a:pt x="797" y="7523"/>
                  <a:pt x="744" y="7549"/>
                  <a:pt x="691" y="7602"/>
                </a:cubicBezTo>
                <a:cubicBezTo>
                  <a:pt x="585" y="7655"/>
                  <a:pt x="585" y="7814"/>
                  <a:pt x="638" y="7868"/>
                </a:cubicBezTo>
                <a:lnTo>
                  <a:pt x="1168" y="8504"/>
                </a:lnTo>
                <a:lnTo>
                  <a:pt x="1168" y="8504"/>
                </a:lnTo>
                <a:lnTo>
                  <a:pt x="903" y="8398"/>
                </a:lnTo>
                <a:cubicBezTo>
                  <a:pt x="797" y="8398"/>
                  <a:pt x="744" y="8451"/>
                  <a:pt x="691" y="8504"/>
                </a:cubicBezTo>
                <a:cubicBezTo>
                  <a:pt x="691" y="8610"/>
                  <a:pt x="744" y="8663"/>
                  <a:pt x="797" y="8717"/>
                </a:cubicBezTo>
                <a:lnTo>
                  <a:pt x="1487" y="8929"/>
                </a:lnTo>
                <a:lnTo>
                  <a:pt x="3503" y="11370"/>
                </a:lnTo>
                <a:lnTo>
                  <a:pt x="3503" y="13386"/>
                </a:lnTo>
                <a:lnTo>
                  <a:pt x="1699" y="11211"/>
                </a:lnTo>
                <a:lnTo>
                  <a:pt x="1593" y="10468"/>
                </a:lnTo>
                <a:cubicBezTo>
                  <a:pt x="1593" y="10415"/>
                  <a:pt x="1487" y="10362"/>
                  <a:pt x="1434" y="10362"/>
                </a:cubicBezTo>
                <a:cubicBezTo>
                  <a:pt x="1328" y="10362"/>
                  <a:pt x="1275" y="10415"/>
                  <a:pt x="1275" y="10521"/>
                </a:cubicBezTo>
                <a:lnTo>
                  <a:pt x="1328" y="10786"/>
                </a:lnTo>
                <a:lnTo>
                  <a:pt x="426" y="9725"/>
                </a:lnTo>
                <a:cubicBezTo>
                  <a:pt x="395" y="9694"/>
                  <a:pt x="329" y="9663"/>
                  <a:pt x="258" y="9663"/>
                </a:cubicBezTo>
                <a:cubicBezTo>
                  <a:pt x="206" y="9663"/>
                  <a:pt x="152" y="9680"/>
                  <a:pt x="107" y="9725"/>
                </a:cubicBezTo>
                <a:cubicBezTo>
                  <a:pt x="54" y="9778"/>
                  <a:pt x="1" y="9937"/>
                  <a:pt x="107" y="10043"/>
                </a:cubicBezTo>
                <a:lnTo>
                  <a:pt x="3503" y="14023"/>
                </a:lnTo>
                <a:lnTo>
                  <a:pt x="3503" y="15296"/>
                </a:lnTo>
                <a:lnTo>
                  <a:pt x="1275" y="13015"/>
                </a:lnTo>
                <a:cubicBezTo>
                  <a:pt x="1221" y="12988"/>
                  <a:pt x="1168" y="12975"/>
                  <a:pt x="1115" y="12975"/>
                </a:cubicBezTo>
                <a:cubicBezTo>
                  <a:pt x="1062" y="12975"/>
                  <a:pt x="1009" y="12988"/>
                  <a:pt x="956" y="13015"/>
                </a:cubicBezTo>
                <a:cubicBezTo>
                  <a:pt x="850" y="13121"/>
                  <a:pt x="850" y="13280"/>
                  <a:pt x="956" y="13333"/>
                </a:cubicBezTo>
                <a:lnTo>
                  <a:pt x="3503" y="15880"/>
                </a:lnTo>
                <a:lnTo>
                  <a:pt x="3503" y="17313"/>
                </a:lnTo>
                <a:cubicBezTo>
                  <a:pt x="3503" y="17419"/>
                  <a:pt x="3556" y="17525"/>
                  <a:pt x="3662" y="17525"/>
                </a:cubicBezTo>
                <a:cubicBezTo>
                  <a:pt x="3684" y="17532"/>
                  <a:pt x="3705" y="17536"/>
                  <a:pt x="3725" y="17536"/>
                </a:cubicBezTo>
                <a:cubicBezTo>
                  <a:pt x="3849" y="17536"/>
                  <a:pt x="3928" y="17404"/>
                  <a:pt x="3928" y="17313"/>
                </a:cubicBezTo>
                <a:lnTo>
                  <a:pt x="3928" y="14713"/>
                </a:lnTo>
                <a:lnTo>
                  <a:pt x="4564" y="13970"/>
                </a:lnTo>
                <a:cubicBezTo>
                  <a:pt x="4671" y="13864"/>
                  <a:pt x="4671" y="13705"/>
                  <a:pt x="4564" y="13651"/>
                </a:cubicBezTo>
                <a:cubicBezTo>
                  <a:pt x="4520" y="13607"/>
                  <a:pt x="4465" y="13590"/>
                  <a:pt x="4414" y="13590"/>
                </a:cubicBezTo>
                <a:cubicBezTo>
                  <a:pt x="4343" y="13590"/>
                  <a:pt x="4277" y="13621"/>
                  <a:pt x="4246" y="13651"/>
                </a:cubicBezTo>
                <a:lnTo>
                  <a:pt x="3928" y="14023"/>
                </a:lnTo>
                <a:lnTo>
                  <a:pt x="3928" y="13598"/>
                </a:lnTo>
                <a:lnTo>
                  <a:pt x="6103" y="10733"/>
                </a:lnTo>
                <a:lnTo>
                  <a:pt x="6634" y="10468"/>
                </a:lnTo>
                <a:cubicBezTo>
                  <a:pt x="6740" y="10468"/>
                  <a:pt x="6740" y="10362"/>
                  <a:pt x="6740" y="10308"/>
                </a:cubicBezTo>
                <a:cubicBezTo>
                  <a:pt x="6740" y="10202"/>
                  <a:pt x="6634" y="10202"/>
                  <a:pt x="6528" y="10202"/>
                </a:cubicBezTo>
                <a:lnTo>
                  <a:pt x="6475" y="10255"/>
                </a:lnTo>
                <a:lnTo>
                  <a:pt x="7271" y="9194"/>
                </a:lnTo>
                <a:cubicBezTo>
                  <a:pt x="7324" y="9088"/>
                  <a:pt x="7324" y="8982"/>
                  <a:pt x="7218" y="8876"/>
                </a:cubicBezTo>
                <a:lnTo>
                  <a:pt x="7165" y="8929"/>
                </a:lnTo>
                <a:cubicBezTo>
                  <a:pt x="7142" y="8884"/>
                  <a:pt x="7101" y="8868"/>
                  <a:pt x="7057" y="8868"/>
                </a:cubicBezTo>
                <a:cubicBezTo>
                  <a:pt x="6996" y="8868"/>
                  <a:pt x="6930" y="8898"/>
                  <a:pt x="6899" y="8929"/>
                </a:cubicBezTo>
                <a:lnTo>
                  <a:pt x="3928" y="12856"/>
                </a:lnTo>
                <a:lnTo>
                  <a:pt x="3928" y="10892"/>
                </a:lnTo>
                <a:lnTo>
                  <a:pt x="6634" y="7125"/>
                </a:lnTo>
                <a:cubicBezTo>
                  <a:pt x="6687" y="7019"/>
                  <a:pt x="6687" y="6859"/>
                  <a:pt x="6581" y="6806"/>
                </a:cubicBezTo>
                <a:cubicBezTo>
                  <a:pt x="6540" y="6766"/>
                  <a:pt x="6492" y="6748"/>
                  <a:pt x="6445" y="6748"/>
                </a:cubicBezTo>
                <a:cubicBezTo>
                  <a:pt x="6369" y="6748"/>
                  <a:pt x="6295" y="6794"/>
                  <a:pt x="6263" y="6859"/>
                </a:cubicBezTo>
                <a:lnTo>
                  <a:pt x="5520" y="7921"/>
                </a:lnTo>
                <a:lnTo>
                  <a:pt x="5520" y="7761"/>
                </a:lnTo>
                <a:cubicBezTo>
                  <a:pt x="5573" y="7708"/>
                  <a:pt x="5520" y="7655"/>
                  <a:pt x="5467" y="7602"/>
                </a:cubicBezTo>
                <a:cubicBezTo>
                  <a:pt x="5438" y="7588"/>
                  <a:pt x="5410" y="7581"/>
                  <a:pt x="5383" y="7581"/>
                </a:cubicBezTo>
                <a:cubicBezTo>
                  <a:pt x="5311" y="7581"/>
                  <a:pt x="5254" y="7631"/>
                  <a:pt x="5254" y="7708"/>
                </a:cubicBezTo>
                <a:lnTo>
                  <a:pt x="5042" y="8557"/>
                </a:lnTo>
                <a:lnTo>
                  <a:pt x="3928" y="10149"/>
                </a:lnTo>
                <a:lnTo>
                  <a:pt x="3928" y="8876"/>
                </a:lnTo>
                <a:lnTo>
                  <a:pt x="4777" y="6912"/>
                </a:lnTo>
                <a:lnTo>
                  <a:pt x="5573" y="6223"/>
                </a:lnTo>
                <a:cubicBezTo>
                  <a:pt x="5626" y="6170"/>
                  <a:pt x="5626" y="6063"/>
                  <a:pt x="5520" y="6010"/>
                </a:cubicBezTo>
                <a:cubicBezTo>
                  <a:pt x="5493" y="5984"/>
                  <a:pt x="5467" y="5971"/>
                  <a:pt x="5440" y="5971"/>
                </a:cubicBezTo>
                <a:cubicBezTo>
                  <a:pt x="5414" y="5971"/>
                  <a:pt x="5387" y="5984"/>
                  <a:pt x="5360" y="6010"/>
                </a:cubicBezTo>
                <a:lnTo>
                  <a:pt x="5095" y="6276"/>
                </a:lnTo>
                <a:lnTo>
                  <a:pt x="5573" y="5161"/>
                </a:lnTo>
                <a:cubicBezTo>
                  <a:pt x="5626" y="5108"/>
                  <a:pt x="5626" y="4949"/>
                  <a:pt x="5520" y="4896"/>
                </a:cubicBezTo>
                <a:cubicBezTo>
                  <a:pt x="5491" y="4882"/>
                  <a:pt x="5459" y="4875"/>
                  <a:pt x="5426" y="4875"/>
                </a:cubicBezTo>
                <a:cubicBezTo>
                  <a:pt x="5336" y="4875"/>
                  <a:pt x="5240" y="4924"/>
                  <a:pt x="5201" y="5002"/>
                </a:cubicBezTo>
                <a:lnTo>
                  <a:pt x="3928" y="7814"/>
                </a:lnTo>
                <a:lnTo>
                  <a:pt x="3928" y="5904"/>
                </a:lnTo>
                <a:lnTo>
                  <a:pt x="4724" y="3941"/>
                </a:lnTo>
                <a:cubicBezTo>
                  <a:pt x="4777" y="3835"/>
                  <a:pt x="4724" y="3729"/>
                  <a:pt x="4618" y="3676"/>
                </a:cubicBezTo>
                <a:cubicBezTo>
                  <a:pt x="4589" y="3661"/>
                  <a:pt x="4557" y="3655"/>
                  <a:pt x="4524" y="3655"/>
                </a:cubicBezTo>
                <a:cubicBezTo>
                  <a:pt x="4434" y="3655"/>
                  <a:pt x="4338" y="3704"/>
                  <a:pt x="4299" y="3782"/>
                </a:cubicBezTo>
                <a:lnTo>
                  <a:pt x="3928" y="4737"/>
                </a:lnTo>
                <a:lnTo>
                  <a:pt x="3928" y="4047"/>
                </a:lnTo>
                <a:lnTo>
                  <a:pt x="4405" y="2614"/>
                </a:lnTo>
                <a:cubicBezTo>
                  <a:pt x="4458" y="2561"/>
                  <a:pt x="4405" y="2455"/>
                  <a:pt x="4299" y="2455"/>
                </a:cubicBezTo>
                <a:cubicBezTo>
                  <a:pt x="4246" y="2455"/>
                  <a:pt x="4140" y="2455"/>
                  <a:pt x="4140" y="2508"/>
                </a:cubicBezTo>
                <a:lnTo>
                  <a:pt x="3928" y="3145"/>
                </a:lnTo>
                <a:lnTo>
                  <a:pt x="3928" y="1128"/>
                </a:lnTo>
                <a:lnTo>
                  <a:pt x="4087" y="916"/>
                </a:lnTo>
                <a:cubicBezTo>
                  <a:pt x="4087" y="863"/>
                  <a:pt x="4087" y="757"/>
                  <a:pt x="4034" y="704"/>
                </a:cubicBezTo>
                <a:cubicBezTo>
                  <a:pt x="4034" y="651"/>
                  <a:pt x="3981" y="651"/>
                  <a:pt x="3928" y="651"/>
                </a:cubicBezTo>
                <a:lnTo>
                  <a:pt x="3928" y="226"/>
                </a:lnTo>
                <a:cubicBezTo>
                  <a:pt x="3928" y="120"/>
                  <a:pt x="3875" y="14"/>
                  <a:pt x="3769" y="14"/>
                </a:cubicBezTo>
                <a:cubicBezTo>
                  <a:pt x="3740" y="5"/>
                  <a:pt x="3714" y="0"/>
                  <a:pt x="368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0" name="Google Shape;2820;p67"/>
          <p:cNvSpPr/>
          <p:nvPr/>
        </p:nvSpPr>
        <p:spPr>
          <a:xfrm>
            <a:off x="5409611" y="2760663"/>
            <a:ext cx="441597" cy="367455"/>
          </a:xfrm>
          <a:custGeom>
            <a:avLst/>
            <a:gdLst/>
            <a:ahLst/>
            <a:cxnLst/>
            <a:rect l="l" t="t" r="r" b="b"/>
            <a:pathLst>
              <a:path w="17088" h="14219" extrusionOk="0">
                <a:moveTo>
                  <a:pt x="16927" y="1"/>
                </a:moveTo>
                <a:cubicBezTo>
                  <a:pt x="16884" y="1"/>
                  <a:pt x="16844" y="14"/>
                  <a:pt x="16822" y="36"/>
                </a:cubicBezTo>
                <a:lnTo>
                  <a:pt x="14275" y="2264"/>
                </a:lnTo>
                <a:cubicBezTo>
                  <a:pt x="14222" y="2264"/>
                  <a:pt x="14169" y="2317"/>
                  <a:pt x="14169" y="2423"/>
                </a:cubicBezTo>
                <a:lnTo>
                  <a:pt x="3662" y="11391"/>
                </a:lnTo>
                <a:lnTo>
                  <a:pt x="319" y="10436"/>
                </a:lnTo>
                <a:cubicBezTo>
                  <a:pt x="290" y="10426"/>
                  <a:pt x="262" y="10422"/>
                  <a:pt x="237" y="10422"/>
                </a:cubicBezTo>
                <a:cubicBezTo>
                  <a:pt x="124" y="10422"/>
                  <a:pt x="53" y="10509"/>
                  <a:pt x="53" y="10595"/>
                </a:cubicBezTo>
                <a:cubicBezTo>
                  <a:pt x="0" y="10754"/>
                  <a:pt x="107" y="10807"/>
                  <a:pt x="213" y="10861"/>
                </a:cubicBezTo>
                <a:lnTo>
                  <a:pt x="425" y="10914"/>
                </a:lnTo>
                <a:lnTo>
                  <a:pt x="425" y="12399"/>
                </a:lnTo>
                <a:cubicBezTo>
                  <a:pt x="425" y="12452"/>
                  <a:pt x="478" y="12506"/>
                  <a:pt x="531" y="12506"/>
                </a:cubicBezTo>
                <a:cubicBezTo>
                  <a:pt x="551" y="12516"/>
                  <a:pt x="570" y="12520"/>
                  <a:pt x="586" y="12520"/>
                </a:cubicBezTo>
                <a:cubicBezTo>
                  <a:pt x="656" y="12520"/>
                  <a:pt x="690" y="12442"/>
                  <a:pt x="690" y="12399"/>
                </a:cubicBezTo>
                <a:lnTo>
                  <a:pt x="690" y="11020"/>
                </a:lnTo>
                <a:lnTo>
                  <a:pt x="1168" y="11126"/>
                </a:lnTo>
                <a:lnTo>
                  <a:pt x="1168" y="12612"/>
                </a:lnTo>
                <a:cubicBezTo>
                  <a:pt x="1168" y="12665"/>
                  <a:pt x="1221" y="12718"/>
                  <a:pt x="1274" y="12718"/>
                </a:cubicBezTo>
                <a:cubicBezTo>
                  <a:pt x="1294" y="12728"/>
                  <a:pt x="1313" y="12732"/>
                  <a:pt x="1329" y="12732"/>
                </a:cubicBezTo>
                <a:cubicBezTo>
                  <a:pt x="1398" y="12732"/>
                  <a:pt x="1433" y="12655"/>
                  <a:pt x="1433" y="12612"/>
                </a:cubicBezTo>
                <a:lnTo>
                  <a:pt x="1433" y="11232"/>
                </a:lnTo>
                <a:lnTo>
                  <a:pt x="1911" y="11338"/>
                </a:lnTo>
                <a:lnTo>
                  <a:pt x="1911" y="12824"/>
                </a:lnTo>
                <a:cubicBezTo>
                  <a:pt x="1911" y="12824"/>
                  <a:pt x="1964" y="12983"/>
                  <a:pt x="2070" y="12983"/>
                </a:cubicBezTo>
                <a:cubicBezTo>
                  <a:pt x="2123" y="12983"/>
                  <a:pt x="2176" y="12824"/>
                  <a:pt x="2176" y="12824"/>
                </a:cubicBezTo>
                <a:lnTo>
                  <a:pt x="2176" y="11444"/>
                </a:lnTo>
                <a:lnTo>
                  <a:pt x="2654" y="11550"/>
                </a:lnTo>
                <a:lnTo>
                  <a:pt x="2654" y="13036"/>
                </a:lnTo>
                <a:cubicBezTo>
                  <a:pt x="2654" y="13089"/>
                  <a:pt x="2707" y="13142"/>
                  <a:pt x="2760" y="13142"/>
                </a:cubicBezTo>
                <a:cubicBezTo>
                  <a:pt x="2780" y="13152"/>
                  <a:pt x="2798" y="13157"/>
                  <a:pt x="2815" y="13157"/>
                </a:cubicBezTo>
                <a:cubicBezTo>
                  <a:pt x="2884" y="13157"/>
                  <a:pt x="2919" y="13079"/>
                  <a:pt x="2919" y="13036"/>
                </a:cubicBezTo>
                <a:lnTo>
                  <a:pt x="2919" y="11657"/>
                </a:lnTo>
                <a:lnTo>
                  <a:pt x="3397" y="11763"/>
                </a:lnTo>
                <a:lnTo>
                  <a:pt x="3397" y="13248"/>
                </a:lnTo>
                <a:cubicBezTo>
                  <a:pt x="3397" y="13301"/>
                  <a:pt x="3450" y="13355"/>
                  <a:pt x="3503" y="13355"/>
                </a:cubicBezTo>
                <a:cubicBezTo>
                  <a:pt x="3523" y="13365"/>
                  <a:pt x="3543" y="13369"/>
                  <a:pt x="3563" y="13369"/>
                </a:cubicBezTo>
                <a:cubicBezTo>
                  <a:pt x="3645" y="13369"/>
                  <a:pt x="3715" y="13291"/>
                  <a:pt x="3715" y="13248"/>
                </a:cubicBezTo>
                <a:lnTo>
                  <a:pt x="3715" y="11869"/>
                </a:lnTo>
                <a:lnTo>
                  <a:pt x="4139" y="11975"/>
                </a:lnTo>
                <a:lnTo>
                  <a:pt x="4139" y="13461"/>
                </a:lnTo>
                <a:cubicBezTo>
                  <a:pt x="4139" y="13514"/>
                  <a:pt x="4192" y="13567"/>
                  <a:pt x="4299" y="13567"/>
                </a:cubicBezTo>
                <a:cubicBezTo>
                  <a:pt x="4309" y="13577"/>
                  <a:pt x="4321" y="13581"/>
                  <a:pt x="4334" y="13581"/>
                </a:cubicBezTo>
                <a:cubicBezTo>
                  <a:pt x="4388" y="13581"/>
                  <a:pt x="4458" y="13504"/>
                  <a:pt x="4458" y="13461"/>
                </a:cubicBezTo>
                <a:lnTo>
                  <a:pt x="4458" y="12081"/>
                </a:lnTo>
                <a:lnTo>
                  <a:pt x="4935" y="12187"/>
                </a:lnTo>
                <a:lnTo>
                  <a:pt x="4935" y="13673"/>
                </a:lnTo>
                <a:cubicBezTo>
                  <a:pt x="4935" y="13726"/>
                  <a:pt x="4988" y="13779"/>
                  <a:pt x="5041" y="13779"/>
                </a:cubicBezTo>
                <a:cubicBezTo>
                  <a:pt x="5062" y="13789"/>
                  <a:pt x="5080" y="13794"/>
                  <a:pt x="5096" y="13794"/>
                </a:cubicBezTo>
                <a:cubicBezTo>
                  <a:pt x="5166" y="13794"/>
                  <a:pt x="5201" y="13716"/>
                  <a:pt x="5201" y="13673"/>
                </a:cubicBezTo>
                <a:lnTo>
                  <a:pt x="5201" y="12293"/>
                </a:lnTo>
                <a:lnTo>
                  <a:pt x="5678" y="12399"/>
                </a:lnTo>
                <a:lnTo>
                  <a:pt x="5678" y="13885"/>
                </a:lnTo>
                <a:cubicBezTo>
                  <a:pt x="5678" y="13938"/>
                  <a:pt x="5731" y="13991"/>
                  <a:pt x="5784" y="13991"/>
                </a:cubicBezTo>
                <a:cubicBezTo>
                  <a:pt x="5805" y="14001"/>
                  <a:pt x="5823" y="14006"/>
                  <a:pt x="5839" y="14006"/>
                </a:cubicBezTo>
                <a:cubicBezTo>
                  <a:pt x="5909" y="14006"/>
                  <a:pt x="5944" y="13928"/>
                  <a:pt x="5944" y="13885"/>
                </a:cubicBezTo>
                <a:lnTo>
                  <a:pt x="5944" y="12506"/>
                </a:lnTo>
                <a:lnTo>
                  <a:pt x="6421" y="12612"/>
                </a:lnTo>
                <a:lnTo>
                  <a:pt x="6421" y="14097"/>
                </a:lnTo>
                <a:cubicBezTo>
                  <a:pt x="6421" y="14150"/>
                  <a:pt x="6474" y="14204"/>
                  <a:pt x="6527" y="14204"/>
                </a:cubicBezTo>
                <a:cubicBezTo>
                  <a:pt x="6548" y="14214"/>
                  <a:pt x="6568" y="14218"/>
                  <a:pt x="6587" y="14218"/>
                </a:cubicBezTo>
                <a:cubicBezTo>
                  <a:pt x="6670" y="14218"/>
                  <a:pt x="6740" y="14140"/>
                  <a:pt x="6740" y="14097"/>
                </a:cubicBezTo>
                <a:lnTo>
                  <a:pt x="6740" y="12718"/>
                </a:lnTo>
                <a:lnTo>
                  <a:pt x="6846" y="12771"/>
                </a:lnTo>
                <a:lnTo>
                  <a:pt x="6899" y="12771"/>
                </a:lnTo>
                <a:cubicBezTo>
                  <a:pt x="7005" y="12771"/>
                  <a:pt x="7058" y="12718"/>
                  <a:pt x="7111" y="12612"/>
                </a:cubicBezTo>
                <a:cubicBezTo>
                  <a:pt x="7111" y="12506"/>
                  <a:pt x="7058" y="12346"/>
                  <a:pt x="6952" y="12346"/>
                </a:cubicBezTo>
                <a:lnTo>
                  <a:pt x="3927" y="11444"/>
                </a:lnTo>
                <a:lnTo>
                  <a:pt x="14275" y="2583"/>
                </a:lnTo>
                <a:lnTo>
                  <a:pt x="14328" y="2583"/>
                </a:lnTo>
                <a:cubicBezTo>
                  <a:pt x="14381" y="2583"/>
                  <a:pt x="14434" y="2583"/>
                  <a:pt x="14434" y="2530"/>
                </a:cubicBezTo>
                <a:lnTo>
                  <a:pt x="16981" y="354"/>
                </a:lnTo>
                <a:cubicBezTo>
                  <a:pt x="17087" y="248"/>
                  <a:pt x="17087" y="142"/>
                  <a:pt x="17034" y="36"/>
                </a:cubicBezTo>
                <a:lnTo>
                  <a:pt x="17034" y="36"/>
                </a:lnTo>
                <a:lnTo>
                  <a:pt x="17087" y="89"/>
                </a:lnTo>
                <a:cubicBezTo>
                  <a:pt x="17056" y="26"/>
                  <a:pt x="16988" y="1"/>
                  <a:pt x="169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1" name="Google Shape;2821;p67"/>
          <p:cNvSpPr/>
          <p:nvPr/>
        </p:nvSpPr>
        <p:spPr>
          <a:xfrm>
            <a:off x="1966652" y="2733174"/>
            <a:ext cx="282510" cy="429502"/>
          </a:xfrm>
          <a:custGeom>
            <a:avLst/>
            <a:gdLst/>
            <a:ahLst/>
            <a:cxnLst/>
            <a:rect l="l" t="t" r="r" b="b"/>
            <a:pathLst>
              <a:path w="10932" h="16620" extrusionOk="0">
                <a:moveTo>
                  <a:pt x="5307" y="1380"/>
                </a:moveTo>
                <a:lnTo>
                  <a:pt x="5307" y="2653"/>
                </a:lnTo>
                <a:lnTo>
                  <a:pt x="4617" y="1910"/>
                </a:lnTo>
                <a:cubicBezTo>
                  <a:pt x="4882" y="1804"/>
                  <a:pt x="5148" y="1592"/>
                  <a:pt x="5307" y="1380"/>
                </a:cubicBezTo>
                <a:close/>
                <a:moveTo>
                  <a:pt x="5625" y="1327"/>
                </a:moveTo>
                <a:cubicBezTo>
                  <a:pt x="5891" y="1698"/>
                  <a:pt x="6315" y="1910"/>
                  <a:pt x="6634" y="2069"/>
                </a:cubicBezTo>
                <a:lnTo>
                  <a:pt x="5625" y="3078"/>
                </a:lnTo>
                <a:lnTo>
                  <a:pt x="5625" y="1327"/>
                </a:lnTo>
                <a:close/>
                <a:moveTo>
                  <a:pt x="4352" y="2069"/>
                </a:moveTo>
                <a:lnTo>
                  <a:pt x="5307" y="3078"/>
                </a:lnTo>
                <a:lnTo>
                  <a:pt x="5307" y="4086"/>
                </a:lnTo>
                <a:lnTo>
                  <a:pt x="3609" y="2388"/>
                </a:lnTo>
                <a:cubicBezTo>
                  <a:pt x="3821" y="2282"/>
                  <a:pt x="3980" y="2229"/>
                  <a:pt x="4087" y="2176"/>
                </a:cubicBezTo>
                <a:cubicBezTo>
                  <a:pt x="4087" y="2176"/>
                  <a:pt x="4140" y="2123"/>
                  <a:pt x="4193" y="2123"/>
                </a:cubicBezTo>
                <a:cubicBezTo>
                  <a:pt x="4246" y="2123"/>
                  <a:pt x="4299" y="2069"/>
                  <a:pt x="4352" y="2069"/>
                </a:cubicBezTo>
                <a:close/>
                <a:moveTo>
                  <a:pt x="6899" y="2176"/>
                </a:moveTo>
                <a:cubicBezTo>
                  <a:pt x="7058" y="2282"/>
                  <a:pt x="7270" y="2388"/>
                  <a:pt x="7589" y="2547"/>
                </a:cubicBezTo>
                <a:lnTo>
                  <a:pt x="5625" y="4510"/>
                </a:lnTo>
                <a:lnTo>
                  <a:pt x="5625" y="3502"/>
                </a:lnTo>
                <a:lnTo>
                  <a:pt x="6899" y="2176"/>
                </a:lnTo>
                <a:close/>
                <a:moveTo>
                  <a:pt x="3344" y="2547"/>
                </a:moveTo>
                <a:lnTo>
                  <a:pt x="5307" y="4510"/>
                </a:lnTo>
                <a:lnTo>
                  <a:pt x="5307" y="5519"/>
                </a:lnTo>
                <a:lnTo>
                  <a:pt x="2760" y="2972"/>
                </a:lnTo>
                <a:cubicBezTo>
                  <a:pt x="2972" y="2812"/>
                  <a:pt x="3184" y="2653"/>
                  <a:pt x="3344" y="2547"/>
                </a:cubicBezTo>
                <a:close/>
                <a:moveTo>
                  <a:pt x="7854" y="2706"/>
                </a:moveTo>
                <a:cubicBezTo>
                  <a:pt x="8013" y="2865"/>
                  <a:pt x="8226" y="2972"/>
                  <a:pt x="8438" y="3184"/>
                </a:cubicBezTo>
                <a:lnTo>
                  <a:pt x="5625" y="5943"/>
                </a:lnTo>
                <a:lnTo>
                  <a:pt x="5625" y="4935"/>
                </a:lnTo>
                <a:lnTo>
                  <a:pt x="7854" y="2706"/>
                </a:lnTo>
                <a:close/>
                <a:moveTo>
                  <a:pt x="2548" y="3131"/>
                </a:moveTo>
                <a:lnTo>
                  <a:pt x="5307" y="5943"/>
                </a:lnTo>
                <a:lnTo>
                  <a:pt x="5307" y="7004"/>
                </a:lnTo>
                <a:lnTo>
                  <a:pt x="2017" y="3661"/>
                </a:lnTo>
                <a:cubicBezTo>
                  <a:pt x="2070" y="3608"/>
                  <a:pt x="2123" y="3555"/>
                  <a:pt x="2176" y="3502"/>
                </a:cubicBezTo>
                <a:cubicBezTo>
                  <a:pt x="2282" y="3396"/>
                  <a:pt x="2388" y="3290"/>
                  <a:pt x="2548" y="3131"/>
                </a:cubicBezTo>
                <a:close/>
                <a:moveTo>
                  <a:pt x="8650" y="3343"/>
                </a:moveTo>
                <a:cubicBezTo>
                  <a:pt x="8703" y="3396"/>
                  <a:pt x="8756" y="3449"/>
                  <a:pt x="8809" y="3502"/>
                </a:cubicBezTo>
                <a:cubicBezTo>
                  <a:pt x="8915" y="3661"/>
                  <a:pt x="9021" y="3768"/>
                  <a:pt x="9128" y="3874"/>
                </a:cubicBezTo>
                <a:lnTo>
                  <a:pt x="5625" y="7376"/>
                </a:lnTo>
                <a:lnTo>
                  <a:pt x="5625" y="6368"/>
                </a:lnTo>
                <a:lnTo>
                  <a:pt x="8650" y="3343"/>
                </a:lnTo>
                <a:close/>
                <a:moveTo>
                  <a:pt x="1805" y="3874"/>
                </a:moveTo>
                <a:lnTo>
                  <a:pt x="5307" y="7376"/>
                </a:lnTo>
                <a:lnTo>
                  <a:pt x="5307" y="8437"/>
                </a:lnTo>
                <a:lnTo>
                  <a:pt x="1380" y="4510"/>
                </a:lnTo>
                <a:cubicBezTo>
                  <a:pt x="1539" y="4298"/>
                  <a:pt x="1646" y="4086"/>
                  <a:pt x="1805" y="3874"/>
                </a:cubicBezTo>
                <a:close/>
                <a:moveTo>
                  <a:pt x="9287" y="4139"/>
                </a:moveTo>
                <a:cubicBezTo>
                  <a:pt x="9446" y="4351"/>
                  <a:pt x="9552" y="4563"/>
                  <a:pt x="9711" y="4776"/>
                </a:cubicBezTo>
                <a:lnTo>
                  <a:pt x="5625" y="8862"/>
                </a:lnTo>
                <a:lnTo>
                  <a:pt x="5625" y="7800"/>
                </a:lnTo>
                <a:lnTo>
                  <a:pt x="9287" y="4139"/>
                </a:lnTo>
                <a:close/>
                <a:moveTo>
                  <a:pt x="1221" y="4776"/>
                </a:moveTo>
                <a:lnTo>
                  <a:pt x="5307" y="8809"/>
                </a:lnTo>
                <a:lnTo>
                  <a:pt x="5307" y="9870"/>
                </a:lnTo>
                <a:lnTo>
                  <a:pt x="903" y="5466"/>
                </a:lnTo>
                <a:cubicBezTo>
                  <a:pt x="1009" y="5200"/>
                  <a:pt x="1115" y="4988"/>
                  <a:pt x="1221" y="4776"/>
                </a:cubicBezTo>
                <a:close/>
                <a:moveTo>
                  <a:pt x="9817" y="5041"/>
                </a:moveTo>
                <a:cubicBezTo>
                  <a:pt x="9924" y="5253"/>
                  <a:pt x="10030" y="5519"/>
                  <a:pt x="10136" y="5784"/>
                </a:cubicBezTo>
                <a:lnTo>
                  <a:pt x="5625" y="10294"/>
                </a:lnTo>
                <a:lnTo>
                  <a:pt x="5625" y="9233"/>
                </a:lnTo>
                <a:lnTo>
                  <a:pt x="9817" y="5041"/>
                </a:lnTo>
                <a:close/>
                <a:moveTo>
                  <a:pt x="797" y="5784"/>
                </a:moveTo>
                <a:lnTo>
                  <a:pt x="5307" y="10241"/>
                </a:lnTo>
                <a:lnTo>
                  <a:pt x="5307" y="10613"/>
                </a:lnTo>
                <a:lnTo>
                  <a:pt x="5307" y="11303"/>
                </a:lnTo>
                <a:lnTo>
                  <a:pt x="584" y="6580"/>
                </a:lnTo>
                <a:cubicBezTo>
                  <a:pt x="637" y="6315"/>
                  <a:pt x="743" y="6049"/>
                  <a:pt x="797" y="5784"/>
                </a:cubicBezTo>
                <a:close/>
                <a:moveTo>
                  <a:pt x="10242" y="6102"/>
                </a:moveTo>
                <a:cubicBezTo>
                  <a:pt x="10295" y="6368"/>
                  <a:pt x="10348" y="6633"/>
                  <a:pt x="10401" y="6951"/>
                </a:cubicBezTo>
                <a:lnTo>
                  <a:pt x="5625" y="11727"/>
                </a:lnTo>
                <a:lnTo>
                  <a:pt x="5625" y="10719"/>
                </a:lnTo>
                <a:lnTo>
                  <a:pt x="10242" y="6102"/>
                </a:lnTo>
                <a:close/>
                <a:moveTo>
                  <a:pt x="531" y="6951"/>
                </a:moveTo>
                <a:lnTo>
                  <a:pt x="5307" y="11727"/>
                </a:lnTo>
                <a:lnTo>
                  <a:pt x="5307" y="12735"/>
                </a:lnTo>
                <a:lnTo>
                  <a:pt x="478" y="7906"/>
                </a:lnTo>
                <a:cubicBezTo>
                  <a:pt x="478" y="7800"/>
                  <a:pt x="478" y="7694"/>
                  <a:pt x="478" y="7535"/>
                </a:cubicBezTo>
                <a:cubicBezTo>
                  <a:pt x="531" y="7323"/>
                  <a:pt x="531" y="7164"/>
                  <a:pt x="531" y="6951"/>
                </a:cubicBezTo>
                <a:close/>
                <a:moveTo>
                  <a:pt x="10454" y="7323"/>
                </a:moveTo>
                <a:cubicBezTo>
                  <a:pt x="10454" y="7376"/>
                  <a:pt x="10454" y="7482"/>
                  <a:pt x="10454" y="7535"/>
                </a:cubicBezTo>
                <a:cubicBezTo>
                  <a:pt x="10454" y="7800"/>
                  <a:pt x="10454" y="8066"/>
                  <a:pt x="10454" y="8331"/>
                </a:cubicBezTo>
                <a:lnTo>
                  <a:pt x="5625" y="13160"/>
                </a:lnTo>
                <a:lnTo>
                  <a:pt x="5625" y="12152"/>
                </a:lnTo>
                <a:lnTo>
                  <a:pt x="10454" y="7323"/>
                </a:lnTo>
                <a:close/>
                <a:moveTo>
                  <a:pt x="531" y="8331"/>
                </a:moveTo>
                <a:lnTo>
                  <a:pt x="5307" y="13160"/>
                </a:lnTo>
                <a:lnTo>
                  <a:pt x="5307" y="14168"/>
                </a:lnTo>
                <a:lnTo>
                  <a:pt x="690" y="9551"/>
                </a:lnTo>
                <a:cubicBezTo>
                  <a:pt x="584" y="9180"/>
                  <a:pt x="531" y="8755"/>
                  <a:pt x="531" y="8331"/>
                </a:cubicBezTo>
                <a:close/>
                <a:moveTo>
                  <a:pt x="10348" y="8809"/>
                </a:moveTo>
                <a:lnTo>
                  <a:pt x="10348" y="8809"/>
                </a:lnTo>
                <a:cubicBezTo>
                  <a:pt x="10295" y="9233"/>
                  <a:pt x="10189" y="9711"/>
                  <a:pt x="10030" y="10135"/>
                </a:cubicBezTo>
                <a:lnTo>
                  <a:pt x="5625" y="14592"/>
                </a:lnTo>
                <a:lnTo>
                  <a:pt x="5625" y="13584"/>
                </a:lnTo>
                <a:lnTo>
                  <a:pt x="10348" y="8809"/>
                </a:lnTo>
                <a:close/>
                <a:moveTo>
                  <a:pt x="903" y="10135"/>
                </a:moveTo>
                <a:lnTo>
                  <a:pt x="5307" y="14592"/>
                </a:lnTo>
                <a:lnTo>
                  <a:pt x="5307" y="15017"/>
                </a:lnTo>
                <a:cubicBezTo>
                  <a:pt x="4882" y="14805"/>
                  <a:pt x="3874" y="14168"/>
                  <a:pt x="2919" y="13213"/>
                </a:cubicBezTo>
                <a:cubicBezTo>
                  <a:pt x="2176" y="12523"/>
                  <a:pt x="1593" y="11674"/>
                  <a:pt x="1168" y="10878"/>
                </a:cubicBezTo>
                <a:cubicBezTo>
                  <a:pt x="1062" y="10613"/>
                  <a:pt x="956" y="10400"/>
                  <a:pt x="903" y="10135"/>
                </a:cubicBezTo>
                <a:close/>
                <a:moveTo>
                  <a:pt x="9764" y="10878"/>
                </a:moveTo>
                <a:lnTo>
                  <a:pt x="9764" y="10878"/>
                </a:lnTo>
                <a:cubicBezTo>
                  <a:pt x="9340" y="11727"/>
                  <a:pt x="8756" y="12470"/>
                  <a:pt x="8013" y="13213"/>
                </a:cubicBezTo>
                <a:cubicBezTo>
                  <a:pt x="7058" y="14168"/>
                  <a:pt x="6050" y="14752"/>
                  <a:pt x="5625" y="15017"/>
                </a:cubicBezTo>
                <a:lnTo>
                  <a:pt x="9764" y="10878"/>
                </a:lnTo>
                <a:close/>
                <a:moveTo>
                  <a:pt x="5466" y="0"/>
                </a:moveTo>
                <a:cubicBezTo>
                  <a:pt x="5360" y="0"/>
                  <a:pt x="5254" y="106"/>
                  <a:pt x="5254" y="212"/>
                </a:cubicBezTo>
                <a:cubicBezTo>
                  <a:pt x="5254" y="1167"/>
                  <a:pt x="4564" y="1486"/>
                  <a:pt x="3980" y="1751"/>
                </a:cubicBezTo>
                <a:cubicBezTo>
                  <a:pt x="3980" y="1751"/>
                  <a:pt x="3927" y="1751"/>
                  <a:pt x="3874" y="1804"/>
                </a:cubicBezTo>
                <a:cubicBezTo>
                  <a:pt x="1539" y="2865"/>
                  <a:pt x="213" y="4882"/>
                  <a:pt x="54" y="7535"/>
                </a:cubicBezTo>
                <a:cubicBezTo>
                  <a:pt x="1" y="8755"/>
                  <a:pt x="266" y="9923"/>
                  <a:pt x="797" y="11037"/>
                </a:cubicBezTo>
                <a:cubicBezTo>
                  <a:pt x="1221" y="11939"/>
                  <a:pt x="1805" y="12788"/>
                  <a:pt x="2601" y="13531"/>
                </a:cubicBezTo>
                <a:cubicBezTo>
                  <a:pt x="3768" y="14646"/>
                  <a:pt x="4882" y="15282"/>
                  <a:pt x="5254" y="15495"/>
                </a:cubicBezTo>
                <a:lnTo>
                  <a:pt x="5254" y="16397"/>
                </a:lnTo>
                <a:cubicBezTo>
                  <a:pt x="5254" y="16503"/>
                  <a:pt x="5307" y="16609"/>
                  <a:pt x="5413" y="16609"/>
                </a:cubicBezTo>
                <a:cubicBezTo>
                  <a:pt x="5435" y="16616"/>
                  <a:pt x="5456" y="16619"/>
                  <a:pt x="5475" y="16619"/>
                </a:cubicBezTo>
                <a:cubicBezTo>
                  <a:pt x="5599" y="16619"/>
                  <a:pt x="5678" y="16488"/>
                  <a:pt x="5678" y="16397"/>
                </a:cubicBezTo>
                <a:lnTo>
                  <a:pt x="5678" y="15495"/>
                </a:lnTo>
                <a:cubicBezTo>
                  <a:pt x="6050" y="15282"/>
                  <a:pt x="7164" y="14646"/>
                  <a:pt x="8332" y="13531"/>
                </a:cubicBezTo>
                <a:cubicBezTo>
                  <a:pt x="9075" y="12788"/>
                  <a:pt x="9711" y="11939"/>
                  <a:pt x="10136" y="11037"/>
                </a:cubicBezTo>
                <a:cubicBezTo>
                  <a:pt x="10666" y="9923"/>
                  <a:pt x="10932" y="8755"/>
                  <a:pt x="10879" y="7535"/>
                </a:cubicBezTo>
                <a:cubicBezTo>
                  <a:pt x="10720" y="4882"/>
                  <a:pt x="9340" y="2812"/>
                  <a:pt x="7005" y="1751"/>
                </a:cubicBezTo>
                <a:lnTo>
                  <a:pt x="6899" y="1751"/>
                </a:lnTo>
                <a:cubicBezTo>
                  <a:pt x="6368" y="1486"/>
                  <a:pt x="5678" y="1167"/>
                  <a:pt x="5678" y="212"/>
                </a:cubicBezTo>
                <a:cubicBezTo>
                  <a:pt x="5678" y="106"/>
                  <a:pt x="5572" y="0"/>
                  <a:pt x="54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2" name="Google Shape;2822;p67"/>
          <p:cNvSpPr/>
          <p:nvPr/>
        </p:nvSpPr>
        <p:spPr>
          <a:xfrm>
            <a:off x="7544850" y="1299617"/>
            <a:ext cx="357944" cy="394977"/>
          </a:xfrm>
          <a:custGeom>
            <a:avLst/>
            <a:gdLst/>
            <a:ahLst/>
            <a:cxnLst/>
            <a:rect l="l" t="t" r="r" b="b"/>
            <a:pathLst>
              <a:path w="13851" h="15284" extrusionOk="0">
                <a:moveTo>
                  <a:pt x="6528" y="425"/>
                </a:moveTo>
                <a:lnTo>
                  <a:pt x="6528" y="797"/>
                </a:lnTo>
                <a:lnTo>
                  <a:pt x="478" y="797"/>
                </a:lnTo>
                <a:lnTo>
                  <a:pt x="478" y="425"/>
                </a:lnTo>
                <a:close/>
                <a:moveTo>
                  <a:pt x="6528" y="1115"/>
                </a:moveTo>
                <a:cubicBezTo>
                  <a:pt x="6528" y="2760"/>
                  <a:pt x="6528" y="6475"/>
                  <a:pt x="6687" y="8862"/>
                </a:cubicBezTo>
                <a:cubicBezTo>
                  <a:pt x="5785" y="8969"/>
                  <a:pt x="5095" y="9711"/>
                  <a:pt x="5095" y="10613"/>
                </a:cubicBezTo>
                <a:cubicBezTo>
                  <a:pt x="5095" y="11462"/>
                  <a:pt x="4405" y="12152"/>
                  <a:pt x="3556" y="12152"/>
                </a:cubicBezTo>
                <a:lnTo>
                  <a:pt x="1009" y="12152"/>
                </a:lnTo>
                <a:cubicBezTo>
                  <a:pt x="1062" y="11197"/>
                  <a:pt x="1009" y="10242"/>
                  <a:pt x="956" y="9287"/>
                </a:cubicBezTo>
                <a:lnTo>
                  <a:pt x="478" y="1115"/>
                </a:lnTo>
                <a:close/>
                <a:moveTo>
                  <a:pt x="6687" y="9075"/>
                </a:moveTo>
                <a:cubicBezTo>
                  <a:pt x="6740" y="9924"/>
                  <a:pt x="6846" y="10560"/>
                  <a:pt x="6952" y="10826"/>
                </a:cubicBezTo>
                <a:cubicBezTo>
                  <a:pt x="7111" y="11356"/>
                  <a:pt x="7801" y="11781"/>
                  <a:pt x="8863" y="12099"/>
                </a:cubicBezTo>
                <a:cubicBezTo>
                  <a:pt x="9659" y="12312"/>
                  <a:pt x="10667" y="12418"/>
                  <a:pt x="11516" y="12418"/>
                </a:cubicBezTo>
                <a:lnTo>
                  <a:pt x="12259" y="12418"/>
                </a:lnTo>
                <a:cubicBezTo>
                  <a:pt x="12577" y="12418"/>
                  <a:pt x="12842" y="12524"/>
                  <a:pt x="13002" y="12630"/>
                </a:cubicBezTo>
                <a:cubicBezTo>
                  <a:pt x="11887" y="13585"/>
                  <a:pt x="10508" y="14063"/>
                  <a:pt x="9075" y="14063"/>
                </a:cubicBezTo>
                <a:lnTo>
                  <a:pt x="956" y="14063"/>
                </a:lnTo>
                <a:cubicBezTo>
                  <a:pt x="1009" y="13532"/>
                  <a:pt x="1009" y="12948"/>
                  <a:pt x="1062" y="12418"/>
                </a:cubicBezTo>
                <a:lnTo>
                  <a:pt x="3556" y="12418"/>
                </a:lnTo>
                <a:cubicBezTo>
                  <a:pt x="4564" y="12418"/>
                  <a:pt x="5413" y="11622"/>
                  <a:pt x="5413" y="10613"/>
                </a:cubicBezTo>
                <a:cubicBezTo>
                  <a:pt x="5413" y="9818"/>
                  <a:pt x="5944" y="9181"/>
                  <a:pt x="6687" y="9075"/>
                </a:cubicBezTo>
                <a:close/>
                <a:moveTo>
                  <a:pt x="13214" y="12948"/>
                </a:moveTo>
                <a:cubicBezTo>
                  <a:pt x="13267" y="13054"/>
                  <a:pt x="13320" y="13161"/>
                  <a:pt x="13373" y="13214"/>
                </a:cubicBezTo>
                <a:cubicBezTo>
                  <a:pt x="12259" y="14275"/>
                  <a:pt x="10773" y="14859"/>
                  <a:pt x="9181" y="14859"/>
                </a:cubicBezTo>
                <a:lnTo>
                  <a:pt x="1381" y="14859"/>
                </a:lnTo>
                <a:cubicBezTo>
                  <a:pt x="1328" y="14859"/>
                  <a:pt x="1274" y="14859"/>
                  <a:pt x="1221" y="14805"/>
                </a:cubicBezTo>
                <a:cubicBezTo>
                  <a:pt x="1009" y="14752"/>
                  <a:pt x="903" y="14593"/>
                  <a:pt x="903" y="14434"/>
                </a:cubicBezTo>
                <a:lnTo>
                  <a:pt x="9022" y="14434"/>
                </a:lnTo>
                <a:cubicBezTo>
                  <a:pt x="10561" y="14434"/>
                  <a:pt x="12046" y="13903"/>
                  <a:pt x="13214" y="12948"/>
                </a:cubicBezTo>
                <a:close/>
                <a:moveTo>
                  <a:pt x="213" y="1"/>
                </a:moveTo>
                <a:cubicBezTo>
                  <a:pt x="54" y="1"/>
                  <a:pt x="1" y="107"/>
                  <a:pt x="1" y="213"/>
                </a:cubicBezTo>
                <a:lnTo>
                  <a:pt x="532" y="9287"/>
                </a:lnTo>
                <a:cubicBezTo>
                  <a:pt x="638" y="10932"/>
                  <a:pt x="638" y="12630"/>
                  <a:pt x="478" y="14275"/>
                </a:cubicBezTo>
                <a:cubicBezTo>
                  <a:pt x="425" y="14699"/>
                  <a:pt x="691" y="15177"/>
                  <a:pt x="1221" y="15283"/>
                </a:cubicBezTo>
                <a:lnTo>
                  <a:pt x="9181" y="15283"/>
                </a:lnTo>
                <a:cubicBezTo>
                  <a:pt x="10932" y="15283"/>
                  <a:pt x="12577" y="14593"/>
                  <a:pt x="13798" y="13373"/>
                </a:cubicBezTo>
                <a:cubicBezTo>
                  <a:pt x="13851" y="13320"/>
                  <a:pt x="13851" y="13267"/>
                  <a:pt x="13851" y="13161"/>
                </a:cubicBezTo>
                <a:cubicBezTo>
                  <a:pt x="13745" y="12736"/>
                  <a:pt x="13267" y="11993"/>
                  <a:pt x="12312" y="11993"/>
                </a:cubicBezTo>
                <a:lnTo>
                  <a:pt x="11516" y="11993"/>
                </a:lnTo>
                <a:cubicBezTo>
                  <a:pt x="10879" y="11993"/>
                  <a:pt x="9871" y="11940"/>
                  <a:pt x="8969" y="11675"/>
                </a:cubicBezTo>
                <a:cubicBezTo>
                  <a:pt x="8067" y="11462"/>
                  <a:pt x="7483" y="11091"/>
                  <a:pt x="7324" y="10720"/>
                </a:cubicBezTo>
                <a:cubicBezTo>
                  <a:pt x="7005" y="9764"/>
                  <a:pt x="6952" y="3450"/>
                  <a:pt x="6952" y="213"/>
                </a:cubicBezTo>
                <a:cubicBezTo>
                  <a:pt x="6952" y="107"/>
                  <a:pt x="6899" y="1"/>
                  <a:pt x="679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3" name="Google Shape;2823;p67"/>
          <p:cNvSpPr/>
          <p:nvPr/>
        </p:nvSpPr>
        <p:spPr>
          <a:xfrm>
            <a:off x="4103945" y="1284648"/>
            <a:ext cx="194749" cy="431983"/>
          </a:xfrm>
          <a:custGeom>
            <a:avLst/>
            <a:gdLst/>
            <a:ahLst/>
            <a:cxnLst/>
            <a:rect l="l" t="t" r="r" b="b"/>
            <a:pathLst>
              <a:path w="7536" h="16716" extrusionOk="0">
                <a:moveTo>
                  <a:pt x="3928" y="1327"/>
                </a:moveTo>
                <a:cubicBezTo>
                  <a:pt x="3981" y="1592"/>
                  <a:pt x="4087" y="1804"/>
                  <a:pt x="4193" y="2069"/>
                </a:cubicBezTo>
                <a:lnTo>
                  <a:pt x="3928" y="2176"/>
                </a:lnTo>
                <a:lnTo>
                  <a:pt x="3928" y="1327"/>
                </a:lnTo>
                <a:close/>
                <a:moveTo>
                  <a:pt x="3609" y="1327"/>
                </a:moveTo>
                <a:lnTo>
                  <a:pt x="3609" y="2706"/>
                </a:lnTo>
                <a:lnTo>
                  <a:pt x="3238" y="2282"/>
                </a:lnTo>
                <a:cubicBezTo>
                  <a:pt x="3344" y="1963"/>
                  <a:pt x="3503" y="1645"/>
                  <a:pt x="3609" y="1327"/>
                </a:cubicBezTo>
                <a:close/>
                <a:moveTo>
                  <a:pt x="4299" y="2335"/>
                </a:moveTo>
                <a:cubicBezTo>
                  <a:pt x="4405" y="2600"/>
                  <a:pt x="4564" y="2918"/>
                  <a:pt x="4671" y="3184"/>
                </a:cubicBezTo>
                <a:lnTo>
                  <a:pt x="3928" y="3555"/>
                </a:lnTo>
                <a:lnTo>
                  <a:pt x="3875" y="3555"/>
                </a:lnTo>
                <a:lnTo>
                  <a:pt x="3875" y="2494"/>
                </a:lnTo>
                <a:lnTo>
                  <a:pt x="4299" y="2335"/>
                </a:lnTo>
                <a:close/>
                <a:moveTo>
                  <a:pt x="3079" y="2600"/>
                </a:moveTo>
                <a:lnTo>
                  <a:pt x="3609" y="3184"/>
                </a:lnTo>
                <a:lnTo>
                  <a:pt x="3609" y="3980"/>
                </a:lnTo>
                <a:lnTo>
                  <a:pt x="2707" y="3449"/>
                </a:lnTo>
                <a:cubicBezTo>
                  <a:pt x="2813" y="3184"/>
                  <a:pt x="2972" y="2865"/>
                  <a:pt x="3079" y="2600"/>
                </a:cubicBezTo>
                <a:close/>
                <a:moveTo>
                  <a:pt x="4830" y="3449"/>
                </a:moveTo>
                <a:cubicBezTo>
                  <a:pt x="4936" y="3714"/>
                  <a:pt x="5095" y="3980"/>
                  <a:pt x="5254" y="4245"/>
                </a:cubicBezTo>
                <a:lnTo>
                  <a:pt x="3875" y="4776"/>
                </a:lnTo>
                <a:lnTo>
                  <a:pt x="3875" y="3874"/>
                </a:lnTo>
                <a:lnTo>
                  <a:pt x="4830" y="3449"/>
                </a:lnTo>
                <a:close/>
                <a:moveTo>
                  <a:pt x="2548" y="3714"/>
                </a:moveTo>
                <a:lnTo>
                  <a:pt x="3609" y="4298"/>
                </a:lnTo>
                <a:lnTo>
                  <a:pt x="3609" y="5359"/>
                </a:lnTo>
                <a:lnTo>
                  <a:pt x="2123" y="4563"/>
                </a:lnTo>
                <a:cubicBezTo>
                  <a:pt x="2283" y="4298"/>
                  <a:pt x="2389" y="3980"/>
                  <a:pt x="2548" y="3714"/>
                </a:cubicBezTo>
                <a:close/>
                <a:moveTo>
                  <a:pt x="5360" y="4510"/>
                </a:moveTo>
                <a:cubicBezTo>
                  <a:pt x="5626" y="4935"/>
                  <a:pt x="5838" y="5306"/>
                  <a:pt x="6103" y="5678"/>
                </a:cubicBezTo>
                <a:cubicBezTo>
                  <a:pt x="6156" y="5784"/>
                  <a:pt x="6209" y="5890"/>
                  <a:pt x="6262" y="5996"/>
                </a:cubicBezTo>
                <a:lnTo>
                  <a:pt x="3875" y="6315"/>
                </a:lnTo>
                <a:lnTo>
                  <a:pt x="3875" y="5094"/>
                </a:lnTo>
                <a:lnTo>
                  <a:pt x="5360" y="4510"/>
                </a:lnTo>
                <a:close/>
                <a:moveTo>
                  <a:pt x="1964" y="4829"/>
                </a:moveTo>
                <a:lnTo>
                  <a:pt x="3609" y="5731"/>
                </a:lnTo>
                <a:lnTo>
                  <a:pt x="3609" y="6580"/>
                </a:lnTo>
                <a:lnTo>
                  <a:pt x="1752" y="5200"/>
                </a:lnTo>
                <a:cubicBezTo>
                  <a:pt x="1805" y="5041"/>
                  <a:pt x="1858" y="4935"/>
                  <a:pt x="1964" y="4829"/>
                </a:cubicBezTo>
                <a:close/>
                <a:moveTo>
                  <a:pt x="6422" y="6262"/>
                </a:moveTo>
                <a:cubicBezTo>
                  <a:pt x="6475" y="6315"/>
                  <a:pt x="6475" y="6421"/>
                  <a:pt x="6528" y="6474"/>
                </a:cubicBezTo>
                <a:lnTo>
                  <a:pt x="3875" y="7482"/>
                </a:lnTo>
                <a:lnTo>
                  <a:pt x="3875" y="6633"/>
                </a:lnTo>
                <a:lnTo>
                  <a:pt x="6422" y="6262"/>
                </a:lnTo>
                <a:close/>
                <a:moveTo>
                  <a:pt x="1593" y="5412"/>
                </a:moveTo>
                <a:lnTo>
                  <a:pt x="3609" y="6951"/>
                </a:lnTo>
                <a:lnTo>
                  <a:pt x="3609" y="7960"/>
                </a:lnTo>
                <a:lnTo>
                  <a:pt x="850" y="6898"/>
                </a:lnTo>
                <a:cubicBezTo>
                  <a:pt x="1009" y="6474"/>
                  <a:pt x="1168" y="6049"/>
                  <a:pt x="1434" y="5678"/>
                </a:cubicBezTo>
                <a:lnTo>
                  <a:pt x="1381" y="5678"/>
                </a:lnTo>
                <a:lnTo>
                  <a:pt x="1593" y="5412"/>
                </a:lnTo>
                <a:close/>
                <a:moveTo>
                  <a:pt x="6634" y="6739"/>
                </a:moveTo>
                <a:cubicBezTo>
                  <a:pt x="6793" y="7164"/>
                  <a:pt x="6899" y="7641"/>
                  <a:pt x="6952" y="8066"/>
                </a:cubicBezTo>
                <a:lnTo>
                  <a:pt x="3875" y="8755"/>
                </a:lnTo>
                <a:lnTo>
                  <a:pt x="3875" y="7800"/>
                </a:lnTo>
                <a:lnTo>
                  <a:pt x="6634" y="6739"/>
                </a:lnTo>
                <a:close/>
                <a:moveTo>
                  <a:pt x="744" y="7164"/>
                </a:moveTo>
                <a:lnTo>
                  <a:pt x="3609" y="8278"/>
                </a:lnTo>
                <a:lnTo>
                  <a:pt x="3609" y="9127"/>
                </a:lnTo>
                <a:lnTo>
                  <a:pt x="585" y="7694"/>
                </a:lnTo>
                <a:cubicBezTo>
                  <a:pt x="638" y="7535"/>
                  <a:pt x="691" y="7323"/>
                  <a:pt x="744" y="7164"/>
                </a:cubicBezTo>
                <a:close/>
                <a:moveTo>
                  <a:pt x="7005" y="8384"/>
                </a:moveTo>
                <a:cubicBezTo>
                  <a:pt x="7058" y="8649"/>
                  <a:pt x="7058" y="8968"/>
                  <a:pt x="7058" y="9233"/>
                </a:cubicBezTo>
                <a:lnTo>
                  <a:pt x="7058" y="9339"/>
                </a:lnTo>
                <a:lnTo>
                  <a:pt x="3875" y="10188"/>
                </a:lnTo>
                <a:lnTo>
                  <a:pt x="3875" y="9074"/>
                </a:lnTo>
                <a:lnTo>
                  <a:pt x="7005" y="8384"/>
                </a:lnTo>
                <a:close/>
                <a:moveTo>
                  <a:pt x="7058" y="9605"/>
                </a:moveTo>
                <a:cubicBezTo>
                  <a:pt x="7058" y="9711"/>
                  <a:pt x="7005" y="9817"/>
                  <a:pt x="7005" y="9923"/>
                </a:cubicBezTo>
                <a:lnTo>
                  <a:pt x="3928" y="10666"/>
                </a:lnTo>
                <a:lnTo>
                  <a:pt x="3928" y="10507"/>
                </a:lnTo>
                <a:lnTo>
                  <a:pt x="7058" y="9605"/>
                </a:lnTo>
                <a:close/>
                <a:moveTo>
                  <a:pt x="532" y="8013"/>
                </a:moveTo>
                <a:lnTo>
                  <a:pt x="3609" y="9445"/>
                </a:lnTo>
                <a:lnTo>
                  <a:pt x="3609" y="11090"/>
                </a:lnTo>
                <a:lnTo>
                  <a:pt x="425" y="9074"/>
                </a:lnTo>
                <a:cubicBezTo>
                  <a:pt x="425" y="8702"/>
                  <a:pt x="478" y="8331"/>
                  <a:pt x="532" y="8013"/>
                </a:cubicBezTo>
                <a:close/>
                <a:moveTo>
                  <a:pt x="6899" y="10241"/>
                </a:moveTo>
                <a:lnTo>
                  <a:pt x="6899" y="10241"/>
                </a:lnTo>
                <a:cubicBezTo>
                  <a:pt x="6740" y="10878"/>
                  <a:pt x="6422" y="11462"/>
                  <a:pt x="6050" y="11939"/>
                </a:cubicBezTo>
                <a:lnTo>
                  <a:pt x="3875" y="12311"/>
                </a:lnTo>
                <a:lnTo>
                  <a:pt x="3875" y="10931"/>
                </a:lnTo>
                <a:lnTo>
                  <a:pt x="6899" y="10241"/>
                </a:lnTo>
                <a:close/>
                <a:moveTo>
                  <a:pt x="425" y="9445"/>
                </a:moveTo>
                <a:lnTo>
                  <a:pt x="3609" y="11409"/>
                </a:lnTo>
                <a:lnTo>
                  <a:pt x="3609" y="12735"/>
                </a:lnTo>
                <a:lnTo>
                  <a:pt x="1221" y="11621"/>
                </a:lnTo>
                <a:cubicBezTo>
                  <a:pt x="797" y="10984"/>
                  <a:pt x="478" y="10241"/>
                  <a:pt x="425" y="9445"/>
                </a:cubicBezTo>
                <a:close/>
                <a:moveTo>
                  <a:pt x="5838" y="12311"/>
                </a:moveTo>
                <a:lnTo>
                  <a:pt x="5838" y="12311"/>
                </a:lnTo>
                <a:cubicBezTo>
                  <a:pt x="5732" y="12417"/>
                  <a:pt x="5626" y="12523"/>
                  <a:pt x="5520" y="12629"/>
                </a:cubicBezTo>
                <a:lnTo>
                  <a:pt x="3928" y="13160"/>
                </a:lnTo>
                <a:lnTo>
                  <a:pt x="3928" y="12576"/>
                </a:lnTo>
                <a:lnTo>
                  <a:pt x="5838" y="12311"/>
                </a:lnTo>
                <a:close/>
                <a:moveTo>
                  <a:pt x="1540" y="12098"/>
                </a:moveTo>
                <a:lnTo>
                  <a:pt x="3609" y="13054"/>
                </a:lnTo>
                <a:lnTo>
                  <a:pt x="3609" y="14168"/>
                </a:lnTo>
                <a:cubicBezTo>
                  <a:pt x="3185" y="13850"/>
                  <a:pt x="2283" y="13107"/>
                  <a:pt x="1540" y="12098"/>
                </a:cubicBezTo>
                <a:close/>
                <a:moveTo>
                  <a:pt x="5148" y="13054"/>
                </a:moveTo>
                <a:cubicBezTo>
                  <a:pt x="4671" y="13584"/>
                  <a:pt x="4193" y="13956"/>
                  <a:pt x="3928" y="14168"/>
                </a:cubicBezTo>
                <a:lnTo>
                  <a:pt x="3928" y="13478"/>
                </a:lnTo>
                <a:lnTo>
                  <a:pt x="5148" y="13054"/>
                </a:lnTo>
                <a:close/>
                <a:moveTo>
                  <a:pt x="3768" y="0"/>
                </a:moveTo>
                <a:cubicBezTo>
                  <a:pt x="3662" y="0"/>
                  <a:pt x="3556" y="53"/>
                  <a:pt x="3556" y="159"/>
                </a:cubicBezTo>
                <a:lnTo>
                  <a:pt x="3503" y="318"/>
                </a:lnTo>
                <a:cubicBezTo>
                  <a:pt x="2919" y="2069"/>
                  <a:pt x="2123" y="3821"/>
                  <a:pt x="1062" y="5466"/>
                </a:cubicBezTo>
                <a:cubicBezTo>
                  <a:pt x="372" y="6474"/>
                  <a:pt x="1" y="7853"/>
                  <a:pt x="1" y="9233"/>
                </a:cubicBezTo>
                <a:cubicBezTo>
                  <a:pt x="1" y="10507"/>
                  <a:pt x="638" y="11833"/>
                  <a:pt x="1858" y="13107"/>
                </a:cubicBezTo>
                <a:cubicBezTo>
                  <a:pt x="2548" y="13903"/>
                  <a:pt x="3291" y="14433"/>
                  <a:pt x="3556" y="14646"/>
                </a:cubicBezTo>
                <a:lnTo>
                  <a:pt x="3556" y="16503"/>
                </a:lnTo>
                <a:cubicBezTo>
                  <a:pt x="3556" y="16609"/>
                  <a:pt x="3662" y="16715"/>
                  <a:pt x="3768" y="16715"/>
                </a:cubicBezTo>
                <a:cubicBezTo>
                  <a:pt x="3875" y="16715"/>
                  <a:pt x="3981" y="16609"/>
                  <a:pt x="3981" y="16503"/>
                </a:cubicBezTo>
                <a:lnTo>
                  <a:pt x="3981" y="14646"/>
                </a:lnTo>
                <a:cubicBezTo>
                  <a:pt x="4246" y="14486"/>
                  <a:pt x="4936" y="13903"/>
                  <a:pt x="5679" y="13107"/>
                </a:cubicBezTo>
                <a:cubicBezTo>
                  <a:pt x="6899" y="11833"/>
                  <a:pt x="7536" y="10507"/>
                  <a:pt x="7536" y="9233"/>
                </a:cubicBezTo>
                <a:cubicBezTo>
                  <a:pt x="7536" y="7853"/>
                  <a:pt x="7165" y="6474"/>
                  <a:pt x="6475" y="5466"/>
                </a:cubicBezTo>
                <a:cubicBezTo>
                  <a:pt x="5413" y="3821"/>
                  <a:pt x="4564" y="2069"/>
                  <a:pt x="4034" y="318"/>
                </a:cubicBezTo>
                <a:lnTo>
                  <a:pt x="3981" y="159"/>
                </a:lnTo>
                <a:cubicBezTo>
                  <a:pt x="3928" y="53"/>
                  <a:pt x="3875" y="0"/>
                  <a:pt x="376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4" name="Google Shape;2824;p67"/>
          <p:cNvSpPr/>
          <p:nvPr/>
        </p:nvSpPr>
        <p:spPr>
          <a:xfrm>
            <a:off x="6807052" y="1288143"/>
            <a:ext cx="423765" cy="417925"/>
          </a:xfrm>
          <a:custGeom>
            <a:avLst/>
            <a:gdLst/>
            <a:ahLst/>
            <a:cxnLst/>
            <a:rect l="l" t="t" r="r" b="b"/>
            <a:pathLst>
              <a:path w="16398" h="16172" extrusionOk="0">
                <a:moveTo>
                  <a:pt x="1911" y="9910"/>
                </a:moveTo>
                <a:cubicBezTo>
                  <a:pt x="4299" y="13518"/>
                  <a:pt x="5997" y="14792"/>
                  <a:pt x="7377" y="15588"/>
                </a:cubicBezTo>
                <a:cubicBezTo>
                  <a:pt x="4723" y="14686"/>
                  <a:pt x="2495" y="11661"/>
                  <a:pt x="1486" y="10122"/>
                </a:cubicBezTo>
                <a:cubicBezTo>
                  <a:pt x="1646" y="10016"/>
                  <a:pt x="1752" y="9963"/>
                  <a:pt x="1911" y="9910"/>
                </a:cubicBezTo>
                <a:close/>
                <a:moveTo>
                  <a:pt x="16152" y="0"/>
                </a:moveTo>
                <a:cubicBezTo>
                  <a:pt x="16092" y="0"/>
                  <a:pt x="16026" y="14"/>
                  <a:pt x="15973" y="40"/>
                </a:cubicBezTo>
                <a:cubicBezTo>
                  <a:pt x="15973" y="40"/>
                  <a:pt x="13108" y="2746"/>
                  <a:pt x="8915" y="5081"/>
                </a:cubicBezTo>
                <a:cubicBezTo>
                  <a:pt x="5625" y="6885"/>
                  <a:pt x="213" y="9273"/>
                  <a:pt x="160" y="9326"/>
                </a:cubicBezTo>
                <a:cubicBezTo>
                  <a:pt x="54" y="9379"/>
                  <a:pt x="1" y="9486"/>
                  <a:pt x="54" y="9592"/>
                </a:cubicBezTo>
                <a:cubicBezTo>
                  <a:pt x="54" y="9698"/>
                  <a:pt x="160" y="9751"/>
                  <a:pt x="213" y="9751"/>
                </a:cubicBezTo>
                <a:cubicBezTo>
                  <a:pt x="266" y="9751"/>
                  <a:pt x="266" y="9751"/>
                  <a:pt x="319" y="9698"/>
                </a:cubicBezTo>
                <a:cubicBezTo>
                  <a:pt x="319" y="9698"/>
                  <a:pt x="478" y="9645"/>
                  <a:pt x="744" y="9539"/>
                </a:cubicBezTo>
                <a:cubicBezTo>
                  <a:pt x="797" y="9645"/>
                  <a:pt x="956" y="9857"/>
                  <a:pt x="1115" y="10122"/>
                </a:cubicBezTo>
                <a:cubicBezTo>
                  <a:pt x="2229" y="11820"/>
                  <a:pt x="5148" y="15906"/>
                  <a:pt x="8544" y="16118"/>
                </a:cubicBezTo>
                <a:lnTo>
                  <a:pt x="9393" y="16172"/>
                </a:lnTo>
                <a:lnTo>
                  <a:pt x="8491" y="15747"/>
                </a:lnTo>
                <a:cubicBezTo>
                  <a:pt x="6899" y="15004"/>
                  <a:pt x="5095" y="14155"/>
                  <a:pt x="2070" y="9592"/>
                </a:cubicBezTo>
                <a:lnTo>
                  <a:pt x="2017" y="9486"/>
                </a:lnTo>
                <a:lnTo>
                  <a:pt x="1858" y="9539"/>
                </a:lnTo>
                <a:cubicBezTo>
                  <a:pt x="1699" y="9645"/>
                  <a:pt x="1486" y="9698"/>
                  <a:pt x="1274" y="9804"/>
                </a:cubicBezTo>
                <a:cubicBezTo>
                  <a:pt x="1168" y="9645"/>
                  <a:pt x="1115" y="9486"/>
                  <a:pt x="1062" y="9379"/>
                </a:cubicBezTo>
                <a:cubicBezTo>
                  <a:pt x="2335" y="8796"/>
                  <a:pt x="5042" y="7575"/>
                  <a:pt x="7377" y="6355"/>
                </a:cubicBezTo>
                <a:lnTo>
                  <a:pt x="8173" y="7522"/>
                </a:lnTo>
                <a:cubicBezTo>
                  <a:pt x="8226" y="7575"/>
                  <a:pt x="8279" y="7628"/>
                  <a:pt x="8332" y="7628"/>
                </a:cubicBezTo>
                <a:cubicBezTo>
                  <a:pt x="8385" y="7628"/>
                  <a:pt x="8438" y="7628"/>
                  <a:pt x="8491" y="7575"/>
                </a:cubicBezTo>
                <a:cubicBezTo>
                  <a:pt x="8544" y="7522"/>
                  <a:pt x="8597" y="7363"/>
                  <a:pt x="8544" y="7257"/>
                </a:cubicBezTo>
                <a:lnTo>
                  <a:pt x="7801" y="6143"/>
                </a:lnTo>
                <a:cubicBezTo>
                  <a:pt x="8226" y="5930"/>
                  <a:pt x="8703" y="5665"/>
                  <a:pt x="9128" y="5453"/>
                </a:cubicBezTo>
                <a:cubicBezTo>
                  <a:pt x="13320" y="3065"/>
                  <a:pt x="16238" y="359"/>
                  <a:pt x="16291" y="359"/>
                </a:cubicBezTo>
                <a:cubicBezTo>
                  <a:pt x="16397" y="306"/>
                  <a:pt x="16397" y="146"/>
                  <a:pt x="16291" y="40"/>
                </a:cubicBezTo>
                <a:cubicBezTo>
                  <a:pt x="16265" y="14"/>
                  <a:pt x="16212" y="0"/>
                  <a:pt x="1615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5" name="Google Shape;2825;p67"/>
          <p:cNvSpPr/>
          <p:nvPr/>
        </p:nvSpPr>
        <p:spPr>
          <a:xfrm>
            <a:off x="3284563" y="1305180"/>
            <a:ext cx="423739" cy="390919"/>
          </a:xfrm>
          <a:custGeom>
            <a:avLst/>
            <a:gdLst/>
            <a:ahLst/>
            <a:cxnLst/>
            <a:rect l="l" t="t" r="r" b="b"/>
            <a:pathLst>
              <a:path w="16397" h="15127" extrusionOk="0">
                <a:moveTo>
                  <a:pt x="8066" y="1082"/>
                </a:moveTo>
                <a:lnTo>
                  <a:pt x="8066" y="5274"/>
                </a:lnTo>
                <a:cubicBezTo>
                  <a:pt x="7005" y="4744"/>
                  <a:pt x="6315" y="3311"/>
                  <a:pt x="6049" y="2674"/>
                </a:cubicBezTo>
                <a:lnTo>
                  <a:pt x="6102" y="2674"/>
                </a:lnTo>
                <a:cubicBezTo>
                  <a:pt x="6845" y="2674"/>
                  <a:pt x="7535" y="2250"/>
                  <a:pt x="7854" y="1560"/>
                </a:cubicBezTo>
                <a:lnTo>
                  <a:pt x="8066" y="1082"/>
                </a:lnTo>
                <a:close/>
                <a:moveTo>
                  <a:pt x="8331" y="1082"/>
                </a:moveTo>
                <a:lnTo>
                  <a:pt x="8543" y="1560"/>
                </a:lnTo>
                <a:cubicBezTo>
                  <a:pt x="8862" y="2250"/>
                  <a:pt x="9552" y="2674"/>
                  <a:pt x="10295" y="2674"/>
                </a:cubicBezTo>
                <a:cubicBezTo>
                  <a:pt x="10082" y="3311"/>
                  <a:pt x="9392" y="4744"/>
                  <a:pt x="8331" y="5274"/>
                </a:cubicBezTo>
                <a:lnTo>
                  <a:pt x="8331" y="1082"/>
                </a:lnTo>
                <a:close/>
                <a:moveTo>
                  <a:pt x="1114" y="5434"/>
                </a:moveTo>
                <a:lnTo>
                  <a:pt x="4033" y="5805"/>
                </a:lnTo>
                <a:lnTo>
                  <a:pt x="4245" y="5805"/>
                </a:lnTo>
                <a:cubicBezTo>
                  <a:pt x="4457" y="5805"/>
                  <a:pt x="4723" y="5752"/>
                  <a:pt x="4935" y="5699"/>
                </a:cubicBezTo>
                <a:lnTo>
                  <a:pt x="4935" y="5699"/>
                </a:lnTo>
                <a:cubicBezTo>
                  <a:pt x="4988" y="6123"/>
                  <a:pt x="5094" y="6972"/>
                  <a:pt x="4829" y="7609"/>
                </a:cubicBezTo>
                <a:cubicBezTo>
                  <a:pt x="3502" y="6760"/>
                  <a:pt x="2017" y="5964"/>
                  <a:pt x="1114" y="5434"/>
                </a:cubicBezTo>
                <a:close/>
                <a:moveTo>
                  <a:pt x="15229" y="5487"/>
                </a:moveTo>
                <a:lnTo>
                  <a:pt x="15229" y="5487"/>
                </a:lnTo>
                <a:cubicBezTo>
                  <a:pt x="14380" y="5964"/>
                  <a:pt x="12895" y="6760"/>
                  <a:pt x="11515" y="7662"/>
                </a:cubicBezTo>
                <a:cubicBezTo>
                  <a:pt x="11303" y="6972"/>
                  <a:pt x="11409" y="6123"/>
                  <a:pt x="11462" y="5699"/>
                </a:cubicBezTo>
                <a:lnTo>
                  <a:pt x="11462" y="5699"/>
                </a:lnTo>
                <a:cubicBezTo>
                  <a:pt x="11674" y="5805"/>
                  <a:pt x="11939" y="5858"/>
                  <a:pt x="12152" y="5858"/>
                </a:cubicBezTo>
                <a:lnTo>
                  <a:pt x="12364" y="5858"/>
                </a:lnTo>
                <a:lnTo>
                  <a:pt x="12364" y="5805"/>
                </a:lnTo>
                <a:lnTo>
                  <a:pt x="15229" y="5487"/>
                </a:lnTo>
                <a:close/>
                <a:moveTo>
                  <a:pt x="5996" y="3205"/>
                </a:moveTo>
                <a:cubicBezTo>
                  <a:pt x="6049" y="3417"/>
                  <a:pt x="6156" y="3629"/>
                  <a:pt x="6315" y="3842"/>
                </a:cubicBezTo>
                <a:cubicBezTo>
                  <a:pt x="6792" y="4744"/>
                  <a:pt x="7429" y="5327"/>
                  <a:pt x="8066" y="5593"/>
                </a:cubicBezTo>
                <a:lnTo>
                  <a:pt x="8066" y="7715"/>
                </a:lnTo>
                <a:cubicBezTo>
                  <a:pt x="6739" y="7079"/>
                  <a:pt x="5943" y="5327"/>
                  <a:pt x="5731" y="4797"/>
                </a:cubicBezTo>
                <a:cubicBezTo>
                  <a:pt x="5837" y="4691"/>
                  <a:pt x="5837" y="4531"/>
                  <a:pt x="5890" y="4372"/>
                </a:cubicBezTo>
                <a:lnTo>
                  <a:pt x="5837" y="4372"/>
                </a:lnTo>
                <a:lnTo>
                  <a:pt x="5996" y="3205"/>
                </a:lnTo>
                <a:close/>
                <a:moveTo>
                  <a:pt x="10401" y="3205"/>
                </a:moveTo>
                <a:lnTo>
                  <a:pt x="10507" y="4372"/>
                </a:lnTo>
                <a:cubicBezTo>
                  <a:pt x="10560" y="4531"/>
                  <a:pt x="10560" y="4691"/>
                  <a:pt x="10666" y="4797"/>
                </a:cubicBezTo>
                <a:cubicBezTo>
                  <a:pt x="10454" y="5327"/>
                  <a:pt x="9658" y="7079"/>
                  <a:pt x="8331" y="7715"/>
                </a:cubicBezTo>
                <a:lnTo>
                  <a:pt x="8331" y="5593"/>
                </a:lnTo>
                <a:cubicBezTo>
                  <a:pt x="8968" y="5327"/>
                  <a:pt x="9605" y="4744"/>
                  <a:pt x="10082" y="3842"/>
                </a:cubicBezTo>
                <a:cubicBezTo>
                  <a:pt x="10241" y="3629"/>
                  <a:pt x="10348" y="3417"/>
                  <a:pt x="10401" y="3205"/>
                </a:cubicBezTo>
                <a:close/>
                <a:moveTo>
                  <a:pt x="1114" y="5752"/>
                </a:moveTo>
                <a:cubicBezTo>
                  <a:pt x="1963" y="6283"/>
                  <a:pt x="3343" y="7025"/>
                  <a:pt x="4670" y="7874"/>
                </a:cubicBezTo>
                <a:cubicBezTo>
                  <a:pt x="3874" y="8458"/>
                  <a:pt x="2706" y="8564"/>
                  <a:pt x="2229" y="8617"/>
                </a:cubicBezTo>
                <a:cubicBezTo>
                  <a:pt x="2388" y="7768"/>
                  <a:pt x="2123" y="6919"/>
                  <a:pt x="1539" y="6283"/>
                </a:cubicBezTo>
                <a:lnTo>
                  <a:pt x="1114" y="5752"/>
                </a:lnTo>
                <a:close/>
                <a:moveTo>
                  <a:pt x="15283" y="5752"/>
                </a:moveTo>
                <a:lnTo>
                  <a:pt x="14858" y="6283"/>
                </a:lnTo>
                <a:cubicBezTo>
                  <a:pt x="14274" y="6919"/>
                  <a:pt x="14009" y="7768"/>
                  <a:pt x="14168" y="8617"/>
                </a:cubicBezTo>
                <a:cubicBezTo>
                  <a:pt x="13638" y="8564"/>
                  <a:pt x="12523" y="8458"/>
                  <a:pt x="11727" y="7874"/>
                </a:cubicBezTo>
                <a:cubicBezTo>
                  <a:pt x="13001" y="7025"/>
                  <a:pt x="14380" y="6283"/>
                  <a:pt x="15283" y="5752"/>
                </a:cubicBezTo>
                <a:close/>
                <a:moveTo>
                  <a:pt x="5572" y="5115"/>
                </a:moveTo>
                <a:cubicBezTo>
                  <a:pt x="5678" y="5380"/>
                  <a:pt x="5837" y="5752"/>
                  <a:pt x="6102" y="6123"/>
                </a:cubicBezTo>
                <a:cubicBezTo>
                  <a:pt x="6633" y="7079"/>
                  <a:pt x="7323" y="7715"/>
                  <a:pt x="8066" y="7981"/>
                </a:cubicBezTo>
                <a:lnTo>
                  <a:pt x="8066" y="9997"/>
                </a:lnTo>
                <a:cubicBezTo>
                  <a:pt x="7482" y="9413"/>
                  <a:pt x="6315" y="8564"/>
                  <a:pt x="5094" y="7821"/>
                </a:cubicBezTo>
                <a:cubicBezTo>
                  <a:pt x="5253" y="7397"/>
                  <a:pt x="5306" y="6866"/>
                  <a:pt x="5253" y="6230"/>
                </a:cubicBezTo>
                <a:cubicBezTo>
                  <a:pt x="5253" y="5911"/>
                  <a:pt x="5200" y="5699"/>
                  <a:pt x="5200" y="5540"/>
                </a:cubicBezTo>
                <a:cubicBezTo>
                  <a:pt x="5306" y="5380"/>
                  <a:pt x="5466" y="5274"/>
                  <a:pt x="5572" y="5115"/>
                </a:cubicBezTo>
                <a:close/>
                <a:moveTo>
                  <a:pt x="10825" y="5168"/>
                </a:moveTo>
                <a:cubicBezTo>
                  <a:pt x="10931" y="5274"/>
                  <a:pt x="11037" y="5434"/>
                  <a:pt x="11197" y="5540"/>
                </a:cubicBezTo>
                <a:cubicBezTo>
                  <a:pt x="11197" y="5699"/>
                  <a:pt x="11144" y="5964"/>
                  <a:pt x="11090" y="6230"/>
                </a:cubicBezTo>
                <a:cubicBezTo>
                  <a:pt x="11090" y="6866"/>
                  <a:pt x="11144" y="7397"/>
                  <a:pt x="11303" y="7821"/>
                </a:cubicBezTo>
                <a:cubicBezTo>
                  <a:pt x="10029" y="8617"/>
                  <a:pt x="8915" y="9413"/>
                  <a:pt x="8331" y="10050"/>
                </a:cubicBezTo>
                <a:lnTo>
                  <a:pt x="8331" y="8034"/>
                </a:lnTo>
                <a:cubicBezTo>
                  <a:pt x="9074" y="7715"/>
                  <a:pt x="9711" y="7079"/>
                  <a:pt x="10295" y="6176"/>
                </a:cubicBezTo>
                <a:cubicBezTo>
                  <a:pt x="10560" y="5752"/>
                  <a:pt x="10719" y="5434"/>
                  <a:pt x="10825" y="5168"/>
                </a:cubicBezTo>
                <a:close/>
                <a:moveTo>
                  <a:pt x="4935" y="8034"/>
                </a:moveTo>
                <a:cubicBezTo>
                  <a:pt x="6102" y="8777"/>
                  <a:pt x="7217" y="9573"/>
                  <a:pt x="7800" y="10156"/>
                </a:cubicBezTo>
                <a:cubicBezTo>
                  <a:pt x="7058" y="10315"/>
                  <a:pt x="5466" y="10793"/>
                  <a:pt x="4033" y="11430"/>
                </a:cubicBezTo>
                <a:lnTo>
                  <a:pt x="4245" y="11111"/>
                </a:lnTo>
                <a:cubicBezTo>
                  <a:pt x="4564" y="10740"/>
                  <a:pt x="4670" y="10209"/>
                  <a:pt x="4511" y="9732"/>
                </a:cubicBezTo>
                <a:lnTo>
                  <a:pt x="4457" y="9732"/>
                </a:lnTo>
                <a:cubicBezTo>
                  <a:pt x="4298" y="9254"/>
                  <a:pt x="3874" y="8936"/>
                  <a:pt x="3396" y="8830"/>
                </a:cubicBezTo>
                <a:lnTo>
                  <a:pt x="3184" y="8777"/>
                </a:lnTo>
                <a:cubicBezTo>
                  <a:pt x="3874" y="8617"/>
                  <a:pt x="4511" y="8405"/>
                  <a:pt x="4935" y="8034"/>
                </a:cubicBezTo>
                <a:close/>
                <a:moveTo>
                  <a:pt x="11462" y="8034"/>
                </a:moveTo>
                <a:cubicBezTo>
                  <a:pt x="11886" y="8352"/>
                  <a:pt x="12470" y="8617"/>
                  <a:pt x="13213" y="8777"/>
                </a:cubicBezTo>
                <a:lnTo>
                  <a:pt x="13001" y="8830"/>
                </a:lnTo>
                <a:cubicBezTo>
                  <a:pt x="12470" y="8936"/>
                  <a:pt x="12099" y="9254"/>
                  <a:pt x="11886" y="9732"/>
                </a:cubicBezTo>
                <a:cubicBezTo>
                  <a:pt x="11727" y="10209"/>
                  <a:pt x="11780" y="10740"/>
                  <a:pt x="12099" y="11111"/>
                </a:cubicBezTo>
                <a:lnTo>
                  <a:pt x="12364" y="11430"/>
                </a:lnTo>
                <a:cubicBezTo>
                  <a:pt x="10931" y="10740"/>
                  <a:pt x="9339" y="10315"/>
                  <a:pt x="8596" y="10156"/>
                </a:cubicBezTo>
                <a:cubicBezTo>
                  <a:pt x="9180" y="9519"/>
                  <a:pt x="10241" y="8777"/>
                  <a:pt x="11462" y="8034"/>
                </a:cubicBezTo>
                <a:close/>
                <a:moveTo>
                  <a:pt x="7694" y="10475"/>
                </a:moveTo>
                <a:cubicBezTo>
                  <a:pt x="6845" y="11377"/>
                  <a:pt x="5731" y="11854"/>
                  <a:pt x="4511" y="11854"/>
                </a:cubicBezTo>
                <a:cubicBezTo>
                  <a:pt x="4298" y="11854"/>
                  <a:pt x="4086" y="11854"/>
                  <a:pt x="3874" y="11801"/>
                </a:cubicBezTo>
                <a:cubicBezTo>
                  <a:pt x="5253" y="11164"/>
                  <a:pt x="6845" y="10687"/>
                  <a:pt x="7694" y="10475"/>
                </a:cubicBezTo>
                <a:close/>
                <a:moveTo>
                  <a:pt x="8703" y="10475"/>
                </a:moveTo>
                <a:lnTo>
                  <a:pt x="8703" y="10475"/>
                </a:lnTo>
                <a:cubicBezTo>
                  <a:pt x="9499" y="10687"/>
                  <a:pt x="11144" y="11164"/>
                  <a:pt x="12470" y="11801"/>
                </a:cubicBezTo>
                <a:cubicBezTo>
                  <a:pt x="12311" y="11854"/>
                  <a:pt x="12099" y="11854"/>
                  <a:pt x="11886" y="11854"/>
                </a:cubicBezTo>
                <a:cubicBezTo>
                  <a:pt x="10666" y="11854"/>
                  <a:pt x="9499" y="11377"/>
                  <a:pt x="8703" y="10475"/>
                </a:cubicBezTo>
                <a:close/>
                <a:moveTo>
                  <a:pt x="8203" y="0"/>
                </a:moveTo>
                <a:cubicBezTo>
                  <a:pt x="8176" y="0"/>
                  <a:pt x="8147" y="7"/>
                  <a:pt x="8119" y="21"/>
                </a:cubicBezTo>
                <a:cubicBezTo>
                  <a:pt x="8066" y="21"/>
                  <a:pt x="8013" y="74"/>
                  <a:pt x="8013" y="127"/>
                </a:cubicBezTo>
                <a:lnTo>
                  <a:pt x="7429" y="1401"/>
                </a:lnTo>
                <a:cubicBezTo>
                  <a:pt x="7217" y="1931"/>
                  <a:pt x="6686" y="2250"/>
                  <a:pt x="6102" y="2250"/>
                </a:cubicBezTo>
                <a:lnTo>
                  <a:pt x="5784" y="2250"/>
                </a:lnTo>
                <a:cubicBezTo>
                  <a:pt x="5678" y="2250"/>
                  <a:pt x="5625" y="2356"/>
                  <a:pt x="5625" y="2409"/>
                </a:cubicBezTo>
                <a:lnTo>
                  <a:pt x="5413" y="4319"/>
                </a:lnTo>
                <a:cubicBezTo>
                  <a:pt x="5360" y="4956"/>
                  <a:pt x="4829" y="5434"/>
                  <a:pt x="4245" y="5434"/>
                </a:cubicBezTo>
                <a:cubicBezTo>
                  <a:pt x="4192" y="5434"/>
                  <a:pt x="4139" y="5434"/>
                  <a:pt x="4086" y="5380"/>
                </a:cubicBezTo>
                <a:lnTo>
                  <a:pt x="265" y="4956"/>
                </a:lnTo>
                <a:cubicBezTo>
                  <a:pt x="246" y="4946"/>
                  <a:pt x="226" y="4942"/>
                  <a:pt x="207" y="4942"/>
                </a:cubicBezTo>
                <a:cubicBezTo>
                  <a:pt x="122" y="4942"/>
                  <a:pt x="43" y="5029"/>
                  <a:pt x="0" y="5115"/>
                </a:cubicBezTo>
                <a:cubicBezTo>
                  <a:pt x="0" y="5221"/>
                  <a:pt x="53" y="5274"/>
                  <a:pt x="53" y="5274"/>
                </a:cubicBezTo>
                <a:lnTo>
                  <a:pt x="1221" y="6601"/>
                </a:lnTo>
                <a:cubicBezTo>
                  <a:pt x="1751" y="7185"/>
                  <a:pt x="1963" y="7981"/>
                  <a:pt x="1751" y="8777"/>
                </a:cubicBezTo>
                <a:cubicBezTo>
                  <a:pt x="1698" y="8830"/>
                  <a:pt x="1751" y="8936"/>
                  <a:pt x="1857" y="8989"/>
                </a:cubicBezTo>
                <a:cubicBezTo>
                  <a:pt x="1857" y="9042"/>
                  <a:pt x="1910" y="9042"/>
                  <a:pt x="1910" y="9042"/>
                </a:cubicBezTo>
                <a:lnTo>
                  <a:pt x="3343" y="9307"/>
                </a:lnTo>
                <a:cubicBezTo>
                  <a:pt x="3768" y="9360"/>
                  <a:pt x="4086" y="9679"/>
                  <a:pt x="4139" y="10156"/>
                </a:cubicBezTo>
                <a:cubicBezTo>
                  <a:pt x="4139" y="10422"/>
                  <a:pt x="4086" y="10687"/>
                  <a:pt x="3927" y="10846"/>
                </a:cubicBezTo>
                <a:lnTo>
                  <a:pt x="3184" y="11801"/>
                </a:lnTo>
                <a:cubicBezTo>
                  <a:pt x="3131" y="11907"/>
                  <a:pt x="3131" y="12013"/>
                  <a:pt x="3184" y="12120"/>
                </a:cubicBezTo>
                <a:cubicBezTo>
                  <a:pt x="3237" y="12120"/>
                  <a:pt x="3237" y="12120"/>
                  <a:pt x="3290" y="12173"/>
                </a:cubicBezTo>
                <a:cubicBezTo>
                  <a:pt x="3661" y="12226"/>
                  <a:pt x="4086" y="12279"/>
                  <a:pt x="4511" y="12279"/>
                </a:cubicBezTo>
                <a:cubicBezTo>
                  <a:pt x="5837" y="12279"/>
                  <a:pt x="7058" y="11748"/>
                  <a:pt x="7960" y="10793"/>
                </a:cubicBezTo>
                <a:lnTo>
                  <a:pt x="7960" y="14932"/>
                </a:lnTo>
                <a:cubicBezTo>
                  <a:pt x="7960" y="14985"/>
                  <a:pt x="8013" y="15091"/>
                  <a:pt x="8119" y="15091"/>
                </a:cubicBezTo>
                <a:cubicBezTo>
                  <a:pt x="8156" y="15116"/>
                  <a:pt x="8190" y="15126"/>
                  <a:pt x="8221" y="15126"/>
                </a:cubicBezTo>
                <a:cubicBezTo>
                  <a:pt x="8322" y="15126"/>
                  <a:pt x="8384" y="15013"/>
                  <a:pt x="8384" y="14932"/>
                </a:cubicBezTo>
                <a:lnTo>
                  <a:pt x="8384" y="10793"/>
                </a:lnTo>
                <a:cubicBezTo>
                  <a:pt x="9286" y="11748"/>
                  <a:pt x="10560" y="12332"/>
                  <a:pt x="11886" y="12332"/>
                </a:cubicBezTo>
                <a:cubicBezTo>
                  <a:pt x="12311" y="12332"/>
                  <a:pt x="12682" y="12279"/>
                  <a:pt x="13107" y="12173"/>
                </a:cubicBezTo>
                <a:cubicBezTo>
                  <a:pt x="13107" y="12173"/>
                  <a:pt x="13160" y="12120"/>
                  <a:pt x="13160" y="12120"/>
                </a:cubicBezTo>
                <a:cubicBezTo>
                  <a:pt x="13266" y="12013"/>
                  <a:pt x="13266" y="11907"/>
                  <a:pt x="13213" y="11801"/>
                </a:cubicBezTo>
                <a:lnTo>
                  <a:pt x="12470" y="10899"/>
                </a:lnTo>
                <a:cubicBezTo>
                  <a:pt x="12258" y="10581"/>
                  <a:pt x="12205" y="10262"/>
                  <a:pt x="12311" y="9891"/>
                </a:cubicBezTo>
                <a:cubicBezTo>
                  <a:pt x="12417" y="9573"/>
                  <a:pt x="12735" y="9360"/>
                  <a:pt x="13054" y="9307"/>
                </a:cubicBezTo>
                <a:lnTo>
                  <a:pt x="14487" y="9042"/>
                </a:lnTo>
                <a:cubicBezTo>
                  <a:pt x="14540" y="9042"/>
                  <a:pt x="14593" y="8989"/>
                  <a:pt x="14593" y="8936"/>
                </a:cubicBezTo>
                <a:cubicBezTo>
                  <a:pt x="14646" y="8883"/>
                  <a:pt x="14646" y="8830"/>
                  <a:pt x="14646" y="8777"/>
                </a:cubicBezTo>
                <a:cubicBezTo>
                  <a:pt x="14434" y="7981"/>
                  <a:pt x="14646" y="7185"/>
                  <a:pt x="15176" y="6601"/>
                </a:cubicBezTo>
                <a:lnTo>
                  <a:pt x="16291" y="5327"/>
                </a:lnTo>
                <a:cubicBezTo>
                  <a:pt x="16397" y="5221"/>
                  <a:pt x="16397" y="5115"/>
                  <a:pt x="16344" y="5062"/>
                </a:cubicBezTo>
                <a:cubicBezTo>
                  <a:pt x="16344" y="4984"/>
                  <a:pt x="16287" y="4935"/>
                  <a:pt x="16215" y="4935"/>
                </a:cubicBezTo>
                <a:cubicBezTo>
                  <a:pt x="16188" y="4935"/>
                  <a:pt x="16160" y="4942"/>
                  <a:pt x="16132" y="4956"/>
                </a:cubicBezTo>
                <a:lnTo>
                  <a:pt x="12311" y="5380"/>
                </a:lnTo>
                <a:cubicBezTo>
                  <a:pt x="12258" y="5380"/>
                  <a:pt x="12205" y="5434"/>
                  <a:pt x="12152" y="5434"/>
                </a:cubicBezTo>
                <a:cubicBezTo>
                  <a:pt x="11568" y="5434"/>
                  <a:pt x="11037" y="4956"/>
                  <a:pt x="10984" y="4319"/>
                </a:cubicBezTo>
                <a:lnTo>
                  <a:pt x="10772" y="2409"/>
                </a:lnTo>
                <a:cubicBezTo>
                  <a:pt x="10772" y="2409"/>
                  <a:pt x="10772" y="2409"/>
                  <a:pt x="10772" y="2356"/>
                </a:cubicBezTo>
                <a:cubicBezTo>
                  <a:pt x="10719" y="2250"/>
                  <a:pt x="10613" y="2250"/>
                  <a:pt x="10560" y="2250"/>
                </a:cubicBezTo>
                <a:lnTo>
                  <a:pt x="10295" y="2250"/>
                </a:lnTo>
                <a:cubicBezTo>
                  <a:pt x="9711" y="2250"/>
                  <a:pt x="9180" y="1931"/>
                  <a:pt x="8968" y="1401"/>
                </a:cubicBezTo>
                <a:lnTo>
                  <a:pt x="8384" y="127"/>
                </a:lnTo>
                <a:cubicBezTo>
                  <a:pt x="8345" y="50"/>
                  <a:pt x="8278" y="0"/>
                  <a:pt x="820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26" name="Google Shape;2826;p67"/>
          <p:cNvGrpSpPr/>
          <p:nvPr/>
        </p:nvGrpSpPr>
        <p:grpSpPr>
          <a:xfrm>
            <a:off x="6160611" y="1281921"/>
            <a:ext cx="320942" cy="431016"/>
            <a:chOff x="3360055" y="6021127"/>
            <a:chExt cx="797174" cy="1070580"/>
          </a:xfrm>
        </p:grpSpPr>
        <p:sp>
          <p:nvSpPr>
            <p:cNvPr id="2827" name="Google Shape;2827;p67"/>
            <p:cNvSpPr/>
            <p:nvPr/>
          </p:nvSpPr>
          <p:spPr>
            <a:xfrm>
              <a:off x="3360055" y="6021127"/>
              <a:ext cx="231744" cy="1070580"/>
            </a:xfrm>
            <a:custGeom>
              <a:avLst/>
              <a:gdLst/>
              <a:ahLst/>
              <a:cxnLst/>
              <a:rect l="l" t="t" r="r" b="b"/>
              <a:pathLst>
                <a:path w="3610" h="16677" extrusionOk="0">
                  <a:moveTo>
                    <a:pt x="3397" y="1910"/>
                  </a:moveTo>
                  <a:cubicBezTo>
                    <a:pt x="3406" y="1910"/>
                    <a:pt x="3415" y="1911"/>
                    <a:pt x="3424" y="1913"/>
                  </a:cubicBezTo>
                  <a:lnTo>
                    <a:pt x="3424" y="1913"/>
                  </a:lnTo>
                  <a:cubicBezTo>
                    <a:pt x="3450" y="1911"/>
                    <a:pt x="3476" y="1910"/>
                    <a:pt x="3503" y="1910"/>
                  </a:cubicBezTo>
                  <a:close/>
                  <a:moveTo>
                    <a:pt x="1009" y="319"/>
                  </a:moveTo>
                  <a:cubicBezTo>
                    <a:pt x="1593" y="637"/>
                    <a:pt x="1858" y="1380"/>
                    <a:pt x="1699" y="2017"/>
                  </a:cubicBezTo>
                  <a:cubicBezTo>
                    <a:pt x="1115" y="1698"/>
                    <a:pt x="797" y="1008"/>
                    <a:pt x="1009" y="319"/>
                  </a:cubicBezTo>
                  <a:close/>
                  <a:moveTo>
                    <a:pt x="2919" y="690"/>
                  </a:moveTo>
                  <a:cubicBezTo>
                    <a:pt x="3078" y="1327"/>
                    <a:pt x="2760" y="2017"/>
                    <a:pt x="2123" y="2282"/>
                  </a:cubicBezTo>
                  <a:cubicBezTo>
                    <a:pt x="2070" y="1964"/>
                    <a:pt x="2123" y="1645"/>
                    <a:pt x="2229" y="1327"/>
                  </a:cubicBezTo>
                  <a:cubicBezTo>
                    <a:pt x="2389" y="1061"/>
                    <a:pt x="2654" y="796"/>
                    <a:pt x="2919" y="690"/>
                  </a:cubicBezTo>
                  <a:close/>
                  <a:moveTo>
                    <a:pt x="1964" y="2600"/>
                  </a:moveTo>
                  <a:cubicBezTo>
                    <a:pt x="1964" y="2600"/>
                    <a:pt x="2017" y="2653"/>
                    <a:pt x="2017" y="2653"/>
                  </a:cubicBezTo>
                  <a:cubicBezTo>
                    <a:pt x="2070" y="2653"/>
                    <a:pt x="2123" y="2600"/>
                    <a:pt x="2123" y="2600"/>
                  </a:cubicBezTo>
                  <a:lnTo>
                    <a:pt x="2123" y="2600"/>
                  </a:lnTo>
                  <a:cubicBezTo>
                    <a:pt x="2070" y="2706"/>
                    <a:pt x="2017" y="2759"/>
                    <a:pt x="1964" y="2813"/>
                  </a:cubicBezTo>
                  <a:lnTo>
                    <a:pt x="1964" y="2600"/>
                  </a:lnTo>
                  <a:close/>
                  <a:moveTo>
                    <a:pt x="319" y="1592"/>
                  </a:moveTo>
                  <a:lnTo>
                    <a:pt x="319" y="1592"/>
                  </a:lnTo>
                  <a:cubicBezTo>
                    <a:pt x="956" y="1698"/>
                    <a:pt x="1486" y="2229"/>
                    <a:pt x="1593" y="2919"/>
                  </a:cubicBezTo>
                  <a:cubicBezTo>
                    <a:pt x="903" y="2813"/>
                    <a:pt x="372" y="2282"/>
                    <a:pt x="319" y="1592"/>
                  </a:cubicBezTo>
                  <a:close/>
                  <a:moveTo>
                    <a:pt x="1699" y="3184"/>
                  </a:moveTo>
                  <a:lnTo>
                    <a:pt x="1699" y="3396"/>
                  </a:lnTo>
                  <a:cubicBezTo>
                    <a:pt x="1646" y="3343"/>
                    <a:pt x="1593" y="3237"/>
                    <a:pt x="1540" y="3184"/>
                  </a:cubicBezTo>
                  <a:close/>
                  <a:moveTo>
                    <a:pt x="3344" y="2229"/>
                  </a:moveTo>
                  <a:lnTo>
                    <a:pt x="3344" y="2229"/>
                  </a:lnTo>
                  <a:cubicBezTo>
                    <a:pt x="3238" y="2866"/>
                    <a:pt x="2707" y="3449"/>
                    <a:pt x="2017" y="3502"/>
                  </a:cubicBezTo>
                  <a:cubicBezTo>
                    <a:pt x="2123" y="2813"/>
                    <a:pt x="2654" y="2282"/>
                    <a:pt x="3344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1964" y="3980"/>
                  </a:cubicBezTo>
                  <a:lnTo>
                    <a:pt x="1964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lnTo>
                    <a:pt x="319" y="2813"/>
                  </a:lnTo>
                  <a:cubicBezTo>
                    <a:pt x="956" y="2866"/>
                    <a:pt x="1486" y="3396"/>
                    <a:pt x="1593" y="4086"/>
                  </a:cubicBezTo>
                  <a:cubicBezTo>
                    <a:pt x="903" y="3980"/>
                    <a:pt x="372" y="3449"/>
                    <a:pt x="319" y="2813"/>
                  </a:cubicBezTo>
                  <a:close/>
                  <a:moveTo>
                    <a:pt x="1540" y="4351"/>
                  </a:moveTo>
                  <a:cubicBezTo>
                    <a:pt x="1593" y="4351"/>
                    <a:pt x="1646" y="4351"/>
                    <a:pt x="1699" y="4404"/>
                  </a:cubicBezTo>
                  <a:lnTo>
                    <a:pt x="1699" y="4564"/>
                  </a:lnTo>
                  <a:cubicBezTo>
                    <a:pt x="1646" y="4511"/>
                    <a:pt x="1593" y="4458"/>
                    <a:pt x="1540" y="4351"/>
                  </a:cubicBezTo>
                  <a:close/>
                  <a:moveTo>
                    <a:pt x="3344" y="3396"/>
                  </a:moveTo>
                  <a:lnTo>
                    <a:pt x="3344" y="3396"/>
                  </a:lnTo>
                  <a:cubicBezTo>
                    <a:pt x="3238" y="4086"/>
                    <a:pt x="2707" y="4617"/>
                    <a:pt x="2017" y="4670"/>
                  </a:cubicBezTo>
                  <a:cubicBezTo>
                    <a:pt x="2123" y="4033"/>
                    <a:pt x="2654" y="3449"/>
                    <a:pt x="3344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1964" y="5147"/>
                  </a:cubicBezTo>
                  <a:lnTo>
                    <a:pt x="1964" y="4988"/>
                  </a:lnTo>
                  <a:close/>
                  <a:moveTo>
                    <a:pt x="319" y="3980"/>
                  </a:moveTo>
                  <a:lnTo>
                    <a:pt x="319" y="3980"/>
                  </a:lnTo>
                  <a:cubicBezTo>
                    <a:pt x="956" y="4033"/>
                    <a:pt x="1486" y="4564"/>
                    <a:pt x="1593" y="5253"/>
                  </a:cubicBezTo>
                  <a:cubicBezTo>
                    <a:pt x="903" y="5147"/>
                    <a:pt x="372" y="4617"/>
                    <a:pt x="319" y="3980"/>
                  </a:cubicBezTo>
                  <a:close/>
                  <a:moveTo>
                    <a:pt x="1540" y="5519"/>
                  </a:moveTo>
                  <a:cubicBezTo>
                    <a:pt x="1593" y="5519"/>
                    <a:pt x="1646" y="5519"/>
                    <a:pt x="1699" y="5572"/>
                  </a:cubicBezTo>
                  <a:lnTo>
                    <a:pt x="1699" y="5731"/>
                  </a:lnTo>
                  <a:cubicBezTo>
                    <a:pt x="1646" y="5678"/>
                    <a:pt x="1593" y="5625"/>
                    <a:pt x="1540" y="5519"/>
                  </a:cubicBezTo>
                  <a:close/>
                  <a:moveTo>
                    <a:pt x="3344" y="4564"/>
                  </a:moveTo>
                  <a:lnTo>
                    <a:pt x="3344" y="4564"/>
                  </a:lnTo>
                  <a:cubicBezTo>
                    <a:pt x="3238" y="5253"/>
                    <a:pt x="2707" y="5784"/>
                    <a:pt x="2017" y="5837"/>
                  </a:cubicBezTo>
                  <a:cubicBezTo>
                    <a:pt x="2123" y="5200"/>
                    <a:pt x="2654" y="4670"/>
                    <a:pt x="3344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1964" y="6368"/>
                  </a:cubicBezTo>
                  <a:lnTo>
                    <a:pt x="1964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956" y="5200"/>
                    <a:pt x="1486" y="5731"/>
                    <a:pt x="1593" y="6421"/>
                  </a:cubicBezTo>
                  <a:cubicBezTo>
                    <a:pt x="903" y="6368"/>
                    <a:pt x="372" y="5784"/>
                    <a:pt x="319" y="5147"/>
                  </a:cubicBezTo>
                  <a:close/>
                  <a:moveTo>
                    <a:pt x="1540" y="6686"/>
                  </a:moveTo>
                  <a:cubicBezTo>
                    <a:pt x="1593" y="6686"/>
                    <a:pt x="1646" y="6739"/>
                    <a:pt x="1699" y="6739"/>
                  </a:cubicBezTo>
                  <a:lnTo>
                    <a:pt x="1699" y="6898"/>
                  </a:lnTo>
                  <a:cubicBezTo>
                    <a:pt x="1646" y="6845"/>
                    <a:pt x="1593" y="6792"/>
                    <a:pt x="1540" y="6686"/>
                  </a:cubicBezTo>
                  <a:close/>
                  <a:moveTo>
                    <a:pt x="3344" y="5784"/>
                  </a:moveTo>
                  <a:lnTo>
                    <a:pt x="3344" y="5784"/>
                  </a:lnTo>
                  <a:cubicBezTo>
                    <a:pt x="3238" y="6421"/>
                    <a:pt x="2707" y="6952"/>
                    <a:pt x="2017" y="7058"/>
                  </a:cubicBezTo>
                  <a:cubicBezTo>
                    <a:pt x="2123" y="6368"/>
                    <a:pt x="2654" y="5837"/>
                    <a:pt x="3344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1964" y="7535"/>
                  </a:cubicBezTo>
                  <a:lnTo>
                    <a:pt x="1964" y="7323"/>
                  </a:lnTo>
                  <a:close/>
                  <a:moveTo>
                    <a:pt x="319" y="6315"/>
                  </a:moveTo>
                  <a:cubicBezTo>
                    <a:pt x="956" y="6368"/>
                    <a:pt x="1486" y="6898"/>
                    <a:pt x="1593" y="7588"/>
                  </a:cubicBezTo>
                  <a:cubicBezTo>
                    <a:pt x="903" y="7535"/>
                    <a:pt x="372" y="7005"/>
                    <a:pt x="319" y="6315"/>
                  </a:cubicBezTo>
                  <a:close/>
                  <a:moveTo>
                    <a:pt x="1540" y="7854"/>
                  </a:moveTo>
                  <a:cubicBezTo>
                    <a:pt x="1593" y="7854"/>
                    <a:pt x="1646" y="7907"/>
                    <a:pt x="1699" y="7907"/>
                  </a:cubicBezTo>
                  <a:lnTo>
                    <a:pt x="1699" y="8066"/>
                  </a:lnTo>
                  <a:cubicBezTo>
                    <a:pt x="1646" y="8013"/>
                    <a:pt x="1593" y="7960"/>
                    <a:pt x="1540" y="7907"/>
                  </a:cubicBezTo>
                  <a:lnTo>
                    <a:pt x="1540" y="7854"/>
                  </a:lnTo>
                  <a:close/>
                  <a:moveTo>
                    <a:pt x="3344" y="6952"/>
                  </a:moveTo>
                  <a:lnTo>
                    <a:pt x="3344" y="6952"/>
                  </a:lnTo>
                  <a:cubicBezTo>
                    <a:pt x="3238" y="7588"/>
                    <a:pt x="2707" y="8172"/>
                    <a:pt x="2017" y="8225"/>
                  </a:cubicBezTo>
                  <a:cubicBezTo>
                    <a:pt x="2123" y="7535"/>
                    <a:pt x="2654" y="7005"/>
                    <a:pt x="3344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956" y="7535"/>
                    <a:pt x="1486" y="8119"/>
                    <a:pt x="1593" y="8756"/>
                  </a:cubicBezTo>
                  <a:cubicBezTo>
                    <a:pt x="903" y="8703"/>
                    <a:pt x="372" y="8172"/>
                    <a:pt x="319" y="7482"/>
                  </a:cubicBezTo>
                  <a:close/>
                  <a:moveTo>
                    <a:pt x="3344" y="8119"/>
                  </a:moveTo>
                  <a:lnTo>
                    <a:pt x="3344" y="8119"/>
                  </a:lnTo>
                  <a:cubicBezTo>
                    <a:pt x="3238" y="8809"/>
                    <a:pt x="2707" y="9339"/>
                    <a:pt x="2017" y="9392"/>
                  </a:cubicBezTo>
                  <a:cubicBezTo>
                    <a:pt x="2123" y="8756"/>
                    <a:pt x="2654" y="8172"/>
                    <a:pt x="3344" y="8119"/>
                  </a:cubicBezTo>
                  <a:close/>
                  <a:moveTo>
                    <a:pt x="850" y="0"/>
                  </a:moveTo>
                  <a:cubicBezTo>
                    <a:pt x="850" y="0"/>
                    <a:pt x="797" y="53"/>
                    <a:pt x="797" y="106"/>
                  </a:cubicBezTo>
                  <a:cubicBezTo>
                    <a:pt x="584" y="531"/>
                    <a:pt x="637" y="1008"/>
                    <a:pt x="797" y="1433"/>
                  </a:cubicBezTo>
                  <a:cubicBezTo>
                    <a:pt x="584" y="1380"/>
                    <a:pt x="372" y="1327"/>
                    <a:pt x="160" y="1327"/>
                  </a:cubicBezTo>
                  <a:cubicBezTo>
                    <a:pt x="54" y="1327"/>
                    <a:pt x="1" y="1380"/>
                    <a:pt x="1" y="1486"/>
                  </a:cubicBezTo>
                  <a:cubicBezTo>
                    <a:pt x="1" y="1857"/>
                    <a:pt x="160" y="2229"/>
                    <a:pt x="372" y="2494"/>
                  </a:cubicBezTo>
                  <a:lnTo>
                    <a:pt x="160" y="2494"/>
                  </a:lnTo>
                  <a:cubicBezTo>
                    <a:pt x="54" y="2494"/>
                    <a:pt x="1" y="2547"/>
                    <a:pt x="1" y="2653"/>
                  </a:cubicBezTo>
                  <a:cubicBezTo>
                    <a:pt x="1" y="3025"/>
                    <a:pt x="107" y="3396"/>
                    <a:pt x="372" y="3662"/>
                  </a:cubicBezTo>
                  <a:lnTo>
                    <a:pt x="160" y="3662"/>
                  </a:lnTo>
                  <a:cubicBezTo>
                    <a:pt x="54" y="3662"/>
                    <a:pt x="1" y="3715"/>
                    <a:pt x="1" y="3821"/>
                  </a:cubicBezTo>
                  <a:cubicBezTo>
                    <a:pt x="1" y="4192"/>
                    <a:pt x="107" y="4564"/>
                    <a:pt x="319" y="4882"/>
                  </a:cubicBezTo>
                  <a:cubicBezTo>
                    <a:pt x="266" y="4829"/>
                    <a:pt x="213" y="4829"/>
                    <a:pt x="160" y="4829"/>
                  </a:cubicBezTo>
                  <a:cubicBezTo>
                    <a:pt x="54" y="4829"/>
                    <a:pt x="1" y="4935"/>
                    <a:pt x="1" y="4988"/>
                  </a:cubicBezTo>
                  <a:cubicBezTo>
                    <a:pt x="1" y="5360"/>
                    <a:pt x="107" y="5731"/>
                    <a:pt x="319" y="6049"/>
                  </a:cubicBezTo>
                  <a:cubicBezTo>
                    <a:pt x="266" y="6049"/>
                    <a:pt x="213" y="5996"/>
                    <a:pt x="107" y="5996"/>
                  </a:cubicBezTo>
                  <a:cubicBezTo>
                    <a:pt x="54" y="5996"/>
                    <a:pt x="1" y="6102"/>
                    <a:pt x="1" y="6156"/>
                  </a:cubicBezTo>
                  <a:cubicBezTo>
                    <a:pt x="1" y="6580"/>
                    <a:pt x="107" y="6898"/>
                    <a:pt x="319" y="7217"/>
                  </a:cubicBezTo>
                  <a:lnTo>
                    <a:pt x="107" y="7217"/>
                  </a:lnTo>
                  <a:cubicBezTo>
                    <a:pt x="54" y="7217"/>
                    <a:pt x="1" y="7270"/>
                    <a:pt x="1" y="7323"/>
                  </a:cubicBezTo>
                  <a:cubicBezTo>
                    <a:pt x="1" y="8278"/>
                    <a:pt x="744" y="9021"/>
                    <a:pt x="1646" y="9074"/>
                  </a:cubicBezTo>
                  <a:lnTo>
                    <a:pt x="1646" y="16556"/>
                  </a:lnTo>
                  <a:cubicBezTo>
                    <a:pt x="1646" y="16609"/>
                    <a:pt x="1699" y="16662"/>
                    <a:pt x="1752" y="16662"/>
                  </a:cubicBezTo>
                  <a:cubicBezTo>
                    <a:pt x="1772" y="16672"/>
                    <a:pt x="1790" y="16677"/>
                    <a:pt x="1807" y="16677"/>
                  </a:cubicBezTo>
                  <a:cubicBezTo>
                    <a:pt x="1876" y="16677"/>
                    <a:pt x="1911" y="16599"/>
                    <a:pt x="1911" y="16556"/>
                  </a:cubicBezTo>
                  <a:lnTo>
                    <a:pt x="1911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03" y="7854"/>
                    <a:pt x="3450" y="7854"/>
                  </a:cubicBezTo>
                  <a:lnTo>
                    <a:pt x="3238" y="7854"/>
                  </a:lnTo>
                  <a:cubicBezTo>
                    <a:pt x="3450" y="7535"/>
                    <a:pt x="3609" y="7164"/>
                    <a:pt x="3609" y="6792"/>
                  </a:cubicBezTo>
                  <a:cubicBezTo>
                    <a:pt x="3609" y="6739"/>
                    <a:pt x="3503" y="6633"/>
                    <a:pt x="3450" y="6633"/>
                  </a:cubicBezTo>
                  <a:cubicBezTo>
                    <a:pt x="3397" y="6633"/>
                    <a:pt x="3291" y="6633"/>
                    <a:pt x="3238" y="6686"/>
                  </a:cubicBezTo>
                  <a:cubicBezTo>
                    <a:pt x="3450" y="6368"/>
                    <a:pt x="3609" y="5996"/>
                    <a:pt x="3609" y="5625"/>
                  </a:cubicBezTo>
                  <a:cubicBezTo>
                    <a:pt x="3609" y="5519"/>
                    <a:pt x="3503" y="5466"/>
                    <a:pt x="3450" y="5466"/>
                  </a:cubicBezTo>
                  <a:lnTo>
                    <a:pt x="3238" y="5466"/>
                  </a:lnTo>
                  <a:cubicBezTo>
                    <a:pt x="3450" y="5200"/>
                    <a:pt x="3556" y="4829"/>
                    <a:pt x="3556" y="4458"/>
                  </a:cubicBezTo>
                  <a:cubicBezTo>
                    <a:pt x="3556" y="4351"/>
                    <a:pt x="3503" y="4298"/>
                    <a:pt x="3450" y="4298"/>
                  </a:cubicBezTo>
                  <a:lnTo>
                    <a:pt x="3238" y="4298"/>
                  </a:lnTo>
                  <a:cubicBezTo>
                    <a:pt x="3450" y="4033"/>
                    <a:pt x="3556" y="3662"/>
                    <a:pt x="3556" y="3237"/>
                  </a:cubicBezTo>
                  <a:cubicBezTo>
                    <a:pt x="3556" y="3184"/>
                    <a:pt x="3503" y="3131"/>
                    <a:pt x="3450" y="3131"/>
                  </a:cubicBezTo>
                  <a:lnTo>
                    <a:pt x="3238" y="3131"/>
                  </a:lnTo>
                  <a:cubicBezTo>
                    <a:pt x="3450" y="2813"/>
                    <a:pt x="3556" y="2494"/>
                    <a:pt x="3556" y="2070"/>
                  </a:cubicBezTo>
                  <a:cubicBezTo>
                    <a:pt x="3556" y="2021"/>
                    <a:pt x="3512" y="1929"/>
                    <a:pt x="3424" y="1913"/>
                  </a:cubicBezTo>
                  <a:lnTo>
                    <a:pt x="3424" y="1913"/>
                  </a:lnTo>
                  <a:cubicBezTo>
                    <a:pt x="3239" y="1924"/>
                    <a:pt x="3059" y="1970"/>
                    <a:pt x="2919" y="2017"/>
                  </a:cubicBezTo>
                  <a:cubicBezTo>
                    <a:pt x="2972" y="1964"/>
                    <a:pt x="3025" y="1857"/>
                    <a:pt x="3078" y="1751"/>
                  </a:cubicBezTo>
                  <a:cubicBezTo>
                    <a:pt x="3291" y="1327"/>
                    <a:pt x="3344" y="902"/>
                    <a:pt x="3184" y="425"/>
                  </a:cubicBezTo>
                  <a:cubicBezTo>
                    <a:pt x="3184" y="372"/>
                    <a:pt x="3131" y="372"/>
                    <a:pt x="3131" y="372"/>
                  </a:cubicBezTo>
                  <a:cubicBezTo>
                    <a:pt x="3078" y="319"/>
                    <a:pt x="3025" y="319"/>
                    <a:pt x="3025" y="319"/>
                  </a:cubicBezTo>
                  <a:cubicBezTo>
                    <a:pt x="2548" y="478"/>
                    <a:pt x="2229" y="796"/>
                    <a:pt x="2017" y="1221"/>
                  </a:cubicBezTo>
                  <a:cubicBezTo>
                    <a:pt x="1858" y="690"/>
                    <a:pt x="1486" y="212"/>
                    <a:pt x="9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67"/>
            <p:cNvSpPr/>
            <p:nvPr/>
          </p:nvSpPr>
          <p:spPr>
            <a:xfrm>
              <a:off x="3639367" y="6021127"/>
              <a:ext cx="231744" cy="1070580"/>
            </a:xfrm>
            <a:custGeom>
              <a:avLst/>
              <a:gdLst/>
              <a:ahLst/>
              <a:cxnLst/>
              <a:rect l="l" t="t" r="r" b="b"/>
              <a:pathLst>
                <a:path w="3610" h="16677" extrusionOk="0">
                  <a:moveTo>
                    <a:pt x="3450" y="1910"/>
                  </a:moveTo>
                  <a:cubicBezTo>
                    <a:pt x="3453" y="1910"/>
                    <a:pt x="3456" y="1911"/>
                    <a:pt x="3458" y="1911"/>
                  </a:cubicBezTo>
                  <a:lnTo>
                    <a:pt x="3458" y="1911"/>
                  </a:lnTo>
                  <a:cubicBezTo>
                    <a:pt x="3473" y="1911"/>
                    <a:pt x="3488" y="1910"/>
                    <a:pt x="3503" y="1910"/>
                  </a:cubicBezTo>
                  <a:close/>
                  <a:moveTo>
                    <a:pt x="1009" y="319"/>
                  </a:moveTo>
                  <a:cubicBezTo>
                    <a:pt x="1646" y="637"/>
                    <a:pt x="1911" y="1380"/>
                    <a:pt x="1752" y="2017"/>
                  </a:cubicBezTo>
                  <a:cubicBezTo>
                    <a:pt x="1115" y="1698"/>
                    <a:pt x="850" y="1008"/>
                    <a:pt x="1009" y="319"/>
                  </a:cubicBezTo>
                  <a:close/>
                  <a:moveTo>
                    <a:pt x="2972" y="690"/>
                  </a:moveTo>
                  <a:cubicBezTo>
                    <a:pt x="3132" y="1327"/>
                    <a:pt x="2760" y="2017"/>
                    <a:pt x="2177" y="2282"/>
                  </a:cubicBezTo>
                  <a:cubicBezTo>
                    <a:pt x="2070" y="1964"/>
                    <a:pt x="2123" y="1645"/>
                    <a:pt x="2283" y="1327"/>
                  </a:cubicBezTo>
                  <a:cubicBezTo>
                    <a:pt x="2442" y="1061"/>
                    <a:pt x="2654" y="796"/>
                    <a:pt x="2972" y="690"/>
                  </a:cubicBezTo>
                  <a:close/>
                  <a:moveTo>
                    <a:pt x="2017" y="2600"/>
                  </a:moveTo>
                  <a:cubicBezTo>
                    <a:pt x="2017" y="2600"/>
                    <a:pt x="2017" y="2653"/>
                    <a:pt x="2070" y="2653"/>
                  </a:cubicBezTo>
                  <a:cubicBezTo>
                    <a:pt x="2070" y="2653"/>
                    <a:pt x="2123" y="2600"/>
                    <a:pt x="2123" y="2600"/>
                  </a:cubicBezTo>
                  <a:lnTo>
                    <a:pt x="2123" y="2600"/>
                  </a:lnTo>
                  <a:cubicBezTo>
                    <a:pt x="2070" y="2706"/>
                    <a:pt x="2017" y="2759"/>
                    <a:pt x="2017" y="2813"/>
                  </a:cubicBezTo>
                  <a:lnTo>
                    <a:pt x="2017" y="2600"/>
                  </a:lnTo>
                  <a:close/>
                  <a:moveTo>
                    <a:pt x="319" y="1592"/>
                  </a:moveTo>
                  <a:cubicBezTo>
                    <a:pt x="1009" y="1698"/>
                    <a:pt x="1540" y="2229"/>
                    <a:pt x="1646" y="2919"/>
                  </a:cubicBezTo>
                  <a:cubicBezTo>
                    <a:pt x="956" y="2813"/>
                    <a:pt x="425" y="2282"/>
                    <a:pt x="319" y="1592"/>
                  </a:cubicBezTo>
                  <a:close/>
                  <a:moveTo>
                    <a:pt x="1699" y="3184"/>
                  </a:moveTo>
                  <a:lnTo>
                    <a:pt x="1699" y="3396"/>
                  </a:lnTo>
                  <a:cubicBezTo>
                    <a:pt x="1646" y="3343"/>
                    <a:pt x="1593" y="3237"/>
                    <a:pt x="1593" y="3184"/>
                  </a:cubicBezTo>
                  <a:close/>
                  <a:moveTo>
                    <a:pt x="3344" y="2229"/>
                  </a:moveTo>
                  <a:lnTo>
                    <a:pt x="3344" y="2229"/>
                  </a:lnTo>
                  <a:cubicBezTo>
                    <a:pt x="3291" y="2866"/>
                    <a:pt x="2760" y="3449"/>
                    <a:pt x="2070" y="3502"/>
                  </a:cubicBezTo>
                  <a:cubicBezTo>
                    <a:pt x="2123" y="2813"/>
                    <a:pt x="2654" y="2282"/>
                    <a:pt x="3344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2017" y="3980"/>
                  </a:cubicBezTo>
                  <a:lnTo>
                    <a:pt x="2017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cubicBezTo>
                    <a:pt x="1009" y="2866"/>
                    <a:pt x="1540" y="3396"/>
                    <a:pt x="1646" y="4086"/>
                  </a:cubicBezTo>
                  <a:cubicBezTo>
                    <a:pt x="956" y="3980"/>
                    <a:pt x="425" y="3449"/>
                    <a:pt x="319" y="2813"/>
                  </a:cubicBezTo>
                  <a:close/>
                  <a:moveTo>
                    <a:pt x="1593" y="4351"/>
                  </a:moveTo>
                  <a:cubicBezTo>
                    <a:pt x="1593" y="4351"/>
                    <a:pt x="1646" y="4351"/>
                    <a:pt x="1699" y="4404"/>
                  </a:cubicBezTo>
                  <a:lnTo>
                    <a:pt x="1699" y="4564"/>
                  </a:lnTo>
                  <a:cubicBezTo>
                    <a:pt x="1646" y="4511"/>
                    <a:pt x="1593" y="4458"/>
                    <a:pt x="1593" y="4351"/>
                  </a:cubicBezTo>
                  <a:close/>
                  <a:moveTo>
                    <a:pt x="3344" y="3396"/>
                  </a:moveTo>
                  <a:cubicBezTo>
                    <a:pt x="3291" y="4086"/>
                    <a:pt x="2760" y="4617"/>
                    <a:pt x="2070" y="4670"/>
                  </a:cubicBezTo>
                  <a:cubicBezTo>
                    <a:pt x="2123" y="4033"/>
                    <a:pt x="2654" y="3449"/>
                    <a:pt x="3344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2017" y="5147"/>
                  </a:cubicBezTo>
                  <a:lnTo>
                    <a:pt x="2017" y="4988"/>
                  </a:lnTo>
                  <a:close/>
                  <a:moveTo>
                    <a:pt x="319" y="3980"/>
                  </a:moveTo>
                  <a:lnTo>
                    <a:pt x="319" y="3980"/>
                  </a:lnTo>
                  <a:cubicBezTo>
                    <a:pt x="1009" y="4033"/>
                    <a:pt x="1540" y="4564"/>
                    <a:pt x="1646" y="5253"/>
                  </a:cubicBezTo>
                  <a:cubicBezTo>
                    <a:pt x="956" y="5147"/>
                    <a:pt x="425" y="4617"/>
                    <a:pt x="319" y="3980"/>
                  </a:cubicBezTo>
                  <a:close/>
                  <a:moveTo>
                    <a:pt x="1593" y="5519"/>
                  </a:moveTo>
                  <a:cubicBezTo>
                    <a:pt x="1593" y="5519"/>
                    <a:pt x="1646" y="5519"/>
                    <a:pt x="1699" y="5572"/>
                  </a:cubicBezTo>
                  <a:lnTo>
                    <a:pt x="1699" y="5731"/>
                  </a:lnTo>
                  <a:cubicBezTo>
                    <a:pt x="1646" y="5678"/>
                    <a:pt x="1593" y="5625"/>
                    <a:pt x="1593" y="5519"/>
                  </a:cubicBezTo>
                  <a:close/>
                  <a:moveTo>
                    <a:pt x="3344" y="4564"/>
                  </a:moveTo>
                  <a:cubicBezTo>
                    <a:pt x="3291" y="5253"/>
                    <a:pt x="2760" y="5784"/>
                    <a:pt x="2070" y="5837"/>
                  </a:cubicBezTo>
                  <a:cubicBezTo>
                    <a:pt x="2123" y="5200"/>
                    <a:pt x="2654" y="4670"/>
                    <a:pt x="3344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2017" y="6368"/>
                  </a:cubicBezTo>
                  <a:lnTo>
                    <a:pt x="2017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1009" y="5200"/>
                    <a:pt x="1540" y="5731"/>
                    <a:pt x="1646" y="6421"/>
                  </a:cubicBezTo>
                  <a:cubicBezTo>
                    <a:pt x="956" y="6368"/>
                    <a:pt x="425" y="5784"/>
                    <a:pt x="319" y="5147"/>
                  </a:cubicBezTo>
                  <a:close/>
                  <a:moveTo>
                    <a:pt x="1593" y="6686"/>
                  </a:moveTo>
                  <a:cubicBezTo>
                    <a:pt x="1593" y="6686"/>
                    <a:pt x="1646" y="6739"/>
                    <a:pt x="1699" y="6739"/>
                  </a:cubicBezTo>
                  <a:lnTo>
                    <a:pt x="1699" y="6898"/>
                  </a:lnTo>
                  <a:cubicBezTo>
                    <a:pt x="1646" y="6845"/>
                    <a:pt x="1593" y="6792"/>
                    <a:pt x="1593" y="6686"/>
                  </a:cubicBezTo>
                  <a:close/>
                  <a:moveTo>
                    <a:pt x="3344" y="5784"/>
                  </a:moveTo>
                  <a:lnTo>
                    <a:pt x="3344" y="5784"/>
                  </a:lnTo>
                  <a:cubicBezTo>
                    <a:pt x="3291" y="6421"/>
                    <a:pt x="2760" y="6952"/>
                    <a:pt x="2070" y="7058"/>
                  </a:cubicBezTo>
                  <a:cubicBezTo>
                    <a:pt x="2123" y="6368"/>
                    <a:pt x="2654" y="5837"/>
                    <a:pt x="3344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2017" y="7535"/>
                  </a:cubicBezTo>
                  <a:lnTo>
                    <a:pt x="2017" y="7323"/>
                  </a:lnTo>
                  <a:close/>
                  <a:moveTo>
                    <a:pt x="319" y="6315"/>
                  </a:moveTo>
                  <a:lnTo>
                    <a:pt x="319" y="6315"/>
                  </a:lnTo>
                  <a:cubicBezTo>
                    <a:pt x="1009" y="6368"/>
                    <a:pt x="1540" y="6898"/>
                    <a:pt x="1646" y="7588"/>
                  </a:cubicBezTo>
                  <a:cubicBezTo>
                    <a:pt x="956" y="7535"/>
                    <a:pt x="425" y="7005"/>
                    <a:pt x="319" y="6315"/>
                  </a:cubicBezTo>
                  <a:close/>
                  <a:moveTo>
                    <a:pt x="1540" y="7854"/>
                  </a:moveTo>
                  <a:cubicBezTo>
                    <a:pt x="1593" y="7854"/>
                    <a:pt x="1646" y="7907"/>
                    <a:pt x="1699" y="7907"/>
                  </a:cubicBezTo>
                  <a:lnTo>
                    <a:pt x="1699" y="8066"/>
                  </a:lnTo>
                  <a:cubicBezTo>
                    <a:pt x="1646" y="8013"/>
                    <a:pt x="1593" y="7960"/>
                    <a:pt x="1540" y="7907"/>
                  </a:cubicBezTo>
                  <a:lnTo>
                    <a:pt x="1540" y="7854"/>
                  </a:lnTo>
                  <a:close/>
                  <a:moveTo>
                    <a:pt x="3344" y="6952"/>
                  </a:moveTo>
                  <a:lnTo>
                    <a:pt x="3344" y="6952"/>
                  </a:lnTo>
                  <a:cubicBezTo>
                    <a:pt x="3291" y="7588"/>
                    <a:pt x="2760" y="8172"/>
                    <a:pt x="2070" y="8225"/>
                  </a:cubicBezTo>
                  <a:cubicBezTo>
                    <a:pt x="2123" y="7535"/>
                    <a:pt x="2654" y="7005"/>
                    <a:pt x="3344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1009" y="7535"/>
                    <a:pt x="1540" y="8119"/>
                    <a:pt x="1646" y="8756"/>
                  </a:cubicBezTo>
                  <a:cubicBezTo>
                    <a:pt x="956" y="8703"/>
                    <a:pt x="425" y="8172"/>
                    <a:pt x="319" y="7482"/>
                  </a:cubicBezTo>
                  <a:close/>
                  <a:moveTo>
                    <a:pt x="3344" y="8119"/>
                  </a:moveTo>
                  <a:cubicBezTo>
                    <a:pt x="3291" y="8809"/>
                    <a:pt x="2760" y="9339"/>
                    <a:pt x="2070" y="9392"/>
                  </a:cubicBezTo>
                  <a:cubicBezTo>
                    <a:pt x="2123" y="8756"/>
                    <a:pt x="2654" y="8172"/>
                    <a:pt x="3344" y="8119"/>
                  </a:cubicBezTo>
                  <a:close/>
                  <a:moveTo>
                    <a:pt x="903" y="0"/>
                  </a:moveTo>
                  <a:cubicBezTo>
                    <a:pt x="850" y="0"/>
                    <a:pt x="797" y="53"/>
                    <a:pt x="797" y="106"/>
                  </a:cubicBezTo>
                  <a:cubicBezTo>
                    <a:pt x="638" y="531"/>
                    <a:pt x="638" y="1008"/>
                    <a:pt x="850" y="1433"/>
                  </a:cubicBezTo>
                  <a:cubicBezTo>
                    <a:pt x="638" y="1380"/>
                    <a:pt x="425" y="1327"/>
                    <a:pt x="160" y="1327"/>
                  </a:cubicBezTo>
                  <a:cubicBezTo>
                    <a:pt x="107" y="1327"/>
                    <a:pt x="54" y="1380"/>
                    <a:pt x="54" y="1486"/>
                  </a:cubicBezTo>
                  <a:cubicBezTo>
                    <a:pt x="54" y="1857"/>
                    <a:pt x="160" y="2229"/>
                    <a:pt x="372" y="2494"/>
                  </a:cubicBezTo>
                  <a:lnTo>
                    <a:pt x="160" y="2494"/>
                  </a:lnTo>
                  <a:cubicBezTo>
                    <a:pt x="107" y="2494"/>
                    <a:pt x="1" y="2547"/>
                    <a:pt x="1" y="2653"/>
                  </a:cubicBezTo>
                  <a:cubicBezTo>
                    <a:pt x="1" y="3025"/>
                    <a:pt x="160" y="3396"/>
                    <a:pt x="372" y="3662"/>
                  </a:cubicBezTo>
                  <a:lnTo>
                    <a:pt x="160" y="3662"/>
                  </a:lnTo>
                  <a:cubicBezTo>
                    <a:pt x="54" y="3662"/>
                    <a:pt x="1" y="3715"/>
                    <a:pt x="1" y="3821"/>
                  </a:cubicBezTo>
                  <a:cubicBezTo>
                    <a:pt x="1" y="4192"/>
                    <a:pt x="160" y="4564"/>
                    <a:pt x="372" y="4882"/>
                  </a:cubicBezTo>
                  <a:cubicBezTo>
                    <a:pt x="319" y="4829"/>
                    <a:pt x="213" y="4829"/>
                    <a:pt x="160" y="4829"/>
                  </a:cubicBezTo>
                  <a:cubicBezTo>
                    <a:pt x="54" y="4829"/>
                    <a:pt x="1" y="4935"/>
                    <a:pt x="1" y="4988"/>
                  </a:cubicBezTo>
                  <a:cubicBezTo>
                    <a:pt x="1" y="5360"/>
                    <a:pt x="107" y="5731"/>
                    <a:pt x="372" y="6049"/>
                  </a:cubicBezTo>
                  <a:cubicBezTo>
                    <a:pt x="266" y="6049"/>
                    <a:pt x="213" y="5996"/>
                    <a:pt x="160" y="5996"/>
                  </a:cubicBezTo>
                  <a:cubicBezTo>
                    <a:pt x="54" y="5996"/>
                    <a:pt x="1" y="6102"/>
                    <a:pt x="1" y="6156"/>
                  </a:cubicBezTo>
                  <a:cubicBezTo>
                    <a:pt x="1" y="6580"/>
                    <a:pt x="107" y="6898"/>
                    <a:pt x="319" y="7217"/>
                  </a:cubicBezTo>
                  <a:lnTo>
                    <a:pt x="160" y="7217"/>
                  </a:lnTo>
                  <a:cubicBezTo>
                    <a:pt x="54" y="7217"/>
                    <a:pt x="1" y="7270"/>
                    <a:pt x="1" y="7323"/>
                  </a:cubicBezTo>
                  <a:cubicBezTo>
                    <a:pt x="1" y="8278"/>
                    <a:pt x="744" y="9021"/>
                    <a:pt x="1646" y="9074"/>
                  </a:cubicBezTo>
                  <a:lnTo>
                    <a:pt x="1646" y="16556"/>
                  </a:lnTo>
                  <a:cubicBezTo>
                    <a:pt x="1646" y="16609"/>
                    <a:pt x="1699" y="16662"/>
                    <a:pt x="1752" y="16662"/>
                  </a:cubicBezTo>
                  <a:cubicBezTo>
                    <a:pt x="1772" y="16672"/>
                    <a:pt x="1793" y="16677"/>
                    <a:pt x="1812" y="16677"/>
                  </a:cubicBezTo>
                  <a:cubicBezTo>
                    <a:pt x="1895" y="16677"/>
                    <a:pt x="1964" y="16599"/>
                    <a:pt x="1964" y="16556"/>
                  </a:cubicBezTo>
                  <a:lnTo>
                    <a:pt x="1964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56" y="7854"/>
                    <a:pt x="3450" y="7854"/>
                  </a:cubicBezTo>
                  <a:lnTo>
                    <a:pt x="3238" y="7854"/>
                  </a:lnTo>
                  <a:cubicBezTo>
                    <a:pt x="3503" y="7535"/>
                    <a:pt x="3609" y="7164"/>
                    <a:pt x="3609" y="6792"/>
                  </a:cubicBezTo>
                  <a:cubicBezTo>
                    <a:pt x="3609" y="6739"/>
                    <a:pt x="3556" y="6633"/>
                    <a:pt x="3450" y="6633"/>
                  </a:cubicBezTo>
                  <a:cubicBezTo>
                    <a:pt x="3397" y="6633"/>
                    <a:pt x="3344" y="6633"/>
                    <a:pt x="3238" y="6686"/>
                  </a:cubicBezTo>
                  <a:cubicBezTo>
                    <a:pt x="3450" y="6368"/>
                    <a:pt x="3609" y="5996"/>
                    <a:pt x="3609" y="5625"/>
                  </a:cubicBezTo>
                  <a:cubicBezTo>
                    <a:pt x="3609" y="5519"/>
                    <a:pt x="3556" y="5466"/>
                    <a:pt x="3450" y="5466"/>
                  </a:cubicBezTo>
                  <a:lnTo>
                    <a:pt x="3238" y="5466"/>
                  </a:lnTo>
                  <a:cubicBezTo>
                    <a:pt x="3450" y="5200"/>
                    <a:pt x="3609" y="4829"/>
                    <a:pt x="3609" y="4458"/>
                  </a:cubicBezTo>
                  <a:cubicBezTo>
                    <a:pt x="3609" y="4351"/>
                    <a:pt x="3556" y="4298"/>
                    <a:pt x="3450" y="4298"/>
                  </a:cubicBezTo>
                  <a:lnTo>
                    <a:pt x="3238" y="4298"/>
                  </a:lnTo>
                  <a:cubicBezTo>
                    <a:pt x="3450" y="4033"/>
                    <a:pt x="3609" y="3662"/>
                    <a:pt x="3609" y="3237"/>
                  </a:cubicBezTo>
                  <a:cubicBezTo>
                    <a:pt x="3609" y="3184"/>
                    <a:pt x="3503" y="3131"/>
                    <a:pt x="3450" y="3131"/>
                  </a:cubicBezTo>
                  <a:lnTo>
                    <a:pt x="3238" y="3131"/>
                  </a:lnTo>
                  <a:cubicBezTo>
                    <a:pt x="3450" y="2813"/>
                    <a:pt x="3609" y="2494"/>
                    <a:pt x="3609" y="2070"/>
                  </a:cubicBezTo>
                  <a:cubicBezTo>
                    <a:pt x="3609" y="2019"/>
                    <a:pt x="3514" y="1921"/>
                    <a:pt x="3458" y="1911"/>
                  </a:cubicBezTo>
                  <a:lnTo>
                    <a:pt x="3458" y="1911"/>
                  </a:lnTo>
                  <a:cubicBezTo>
                    <a:pt x="3268" y="1918"/>
                    <a:pt x="3117" y="1967"/>
                    <a:pt x="2919" y="2017"/>
                  </a:cubicBezTo>
                  <a:cubicBezTo>
                    <a:pt x="3026" y="1964"/>
                    <a:pt x="3079" y="1857"/>
                    <a:pt x="3132" y="1751"/>
                  </a:cubicBezTo>
                  <a:cubicBezTo>
                    <a:pt x="3291" y="1327"/>
                    <a:pt x="3344" y="902"/>
                    <a:pt x="3185" y="425"/>
                  </a:cubicBezTo>
                  <a:cubicBezTo>
                    <a:pt x="3185" y="372"/>
                    <a:pt x="3185" y="372"/>
                    <a:pt x="3132" y="372"/>
                  </a:cubicBezTo>
                  <a:cubicBezTo>
                    <a:pt x="3079" y="319"/>
                    <a:pt x="3079" y="319"/>
                    <a:pt x="3026" y="319"/>
                  </a:cubicBezTo>
                  <a:cubicBezTo>
                    <a:pt x="2601" y="478"/>
                    <a:pt x="2230" y="796"/>
                    <a:pt x="2017" y="1221"/>
                  </a:cubicBezTo>
                  <a:cubicBezTo>
                    <a:pt x="1911" y="690"/>
                    <a:pt x="1540" y="212"/>
                    <a:pt x="10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67"/>
            <p:cNvSpPr/>
            <p:nvPr/>
          </p:nvSpPr>
          <p:spPr>
            <a:xfrm>
              <a:off x="3922146" y="6021127"/>
              <a:ext cx="235082" cy="1070580"/>
            </a:xfrm>
            <a:custGeom>
              <a:avLst/>
              <a:gdLst/>
              <a:ahLst/>
              <a:cxnLst/>
              <a:rect l="l" t="t" r="r" b="b"/>
              <a:pathLst>
                <a:path w="3662" h="16677" extrusionOk="0">
                  <a:moveTo>
                    <a:pt x="1008" y="319"/>
                  </a:moveTo>
                  <a:cubicBezTo>
                    <a:pt x="1592" y="637"/>
                    <a:pt x="1911" y="1380"/>
                    <a:pt x="1698" y="2017"/>
                  </a:cubicBezTo>
                  <a:cubicBezTo>
                    <a:pt x="1115" y="1698"/>
                    <a:pt x="849" y="1008"/>
                    <a:pt x="1008" y="319"/>
                  </a:cubicBezTo>
                  <a:close/>
                  <a:moveTo>
                    <a:pt x="2972" y="690"/>
                  </a:moveTo>
                  <a:lnTo>
                    <a:pt x="2972" y="690"/>
                  </a:lnTo>
                  <a:cubicBezTo>
                    <a:pt x="3078" y="1327"/>
                    <a:pt x="2760" y="2017"/>
                    <a:pt x="2123" y="2282"/>
                  </a:cubicBezTo>
                  <a:cubicBezTo>
                    <a:pt x="2070" y="1964"/>
                    <a:pt x="2123" y="1645"/>
                    <a:pt x="2282" y="1327"/>
                  </a:cubicBezTo>
                  <a:cubicBezTo>
                    <a:pt x="2441" y="1008"/>
                    <a:pt x="2653" y="796"/>
                    <a:pt x="2972" y="690"/>
                  </a:cubicBezTo>
                  <a:close/>
                  <a:moveTo>
                    <a:pt x="2017" y="2600"/>
                  </a:moveTo>
                  <a:cubicBezTo>
                    <a:pt x="2017" y="2600"/>
                    <a:pt x="2017" y="2653"/>
                    <a:pt x="2070" y="2653"/>
                  </a:cubicBezTo>
                  <a:cubicBezTo>
                    <a:pt x="2070" y="2653"/>
                    <a:pt x="2121" y="2602"/>
                    <a:pt x="2123" y="2600"/>
                  </a:cubicBezTo>
                  <a:lnTo>
                    <a:pt x="2123" y="2600"/>
                  </a:lnTo>
                  <a:cubicBezTo>
                    <a:pt x="2070" y="2653"/>
                    <a:pt x="2017" y="2759"/>
                    <a:pt x="2017" y="2813"/>
                  </a:cubicBezTo>
                  <a:lnTo>
                    <a:pt x="2017" y="2600"/>
                  </a:lnTo>
                  <a:close/>
                  <a:moveTo>
                    <a:pt x="319" y="1592"/>
                  </a:moveTo>
                  <a:lnTo>
                    <a:pt x="319" y="1592"/>
                  </a:lnTo>
                  <a:cubicBezTo>
                    <a:pt x="1008" y="1698"/>
                    <a:pt x="1539" y="2229"/>
                    <a:pt x="1592" y="2919"/>
                  </a:cubicBezTo>
                  <a:cubicBezTo>
                    <a:pt x="902" y="2813"/>
                    <a:pt x="372" y="2282"/>
                    <a:pt x="319" y="1592"/>
                  </a:cubicBezTo>
                  <a:close/>
                  <a:moveTo>
                    <a:pt x="1592" y="3184"/>
                  </a:moveTo>
                  <a:cubicBezTo>
                    <a:pt x="1592" y="3184"/>
                    <a:pt x="1645" y="3184"/>
                    <a:pt x="1698" y="3237"/>
                  </a:cubicBezTo>
                  <a:lnTo>
                    <a:pt x="1698" y="3396"/>
                  </a:lnTo>
                  <a:cubicBezTo>
                    <a:pt x="1645" y="3343"/>
                    <a:pt x="1592" y="3237"/>
                    <a:pt x="1592" y="3184"/>
                  </a:cubicBezTo>
                  <a:close/>
                  <a:moveTo>
                    <a:pt x="3343" y="2229"/>
                  </a:moveTo>
                  <a:lnTo>
                    <a:pt x="3343" y="2229"/>
                  </a:lnTo>
                  <a:cubicBezTo>
                    <a:pt x="3290" y="2866"/>
                    <a:pt x="2760" y="3449"/>
                    <a:pt x="2070" y="3502"/>
                  </a:cubicBezTo>
                  <a:cubicBezTo>
                    <a:pt x="2123" y="2813"/>
                    <a:pt x="2653" y="2282"/>
                    <a:pt x="3343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2017" y="3980"/>
                  </a:cubicBezTo>
                  <a:lnTo>
                    <a:pt x="2017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cubicBezTo>
                    <a:pt x="1008" y="2866"/>
                    <a:pt x="1539" y="3396"/>
                    <a:pt x="1592" y="4086"/>
                  </a:cubicBezTo>
                  <a:cubicBezTo>
                    <a:pt x="902" y="3980"/>
                    <a:pt x="372" y="3449"/>
                    <a:pt x="319" y="2813"/>
                  </a:cubicBezTo>
                  <a:close/>
                  <a:moveTo>
                    <a:pt x="1592" y="4351"/>
                  </a:moveTo>
                  <a:cubicBezTo>
                    <a:pt x="1592" y="4351"/>
                    <a:pt x="1645" y="4351"/>
                    <a:pt x="1698" y="4404"/>
                  </a:cubicBezTo>
                  <a:lnTo>
                    <a:pt x="1698" y="4564"/>
                  </a:lnTo>
                  <a:cubicBezTo>
                    <a:pt x="1645" y="4511"/>
                    <a:pt x="1592" y="4458"/>
                    <a:pt x="1592" y="4351"/>
                  </a:cubicBezTo>
                  <a:close/>
                  <a:moveTo>
                    <a:pt x="3343" y="3396"/>
                  </a:moveTo>
                  <a:lnTo>
                    <a:pt x="3343" y="3396"/>
                  </a:lnTo>
                  <a:cubicBezTo>
                    <a:pt x="3290" y="4086"/>
                    <a:pt x="2706" y="4617"/>
                    <a:pt x="2070" y="4670"/>
                  </a:cubicBezTo>
                  <a:cubicBezTo>
                    <a:pt x="2123" y="4033"/>
                    <a:pt x="2653" y="3502"/>
                    <a:pt x="3343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2017" y="5200"/>
                  </a:cubicBezTo>
                  <a:lnTo>
                    <a:pt x="2017" y="4988"/>
                  </a:lnTo>
                  <a:close/>
                  <a:moveTo>
                    <a:pt x="319" y="3980"/>
                  </a:moveTo>
                  <a:cubicBezTo>
                    <a:pt x="1008" y="4033"/>
                    <a:pt x="1539" y="4564"/>
                    <a:pt x="1592" y="5253"/>
                  </a:cubicBezTo>
                  <a:cubicBezTo>
                    <a:pt x="902" y="5200"/>
                    <a:pt x="372" y="4617"/>
                    <a:pt x="319" y="3980"/>
                  </a:cubicBezTo>
                  <a:close/>
                  <a:moveTo>
                    <a:pt x="1592" y="5519"/>
                  </a:moveTo>
                  <a:cubicBezTo>
                    <a:pt x="1592" y="5519"/>
                    <a:pt x="1645" y="5519"/>
                    <a:pt x="1698" y="5572"/>
                  </a:cubicBezTo>
                  <a:lnTo>
                    <a:pt x="1698" y="5731"/>
                  </a:lnTo>
                  <a:cubicBezTo>
                    <a:pt x="1645" y="5678"/>
                    <a:pt x="1592" y="5625"/>
                    <a:pt x="1592" y="5519"/>
                  </a:cubicBezTo>
                  <a:close/>
                  <a:moveTo>
                    <a:pt x="3343" y="4564"/>
                  </a:moveTo>
                  <a:lnTo>
                    <a:pt x="3343" y="4564"/>
                  </a:lnTo>
                  <a:cubicBezTo>
                    <a:pt x="3290" y="5253"/>
                    <a:pt x="2706" y="5784"/>
                    <a:pt x="2070" y="5890"/>
                  </a:cubicBezTo>
                  <a:cubicBezTo>
                    <a:pt x="2123" y="5200"/>
                    <a:pt x="2653" y="4670"/>
                    <a:pt x="3343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2017" y="6368"/>
                  </a:cubicBezTo>
                  <a:lnTo>
                    <a:pt x="2017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1008" y="5200"/>
                    <a:pt x="1539" y="5731"/>
                    <a:pt x="1592" y="6421"/>
                  </a:cubicBezTo>
                  <a:cubicBezTo>
                    <a:pt x="902" y="6368"/>
                    <a:pt x="372" y="5837"/>
                    <a:pt x="319" y="5147"/>
                  </a:cubicBezTo>
                  <a:close/>
                  <a:moveTo>
                    <a:pt x="1698" y="6739"/>
                  </a:moveTo>
                  <a:lnTo>
                    <a:pt x="1698" y="6898"/>
                  </a:lnTo>
                  <a:cubicBezTo>
                    <a:pt x="1645" y="6845"/>
                    <a:pt x="1592" y="6792"/>
                    <a:pt x="1592" y="6739"/>
                  </a:cubicBezTo>
                  <a:close/>
                  <a:moveTo>
                    <a:pt x="3343" y="5784"/>
                  </a:moveTo>
                  <a:lnTo>
                    <a:pt x="3343" y="5784"/>
                  </a:lnTo>
                  <a:cubicBezTo>
                    <a:pt x="3290" y="6421"/>
                    <a:pt x="2706" y="6952"/>
                    <a:pt x="2070" y="7058"/>
                  </a:cubicBezTo>
                  <a:cubicBezTo>
                    <a:pt x="2123" y="6368"/>
                    <a:pt x="2653" y="5837"/>
                    <a:pt x="3343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2017" y="7535"/>
                  </a:cubicBezTo>
                  <a:lnTo>
                    <a:pt x="2017" y="7323"/>
                  </a:lnTo>
                  <a:close/>
                  <a:moveTo>
                    <a:pt x="319" y="6315"/>
                  </a:moveTo>
                  <a:cubicBezTo>
                    <a:pt x="1008" y="6368"/>
                    <a:pt x="1539" y="6952"/>
                    <a:pt x="1592" y="7588"/>
                  </a:cubicBezTo>
                  <a:cubicBezTo>
                    <a:pt x="902" y="7535"/>
                    <a:pt x="372" y="7005"/>
                    <a:pt x="319" y="6315"/>
                  </a:cubicBezTo>
                  <a:close/>
                  <a:moveTo>
                    <a:pt x="1698" y="7907"/>
                  </a:moveTo>
                  <a:lnTo>
                    <a:pt x="1698" y="8119"/>
                  </a:lnTo>
                  <a:cubicBezTo>
                    <a:pt x="1645" y="8013"/>
                    <a:pt x="1592" y="7960"/>
                    <a:pt x="1539" y="7907"/>
                  </a:cubicBezTo>
                  <a:close/>
                  <a:moveTo>
                    <a:pt x="3343" y="6952"/>
                  </a:moveTo>
                  <a:cubicBezTo>
                    <a:pt x="3290" y="7641"/>
                    <a:pt x="2706" y="8172"/>
                    <a:pt x="2070" y="8225"/>
                  </a:cubicBezTo>
                  <a:cubicBezTo>
                    <a:pt x="2123" y="7535"/>
                    <a:pt x="2653" y="7005"/>
                    <a:pt x="3343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1008" y="7588"/>
                    <a:pt x="1539" y="8119"/>
                    <a:pt x="1592" y="8756"/>
                  </a:cubicBezTo>
                  <a:cubicBezTo>
                    <a:pt x="902" y="8703"/>
                    <a:pt x="372" y="8172"/>
                    <a:pt x="319" y="7482"/>
                  </a:cubicBezTo>
                  <a:close/>
                  <a:moveTo>
                    <a:pt x="3343" y="8119"/>
                  </a:moveTo>
                  <a:lnTo>
                    <a:pt x="3343" y="8119"/>
                  </a:lnTo>
                  <a:cubicBezTo>
                    <a:pt x="3290" y="8809"/>
                    <a:pt x="2706" y="9339"/>
                    <a:pt x="2070" y="9392"/>
                  </a:cubicBezTo>
                  <a:cubicBezTo>
                    <a:pt x="2123" y="8756"/>
                    <a:pt x="2653" y="8225"/>
                    <a:pt x="3343" y="8119"/>
                  </a:cubicBezTo>
                  <a:close/>
                  <a:moveTo>
                    <a:pt x="902" y="0"/>
                  </a:moveTo>
                  <a:cubicBezTo>
                    <a:pt x="849" y="0"/>
                    <a:pt x="796" y="53"/>
                    <a:pt x="796" y="106"/>
                  </a:cubicBezTo>
                  <a:cubicBezTo>
                    <a:pt x="637" y="531"/>
                    <a:pt x="637" y="1061"/>
                    <a:pt x="849" y="1433"/>
                  </a:cubicBezTo>
                  <a:cubicBezTo>
                    <a:pt x="637" y="1380"/>
                    <a:pt x="425" y="1327"/>
                    <a:pt x="159" y="1327"/>
                  </a:cubicBezTo>
                  <a:cubicBezTo>
                    <a:pt x="106" y="1327"/>
                    <a:pt x="53" y="1380"/>
                    <a:pt x="53" y="1486"/>
                  </a:cubicBezTo>
                  <a:cubicBezTo>
                    <a:pt x="53" y="1857"/>
                    <a:pt x="159" y="2229"/>
                    <a:pt x="372" y="2494"/>
                  </a:cubicBezTo>
                  <a:lnTo>
                    <a:pt x="159" y="2494"/>
                  </a:lnTo>
                  <a:cubicBezTo>
                    <a:pt x="106" y="2494"/>
                    <a:pt x="0" y="2547"/>
                    <a:pt x="0" y="2653"/>
                  </a:cubicBezTo>
                  <a:cubicBezTo>
                    <a:pt x="0" y="3025"/>
                    <a:pt x="159" y="3396"/>
                    <a:pt x="372" y="3715"/>
                  </a:cubicBezTo>
                  <a:cubicBezTo>
                    <a:pt x="319" y="3662"/>
                    <a:pt x="212" y="3662"/>
                    <a:pt x="159" y="3662"/>
                  </a:cubicBezTo>
                  <a:cubicBezTo>
                    <a:pt x="53" y="3662"/>
                    <a:pt x="0" y="3768"/>
                    <a:pt x="0" y="3821"/>
                  </a:cubicBezTo>
                  <a:cubicBezTo>
                    <a:pt x="0" y="4192"/>
                    <a:pt x="159" y="4564"/>
                    <a:pt x="372" y="4882"/>
                  </a:cubicBezTo>
                  <a:cubicBezTo>
                    <a:pt x="319" y="4882"/>
                    <a:pt x="212" y="4829"/>
                    <a:pt x="159" y="4829"/>
                  </a:cubicBezTo>
                  <a:cubicBezTo>
                    <a:pt x="53" y="4829"/>
                    <a:pt x="0" y="4935"/>
                    <a:pt x="0" y="4988"/>
                  </a:cubicBezTo>
                  <a:cubicBezTo>
                    <a:pt x="0" y="5413"/>
                    <a:pt x="106" y="5731"/>
                    <a:pt x="372" y="6049"/>
                  </a:cubicBezTo>
                  <a:cubicBezTo>
                    <a:pt x="266" y="6049"/>
                    <a:pt x="212" y="5996"/>
                    <a:pt x="159" y="5996"/>
                  </a:cubicBezTo>
                  <a:cubicBezTo>
                    <a:pt x="53" y="5996"/>
                    <a:pt x="0" y="6102"/>
                    <a:pt x="0" y="6156"/>
                  </a:cubicBezTo>
                  <a:cubicBezTo>
                    <a:pt x="0" y="6580"/>
                    <a:pt x="106" y="6898"/>
                    <a:pt x="319" y="7217"/>
                  </a:cubicBezTo>
                  <a:lnTo>
                    <a:pt x="159" y="7217"/>
                  </a:lnTo>
                  <a:cubicBezTo>
                    <a:pt x="53" y="7217"/>
                    <a:pt x="0" y="7270"/>
                    <a:pt x="0" y="7323"/>
                  </a:cubicBezTo>
                  <a:cubicBezTo>
                    <a:pt x="0" y="8278"/>
                    <a:pt x="743" y="9021"/>
                    <a:pt x="1645" y="9074"/>
                  </a:cubicBezTo>
                  <a:lnTo>
                    <a:pt x="1645" y="16556"/>
                  </a:lnTo>
                  <a:cubicBezTo>
                    <a:pt x="1645" y="16609"/>
                    <a:pt x="1698" y="16662"/>
                    <a:pt x="1804" y="16662"/>
                  </a:cubicBezTo>
                  <a:cubicBezTo>
                    <a:pt x="1815" y="16672"/>
                    <a:pt x="1827" y="16677"/>
                    <a:pt x="1840" y="16677"/>
                  </a:cubicBezTo>
                  <a:cubicBezTo>
                    <a:pt x="1894" y="16677"/>
                    <a:pt x="1964" y="16599"/>
                    <a:pt x="1964" y="16556"/>
                  </a:cubicBezTo>
                  <a:lnTo>
                    <a:pt x="1964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56" y="7854"/>
                    <a:pt x="3449" y="7854"/>
                  </a:cubicBezTo>
                  <a:lnTo>
                    <a:pt x="3237" y="7854"/>
                  </a:lnTo>
                  <a:cubicBezTo>
                    <a:pt x="3502" y="7535"/>
                    <a:pt x="3609" y="7164"/>
                    <a:pt x="3609" y="6792"/>
                  </a:cubicBezTo>
                  <a:cubicBezTo>
                    <a:pt x="3609" y="6739"/>
                    <a:pt x="3556" y="6633"/>
                    <a:pt x="3449" y="6633"/>
                  </a:cubicBezTo>
                  <a:cubicBezTo>
                    <a:pt x="3396" y="6633"/>
                    <a:pt x="3343" y="6633"/>
                    <a:pt x="3237" y="6686"/>
                  </a:cubicBezTo>
                  <a:cubicBezTo>
                    <a:pt x="3449" y="6368"/>
                    <a:pt x="3609" y="5996"/>
                    <a:pt x="3609" y="5625"/>
                  </a:cubicBezTo>
                  <a:cubicBezTo>
                    <a:pt x="3609" y="5519"/>
                    <a:pt x="3556" y="5466"/>
                    <a:pt x="3449" y="5466"/>
                  </a:cubicBezTo>
                  <a:lnTo>
                    <a:pt x="3237" y="5466"/>
                  </a:lnTo>
                  <a:cubicBezTo>
                    <a:pt x="3449" y="5200"/>
                    <a:pt x="3609" y="4829"/>
                    <a:pt x="3609" y="4458"/>
                  </a:cubicBezTo>
                  <a:cubicBezTo>
                    <a:pt x="3609" y="4351"/>
                    <a:pt x="3556" y="4298"/>
                    <a:pt x="3449" y="4298"/>
                  </a:cubicBezTo>
                  <a:lnTo>
                    <a:pt x="3237" y="4298"/>
                  </a:lnTo>
                  <a:cubicBezTo>
                    <a:pt x="3449" y="4033"/>
                    <a:pt x="3609" y="3662"/>
                    <a:pt x="3609" y="3237"/>
                  </a:cubicBezTo>
                  <a:cubicBezTo>
                    <a:pt x="3609" y="3184"/>
                    <a:pt x="3502" y="3131"/>
                    <a:pt x="3449" y="3131"/>
                  </a:cubicBezTo>
                  <a:lnTo>
                    <a:pt x="3290" y="3131"/>
                  </a:lnTo>
                  <a:cubicBezTo>
                    <a:pt x="3502" y="2813"/>
                    <a:pt x="3662" y="2494"/>
                    <a:pt x="3662" y="2070"/>
                  </a:cubicBezTo>
                  <a:cubicBezTo>
                    <a:pt x="3662" y="2017"/>
                    <a:pt x="3609" y="1910"/>
                    <a:pt x="3502" y="1910"/>
                  </a:cubicBezTo>
                  <a:cubicBezTo>
                    <a:pt x="3290" y="1910"/>
                    <a:pt x="3131" y="1964"/>
                    <a:pt x="2919" y="2017"/>
                  </a:cubicBezTo>
                  <a:cubicBezTo>
                    <a:pt x="3025" y="1964"/>
                    <a:pt x="3078" y="1857"/>
                    <a:pt x="3131" y="1751"/>
                  </a:cubicBezTo>
                  <a:cubicBezTo>
                    <a:pt x="3290" y="1327"/>
                    <a:pt x="3343" y="902"/>
                    <a:pt x="3184" y="425"/>
                  </a:cubicBezTo>
                  <a:cubicBezTo>
                    <a:pt x="3184" y="425"/>
                    <a:pt x="3184" y="372"/>
                    <a:pt x="3131" y="372"/>
                  </a:cubicBezTo>
                  <a:cubicBezTo>
                    <a:pt x="3104" y="345"/>
                    <a:pt x="3091" y="332"/>
                    <a:pt x="3078" y="332"/>
                  </a:cubicBezTo>
                  <a:cubicBezTo>
                    <a:pt x="3065" y="332"/>
                    <a:pt x="3051" y="345"/>
                    <a:pt x="3025" y="372"/>
                  </a:cubicBezTo>
                  <a:cubicBezTo>
                    <a:pt x="2600" y="478"/>
                    <a:pt x="2229" y="796"/>
                    <a:pt x="2017" y="1221"/>
                  </a:cubicBezTo>
                  <a:cubicBezTo>
                    <a:pt x="1911" y="690"/>
                    <a:pt x="1539" y="212"/>
                    <a:pt x="10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0" name="Google Shape;2830;p67"/>
          <p:cNvSpPr/>
          <p:nvPr/>
        </p:nvSpPr>
        <p:spPr>
          <a:xfrm>
            <a:off x="2654411" y="1283963"/>
            <a:ext cx="287989" cy="433353"/>
          </a:xfrm>
          <a:custGeom>
            <a:avLst/>
            <a:gdLst/>
            <a:ahLst/>
            <a:cxnLst/>
            <a:rect l="l" t="t" r="r" b="b"/>
            <a:pathLst>
              <a:path w="11144" h="16769" extrusionOk="0">
                <a:moveTo>
                  <a:pt x="5360" y="1220"/>
                </a:moveTo>
                <a:lnTo>
                  <a:pt x="5360" y="3608"/>
                </a:lnTo>
                <a:cubicBezTo>
                  <a:pt x="5201" y="3555"/>
                  <a:pt x="4829" y="3449"/>
                  <a:pt x="4405" y="3237"/>
                </a:cubicBezTo>
                <a:cubicBezTo>
                  <a:pt x="4389" y="3221"/>
                  <a:pt x="4369" y="3215"/>
                  <a:pt x="4348" y="3215"/>
                </a:cubicBezTo>
                <a:cubicBezTo>
                  <a:pt x="4298" y="3215"/>
                  <a:pt x="4245" y="3252"/>
                  <a:pt x="4245" y="3290"/>
                </a:cubicBezTo>
                <a:cubicBezTo>
                  <a:pt x="4192" y="3396"/>
                  <a:pt x="4245" y="3449"/>
                  <a:pt x="4298" y="3502"/>
                </a:cubicBezTo>
                <a:cubicBezTo>
                  <a:pt x="4829" y="3714"/>
                  <a:pt x="5201" y="3874"/>
                  <a:pt x="5360" y="3927"/>
                </a:cubicBezTo>
                <a:lnTo>
                  <a:pt x="5360" y="5466"/>
                </a:lnTo>
                <a:cubicBezTo>
                  <a:pt x="5094" y="5359"/>
                  <a:pt x="4458" y="5147"/>
                  <a:pt x="3821" y="4776"/>
                </a:cubicBezTo>
                <a:cubicBezTo>
                  <a:pt x="3790" y="4760"/>
                  <a:pt x="3763" y="4754"/>
                  <a:pt x="3740" y="4754"/>
                </a:cubicBezTo>
                <a:cubicBezTo>
                  <a:pt x="3684" y="4754"/>
                  <a:pt x="3646" y="4791"/>
                  <a:pt x="3609" y="4829"/>
                </a:cubicBezTo>
                <a:cubicBezTo>
                  <a:pt x="3556" y="4882"/>
                  <a:pt x="3609" y="4988"/>
                  <a:pt x="3662" y="5041"/>
                </a:cubicBezTo>
                <a:cubicBezTo>
                  <a:pt x="4458" y="5466"/>
                  <a:pt x="5148" y="5678"/>
                  <a:pt x="5360" y="5784"/>
                </a:cubicBezTo>
                <a:lnTo>
                  <a:pt x="5360" y="7270"/>
                </a:lnTo>
                <a:cubicBezTo>
                  <a:pt x="5041" y="7164"/>
                  <a:pt x="4086" y="6845"/>
                  <a:pt x="3237" y="6315"/>
                </a:cubicBezTo>
                <a:cubicBezTo>
                  <a:pt x="3211" y="6288"/>
                  <a:pt x="3171" y="6275"/>
                  <a:pt x="3131" y="6275"/>
                </a:cubicBezTo>
                <a:cubicBezTo>
                  <a:pt x="3091" y="6275"/>
                  <a:pt x="3051" y="6288"/>
                  <a:pt x="3025" y="6315"/>
                </a:cubicBezTo>
                <a:cubicBezTo>
                  <a:pt x="3025" y="6421"/>
                  <a:pt x="3025" y="6474"/>
                  <a:pt x="3078" y="6527"/>
                </a:cubicBezTo>
                <a:cubicBezTo>
                  <a:pt x="4086" y="7164"/>
                  <a:pt x="5094" y="7482"/>
                  <a:pt x="5360" y="7588"/>
                </a:cubicBezTo>
                <a:lnTo>
                  <a:pt x="5360" y="9127"/>
                </a:lnTo>
                <a:cubicBezTo>
                  <a:pt x="4988" y="8968"/>
                  <a:pt x="3874" y="8596"/>
                  <a:pt x="2972" y="7906"/>
                </a:cubicBezTo>
                <a:cubicBezTo>
                  <a:pt x="2941" y="7891"/>
                  <a:pt x="2914" y="7884"/>
                  <a:pt x="2891" y="7884"/>
                </a:cubicBezTo>
                <a:cubicBezTo>
                  <a:pt x="2835" y="7884"/>
                  <a:pt x="2797" y="7922"/>
                  <a:pt x="2760" y="7960"/>
                </a:cubicBezTo>
                <a:cubicBezTo>
                  <a:pt x="2707" y="8013"/>
                  <a:pt x="2707" y="8119"/>
                  <a:pt x="2760" y="8172"/>
                </a:cubicBezTo>
                <a:cubicBezTo>
                  <a:pt x="3821" y="8915"/>
                  <a:pt x="5041" y="9286"/>
                  <a:pt x="5413" y="9445"/>
                </a:cubicBezTo>
                <a:lnTo>
                  <a:pt x="5413" y="10931"/>
                </a:lnTo>
                <a:cubicBezTo>
                  <a:pt x="4882" y="10772"/>
                  <a:pt x="3449" y="10241"/>
                  <a:pt x="2388" y="9339"/>
                </a:cubicBezTo>
                <a:cubicBezTo>
                  <a:pt x="2362" y="9313"/>
                  <a:pt x="2322" y="9299"/>
                  <a:pt x="2282" y="9299"/>
                </a:cubicBezTo>
                <a:cubicBezTo>
                  <a:pt x="2242" y="9299"/>
                  <a:pt x="2202" y="9313"/>
                  <a:pt x="2176" y="9339"/>
                </a:cubicBezTo>
                <a:cubicBezTo>
                  <a:pt x="2123" y="9392"/>
                  <a:pt x="2176" y="9498"/>
                  <a:pt x="2229" y="9551"/>
                </a:cubicBezTo>
                <a:cubicBezTo>
                  <a:pt x="3396" y="10560"/>
                  <a:pt x="4988" y="11143"/>
                  <a:pt x="5413" y="11249"/>
                </a:cubicBezTo>
                <a:lnTo>
                  <a:pt x="5413" y="12788"/>
                </a:lnTo>
                <a:cubicBezTo>
                  <a:pt x="4829" y="12629"/>
                  <a:pt x="2866" y="11992"/>
                  <a:pt x="1698" y="10878"/>
                </a:cubicBezTo>
                <a:cubicBezTo>
                  <a:pt x="1672" y="10851"/>
                  <a:pt x="1632" y="10838"/>
                  <a:pt x="1592" y="10838"/>
                </a:cubicBezTo>
                <a:cubicBezTo>
                  <a:pt x="1552" y="10838"/>
                  <a:pt x="1513" y="10851"/>
                  <a:pt x="1486" y="10878"/>
                </a:cubicBezTo>
                <a:cubicBezTo>
                  <a:pt x="1433" y="10931"/>
                  <a:pt x="1433" y="11037"/>
                  <a:pt x="1486" y="11090"/>
                </a:cubicBezTo>
                <a:cubicBezTo>
                  <a:pt x="2813" y="12311"/>
                  <a:pt x="4882" y="12948"/>
                  <a:pt x="5413" y="13107"/>
                </a:cubicBezTo>
                <a:lnTo>
                  <a:pt x="5413" y="14380"/>
                </a:lnTo>
                <a:cubicBezTo>
                  <a:pt x="5413" y="14380"/>
                  <a:pt x="5360" y="14327"/>
                  <a:pt x="5307" y="14327"/>
                </a:cubicBezTo>
                <a:cubicBezTo>
                  <a:pt x="4882" y="13956"/>
                  <a:pt x="4033" y="13690"/>
                  <a:pt x="2919" y="13478"/>
                </a:cubicBezTo>
                <a:cubicBezTo>
                  <a:pt x="1804" y="13266"/>
                  <a:pt x="1062" y="12841"/>
                  <a:pt x="743" y="12205"/>
                </a:cubicBezTo>
                <a:cubicBezTo>
                  <a:pt x="372" y="11515"/>
                  <a:pt x="690" y="10772"/>
                  <a:pt x="796" y="10560"/>
                </a:cubicBezTo>
                <a:cubicBezTo>
                  <a:pt x="955" y="10241"/>
                  <a:pt x="849" y="9870"/>
                  <a:pt x="743" y="9498"/>
                </a:cubicBezTo>
                <a:cubicBezTo>
                  <a:pt x="584" y="9074"/>
                  <a:pt x="478" y="8649"/>
                  <a:pt x="796" y="8172"/>
                </a:cubicBezTo>
                <a:cubicBezTo>
                  <a:pt x="902" y="8013"/>
                  <a:pt x="1062" y="7800"/>
                  <a:pt x="1221" y="7641"/>
                </a:cubicBezTo>
                <a:cubicBezTo>
                  <a:pt x="1804" y="6898"/>
                  <a:pt x="2441" y="6155"/>
                  <a:pt x="2494" y="4829"/>
                </a:cubicBezTo>
                <a:cubicBezTo>
                  <a:pt x="2547" y="3449"/>
                  <a:pt x="2919" y="3184"/>
                  <a:pt x="3609" y="2706"/>
                </a:cubicBezTo>
                <a:lnTo>
                  <a:pt x="3768" y="2653"/>
                </a:lnTo>
                <a:cubicBezTo>
                  <a:pt x="3821" y="2600"/>
                  <a:pt x="3874" y="2547"/>
                  <a:pt x="3980" y="2494"/>
                </a:cubicBezTo>
                <a:cubicBezTo>
                  <a:pt x="4458" y="2176"/>
                  <a:pt x="5041" y="1804"/>
                  <a:pt x="5360" y="1220"/>
                </a:cubicBezTo>
                <a:close/>
                <a:moveTo>
                  <a:pt x="5678" y="1220"/>
                </a:moveTo>
                <a:cubicBezTo>
                  <a:pt x="6050" y="1804"/>
                  <a:pt x="6633" y="2176"/>
                  <a:pt x="7111" y="2494"/>
                </a:cubicBezTo>
                <a:cubicBezTo>
                  <a:pt x="7217" y="2547"/>
                  <a:pt x="7270" y="2600"/>
                  <a:pt x="7323" y="2653"/>
                </a:cubicBezTo>
                <a:lnTo>
                  <a:pt x="7482" y="2706"/>
                </a:lnTo>
                <a:cubicBezTo>
                  <a:pt x="8172" y="3184"/>
                  <a:pt x="8544" y="3449"/>
                  <a:pt x="8597" y="4829"/>
                </a:cubicBezTo>
                <a:cubicBezTo>
                  <a:pt x="8650" y="6155"/>
                  <a:pt x="9287" y="6951"/>
                  <a:pt x="9870" y="7641"/>
                </a:cubicBezTo>
                <a:cubicBezTo>
                  <a:pt x="10029" y="7800"/>
                  <a:pt x="10189" y="8013"/>
                  <a:pt x="10295" y="8172"/>
                </a:cubicBezTo>
                <a:cubicBezTo>
                  <a:pt x="10613" y="8649"/>
                  <a:pt x="10507" y="9074"/>
                  <a:pt x="10348" y="9498"/>
                </a:cubicBezTo>
                <a:cubicBezTo>
                  <a:pt x="10242" y="9870"/>
                  <a:pt x="10136" y="10241"/>
                  <a:pt x="10295" y="10560"/>
                </a:cubicBezTo>
                <a:cubicBezTo>
                  <a:pt x="10401" y="10772"/>
                  <a:pt x="10719" y="11515"/>
                  <a:pt x="10348" y="12205"/>
                </a:cubicBezTo>
                <a:lnTo>
                  <a:pt x="10401" y="12205"/>
                </a:lnTo>
                <a:cubicBezTo>
                  <a:pt x="10082" y="12841"/>
                  <a:pt x="9287" y="13266"/>
                  <a:pt x="8225" y="13478"/>
                </a:cubicBezTo>
                <a:cubicBezTo>
                  <a:pt x="6792" y="13743"/>
                  <a:pt x="6050" y="14062"/>
                  <a:pt x="5678" y="14380"/>
                </a:cubicBezTo>
                <a:lnTo>
                  <a:pt x="5678" y="13054"/>
                </a:lnTo>
                <a:cubicBezTo>
                  <a:pt x="6209" y="12948"/>
                  <a:pt x="8331" y="12311"/>
                  <a:pt x="9605" y="11037"/>
                </a:cubicBezTo>
                <a:cubicBezTo>
                  <a:pt x="9711" y="10984"/>
                  <a:pt x="9711" y="10878"/>
                  <a:pt x="9605" y="10825"/>
                </a:cubicBezTo>
                <a:cubicBezTo>
                  <a:pt x="9578" y="10798"/>
                  <a:pt x="9552" y="10785"/>
                  <a:pt x="9525" y="10785"/>
                </a:cubicBezTo>
                <a:cubicBezTo>
                  <a:pt x="9499" y="10785"/>
                  <a:pt x="9472" y="10798"/>
                  <a:pt x="9446" y="10825"/>
                </a:cubicBezTo>
                <a:cubicBezTo>
                  <a:pt x="8225" y="11992"/>
                  <a:pt x="6315" y="12629"/>
                  <a:pt x="5678" y="12788"/>
                </a:cubicBezTo>
                <a:lnTo>
                  <a:pt x="5678" y="11249"/>
                </a:lnTo>
                <a:cubicBezTo>
                  <a:pt x="6156" y="11090"/>
                  <a:pt x="7748" y="10560"/>
                  <a:pt x="8915" y="9551"/>
                </a:cubicBezTo>
                <a:cubicBezTo>
                  <a:pt x="8968" y="9498"/>
                  <a:pt x="8968" y="9392"/>
                  <a:pt x="8915" y="9339"/>
                </a:cubicBezTo>
                <a:cubicBezTo>
                  <a:pt x="8889" y="9313"/>
                  <a:pt x="8849" y="9299"/>
                  <a:pt x="8809" y="9299"/>
                </a:cubicBezTo>
                <a:cubicBezTo>
                  <a:pt x="8769" y="9299"/>
                  <a:pt x="8729" y="9313"/>
                  <a:pt x="8703" y="9339"/>
                </a:cubicBezTo>
                <a:cubicBezTo>
                  <a:pt x="7642" y="10241"/>
                  <a:pt x="5678" y="10931"/>
                  <a:pt x="5678" y="10931"/>
                </a:cubicBezTo>
                <a:lnTo>
                  <a:pt x="5678" y="9392"/>
                </a:lnTo>
                <a:cubicBezTo>
                  <a:pt x="5678" y="9392"/>
                  <a:pt x="7270" y="8862"/>
                  <a:pt x="8331" y="8119"/>
                </a:cubicBezTo>
                <a:cubicBezTo>
                  <a:pt x="8384" y="8119"/>
                  <a:pt x="8384" y="8013"/>
                  <a:pt x="8331" y="7960"/>
                </a:cubicBezTo>
                <a:cubicBezTo>
                  <a:pt x="8331" y="7897"/>
                  <a:pt x="8295" y="7872"/>
                  <a:pt x="8254" y="7872"/>
                </a:cubicBezTo>
                <a:cubicBezTo>
                  <a:pt x="8225" y="7872"/>
                  <a:pt x="8194" y="7884"/>
                  <a:pt x="8172" y="7906"/>
                </a:cubicBezTo>
                <a:cubicBezTo>
                  <a:pt x="7217" y="8543"/>
                  <a:pt x="6103" y="8968"/>
                  <a:pt x="5678" y="9074"/>
                </a:cubicBezTo>
                <a:lnTo>
                  <a:pt x="5678" y="7588"/>
                </a:lnTo>
                <a:cubicBezTo>
                  <a:pt x="6050" y="7482"/>
                  <a:pt x="7058" y="7111"/>
                  <a:pt x="8013" y="6527"/>
                </a:cubicBezTo>
                <a:cubicBezTo>
                  <a:pt x="8066" y="6474"/>
                  <a:pt x="8119" y="6368"/>
                  <a:pt x="8066" y="6315"/>
                </a:cubicBezTo>
                <a:cubicBezTo>
                  <a:pt x="8029" y="6277"/>
                  <a:pt x="7964" y="6240"/>
                  <a:pt x="7911" y="6240"/>
                </a:cubicBezTo>
                <a:cubicBezTo>
                  <a:pt x="7889" y="6240"/>
                  <a:pt x="7869" y="6246"/>
                  <a:pt x="7854" y="6262"/>
                </a:cubicBezTo>
                <a:cubicBezTo>
                  <a:pt x="7005" y="6792"/>
                  <a:pt x="6103" y="7164"/>
                  <a:pt x="5678" y="7270"/>
                </a:cubicBezTo>
                <a:lnTo>
                  <a:pt x="5678" y="5731"/>
                </a:lnTo>
                <a:cubicBezTo>
                  <a:pt x="5943" y="5678"/>
                  <a:pt x="6633" y="5412"/>
                  <a:pt x="7429" y="4988"/>
                </a:cubicBezTo>
                <a:cubicBezTo>
                  <a:pt x="7482" y="4988"/>
                  <a:pt x="7535" y="4882"/>
                  <a:pt x="7482" y="4829"/>
                </a:cubicBezTo>
                <a:cubicBezTo>
                  <a:pt x="7451" y="4767"/>
                  <a:pt x="7420" y="4741"/>
                  <a:pt x="7389" y="4741"/>
                </a:cubicBezTo>
                <a:cubicBezTo>
                  <a:pt x="7367" y="4741"/>
                  <a:pt x="7345" y="4754"/>
                  <a:pt x="7323" y="4776"/>
                </a:cubicBezTo>
                <a:cubicBezTo>
                  <a:pt x="6633" y="5094"/>
                  <a:pt x="5678" y="5412"/>
                  <a:pt x="5678" y="5412"/>
                </a:cubicBezTo>
                <a:lnTo>
                  <a:pt x="5678" y="3927"/>
                </a:lnTo>
                <a:cubicBezTo>
                  <a:pt x="5678" y="3927"/>
                  <a:pt x="6262" y="3714"/>
                  <a:pt x="6792" y="3502"/>
                </a:cubicBezTo>
                <a:cubicBezTo>
                  <a:pt x="6846" y="3449"/>
                  <a:pt x="6899" y="3343"/>
                  <a:pt x="6846" y="3290"/>
                </a:cubicBezTo>
                <a:cubicBezTo>
                  <a:pt x="6846" y="3252"/>
                  <a:pt x="6792" y="3215"/>
                  <a:pt x="6743" y="3215"/>
                </a:cubicBezTo>
                <a:cubicBezTo>
                  <a:pt x="6722" y="3215"/>
                  <a:pt x="6702" y="3221"/>
                  <a:pt x="6686" y="3237"/>
                </a:cubicBezTo>
                <a:cubicBezTo>
                  <a:pt x="6262" y="3396"/>
                  <a:pt x="5890" y="3555"/>
                  <a:pt x="5678" y="3608"/>
                </a:cubicBezTo>
                <a:lnTo>
                  <a:pt x="5678" y="1220"/>
                </a:lnTo>
                <a:close/>
                <a:moveTo>
                  <a:pt x="5572" y="0"/>
                </a:moveTo>
                <a:cubicBezTo>
                  <a:pt x="5466" y="0"/>
                  <a:pt x="5360" y="106"/>
                  <a:pt x="5360" y="212"/>
                </a:cubicBezTo>
                <a:cubicBezTo>
                  <a:pt x="5201" y="1167"/>
                  <a:pt x="4458" y="1645"/>
                  <a:pt x="3715" y="2123"/>
                </a:cubicBezTo>
                <a:lnTo>
                  <a:pt x="3503" y="2282"/>
                </a:lnTo>
                <a:lnTo>
                  <a:pt x="3396" y="2335"/>
                </a:lnTo>
                <a:cubicBezTo>
                  <a:pt x="2653" y="2865"/>
                  <a:pt x="2070" y="3184"/>
                  <a:pt x="2070" y="4829"/>
                </a:cubicBezTo>
                <a:cubicBezTo>
                  <a:pt x="2017" y="5996"/>
                  <a:pt x="1486" y="6633"/>
                  <a:pt x="902" y="7323"/>
                </a:cubicBezTo>
                <a:cubicBezTo>
                  <a:pt x="743" y="7535"/>
                  <a:pt x="584" y="7747"/>
                  <a:pt x="425" y="7960"/>
                </a:cubicBezTo>
                <a:cubicBezTo>
                  <a:pt x="0" y="8543"/>
                  <a:pt x="159" y="9180"/>
                  <a:pt x="319" y="9658"/>
                </a:cubicBezTo>
                <a:cubicBezTo>
                  <a:pt x="425" y="9923"/>
                  <a:pt x="478" y="10188"/>
                  <a:pt x="425" y="10400"/>
                </a:cubicBezTo>
                <a:cubicBezTo>
                  <a:pt x="53" y="11037"/>
                  <a:pt x="53" y="11833"/>
                  <a:pt x="372" y="12417"/>
                </a:cubicBezTo>
                <a:cubicBezTo>
                  <a:pt x="743" y="13160"/>
                  <a:pt x="1592" y="13690"/>
                  <a:pt x="2866" y="13903"/>
                </a:cubicBezTo>
                <a:cubicBezTo>
                  <a:pt x="4139" y="14115"/>
                  <a:pt x="4723" y="14433"/>
                  <a:pt x="5041" y="14646"/>
                </a:cubicBezTo>
                <a:cubicBezTo>
                  <a:pt x="5307" y="14805"/>
                  <a:pt x="5360" y="14964"/>
                  <a:pt x="5360" y="14964"/>
                </a:cubicBezTo>
                <a:lnTo>
                  <a:pt x="5360" y="16556"/>
                </a:lnTo>
                <a:cubicBezTo>
                  <a:pt x="5360" y="16715"/>
                  <a:pt x="5466" y="16768"/>
                  <a:pt x="5572" y="16768"/>
                </a:cubicBezTo>
                <a:cubicBezTo>
                  <a:pt x="5678" y="16768"/>
                  <a:pt x="5784" y="16715"/>
                  <a:pt x="5784" y="16556"/>
                </a:cubicBezTo>
                <a:lnTo>
                  <a:pt x="5784" y="14964"/>
                </a:lnTo>
                <a:cubicBezTo>
                  <a:pt x="5784" y="14964"/>
                  <a:pt x="5837" y="14805"/>
                  <a:pt x="6103" y="14646"/>
                </a:cubicBezTo>
                <a:cubicBezTo>
                  <a:pt x="6368" y="14433"/>
                  <a:pt x="7005" y="14115"/>
                  <a:pt x="8278" y="13903"/>
                </a:cubicBezTo>
                <a:cubicBezTo>
                  <a:pt x="9552" y="13690"/>
                  <a:pt x="10401" y="13160"/>
                  <a:pt x="10772" y="12417"/>
                </a:cubicBezTo>
                <a:cubicBezTo>
                  <a:pt x="11038" y="11833"/>
                  <a:pt x="11038" y="11037"/>
                  <a:pt x="10719" y="10400"/>
                </a:cubicBezTo>
                <a:cubicBezTo>
                  <a:pt x="10613" y="10188"/>
                  <a:pt x="10719" y="9923"/>
                  <a:pt x="10825" y="9658"/>
                </a:cubicBezTo>
                <a:cubicBezTo>
                  <a:pt x="10931" y="9180"/>
                  <a:pt x="11144" y="8543"/>
                  <a:pt x="10719" y="7960"/>
                </a:cubicBezTo>
                <a:cubicBezTo>
                  <a:pt x="10560" y="7747"/>
                  <a:pt x="10401" y="7535"/>
                  <a:pt x="10242" y="7323"/>
                </a:cubicBezTo>
                <a:cubicBezTo>
                  <a:pt x="9658" y="6633"/>
                  <a:pt x="9127" y="5996"/>
                  <a:pt x="9074" y="4829"/>
                </a:cubicBezTo>
                <a:cubicBezTo>
                  <a:pt x="9021" y="3237"/>
                  <a:pt x="8491" y="2865"/>
                  <a:pt x="7748" y="2335"/>
                </a:cubicBezTo>
                <a:lnTo>
                  <a:pt x="7642" y="2282"/>
                </a:lnTo>
                <a:lnTo>
                  <a:pt x="7376" y="2123"/>
                </a:lnTo>
                <a:cubicBezTo>
                  <a:pt x="6686" y="1645"/>
                  <a:pt x="5943" y="1167"/>
                  <a:pt x="5784" y="212"/>
                </a:cubicBezTo>
                <a:cubicBezTo>
                  <a:pt x="5784" y="106"/>
                  <a:pt x="5678" y="0"/>
                  <a:pt x="55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1" name="Google Shape;2831;p67"/>
          <p:cNvSpPr/>
          <p:nvPr/>
        </p:nvSpPr>
        <p:spPr>
          <a:xfrm>
            <a:off x="1258327" y="1287400"/>
            <a:ext cx="314038" cy="426479"/>
          </a:xfrm>
          <a:custGeom>
            <a:avLst/>
            <a:gdLst/>
            <a:ahLst/>
            <a:cxnLst/>
            <a:rect l="l" t="t" r="r" b="b"/>
            <a:pathLst>
              <a:path w="12152" h="16503" extrusionOk="0">
                <a:moveTo>
                  <a:pt x="4404" y="478"/>
                </a:moveTo>
                <a:lnTo>
                  <a:pt x="5943" y="849"/>
                </a:lnTo>
                <a:cubicBezTo>
                  <a:pt x="6049" y="902"/>
                  <a:pt x="6155" y="1008"/>
                  <a:pt x="6155" y="1114"/>
                </a:cubicBezTo>
                <a:lnTo>
                  <a:pt x="6155" y="2441"/>
                </a:lnTo>
                <a:lnTo>
                  <a:pt x="6049" y="2441"/>
                </a:lnTo>
                <a:cubicBezTo>
                  <a:pt x="5943" y="2441"/>
                  <a:pt x="5837" y="2494"/>
                  <a:pt x="5731" y="2494"/>
                </a:cubicBezTo>
                <a:lnTo>
                  <a:pt x="5625" y="1486"/>
                </a:lnTo>
                <a:cubicBezTo>
                  <a:pt x="5625" y="1380"/>
                  <a:pt x="5572" y="1327"/>
                  <a:pt x="5466" y="1327"/>
                </a:cubicBezTo>
                <a:lnTo>
                  <a:pt x="4298" y="1008"/>
                </a:lnTo>
                <a:lnTo>
                  <a:pt x="4404" y="478"/>
                </a:lnTo>
                <a:close/>
                <a:moveTo>
                  <a:pt x="6527" y="2759"/>
                </a:moveTo>
                <a:cubicBezTo>
                  <a:pt x="6633" y="2759"/>
                  <a:pt x="6686" y="2759"/>
                  <a:pt x="6739" y="2812"/>
                </a:cubicBezTo>
                <a:lnTo>
                  <a:pt x="7058" y="2812"/>
                </a:lnTo>
                <a:cubicBezTo>
                  <a:pt x="7111" y="2812"/>
                  <a:pt x="7217" y="2865"/>
                  <a:pt x="7323" y="2865"/>
                </a:cubicBezTo>
                <a:cubicBezTo>
                  <a:pt x="7376" y="2865"/>
                  <a:pt x="7482" y="2918"/>
                  <a:pt x="7535" y="2918"/>
                </a:cubicBezTo>
                <a:cubicBezTo>
                  <a:pt x="7588" y="2918"/>
                  <a:pt x="7694" y="2972"/>
                  <a:pt x="7800" y="2972"/>
                </a:cubicBezTo>
                <a:lnTo>
                  <a:pt x="8013" y="3078"/>
                </a:lnTo>
                <a:lnTo>
                  <a:pt x="8225" y="3078"/>
                </a:lnTo>
                <a:cubicBezTo>
                  <a:pt x="8331" y="3131"/>
                  <a:pt x="8384" y="3131"/>
                  <a:pt x="8490" y="3131"/>
                </a:cubicBezTo>
                <a:cubicBezTo>
                  <a:pt x="8649" y="3237"/>
                  <a:pt x="8809" y="3290"/>
                  <a:pt x="8915" y="3343"/>
                </a:cubicBezTo>
                <a:cubicBezTo>
                  <a:pt x="8968" y="3343"/>
                  <a:pt x="9021" y="3396"/>
                  <a:pt x="9127" y="3449"/>
                </a:cubicBezTo>
                <a:cubicBezTo>
                  <a:pt x="9180" y="3502"/>
                  <a:pt x="9233" y="3555"/>
                  <a:pt x="9339" y="3608"/>
                </a:cubicBezTo>
                <a:cubicBezTo>
                  <a:pt x="9445" y="3661"/>
                  <a:pt x="9498" y="3714"/>
                  <a:pt x="9605" y="3768"/>
                </a:cubicBezTo>
                <a:cubicBezTo>
                  <a:pt x="9658" y="3821"/>
                  <a:pt x="9711" y="3874"/>
                  <a:pt x="9711" y="3874"/>
                </a:cubicBezTo>
                <a:cubicBezTo>
                  <a:pt x="9817" y="3927"/>
                  <a:pt x="9923" y="3980"/>
                  <a:pt x="10029" y="4033"/>
                </a:cubicBezTo>
                <a:cubicBezTo>
                  <a:pt x="10082" y="4033"/>
                  <a:pt x="10135" y="4033"/>
                  <a:pt x="10188" y="4086"/>
                </a:cubicBezTo>
                <a:cubicBezTo>
                  <a:pt x="10188" y="4086"/>
                  <a:pt x="10241" y="4192"/>
                  <a:pt x="10241" y="4245"/>
                </a:cubicBezTo>
                <a:cubicBezTo>
                  <a:pt x="10294" y="4351"/>
                  <a:pt x="10294" y="4457"/>
                  <a:pt x="10401" y="4563"/>
                </a:cubicBezTo>
                <a:cubicBezTo>
                  <a:pt x="10454" y="4617"/>
                  <a:pt x="10560" y="4670"/>
                  <a:pt x="10613" y="4723"/>
                </a:cubicBezTo>
                <a:cubicBezTo>
                  <a:pt x="10666" y="4776"/>
                  <a:pt x="10719" y="4829"/>
                  <a:pt x="10772" y="4882"/>
                </a:cubicBezTo>
                <a:cubicBezTo>
                  <a:pt x="10825" y="4935"/>
                  <a:pt x="10878" y="4988"/>
                  <a:pt x="10931" y="5041"/>
                </a:cubicBezTo>
                <a:cubicBezTo>
                  <a:pt x="10984" y="5094"/>
                  <a:pt x="11037" y="5147"/>
                  <a:pt x="11090" y="5200"/>
                </a:cubicBezTo>
                <a:cubicBezTo>
                  <a:pt x="11143" y="5306"/>
                  <a:pt x="11197" y="5359"/>
                  <a:pt x="11197" y="5466"/>
                </a:cubicBezTo>
                <a:cubicBezTo>
                  <a:pt x="11250" y="5519"/>
                  <a:pt x="11250" y="5572"/>
                  <a:pt x="11303" y="5625"/>
                </a:cubicBezTo>
                <a:cubicBezTo>
                  <a:pt x="11303" y="5731"/>
                  <a:pt x="11356" y="5784"/>
                  <a:pt x="11409" y="5837"/>
                </a:cubicBezTo>
                <a:cubicBezTo>
                  <a:pt x="11462" y="5943"/>
                  <a:pt x="11515" y="5996"/>
                  <a:pt x="11515" y="6049"/>
                </a:cubicBezTo>
                <a:cubicBezTo>
                  <a:pt x="11515" y="6102"/>
                  <a:pt x="11515" y="6208"/>
                  <a:pt x="11515" y="6262"/>
                </a:cubicBezTo>
                <a:cubicBezTo>
                  <a:pt x="11515" y="6368"/>
                  <a:pt x="11515" y="6421"/>
                  <a:pt x="11515" y="6527"/>
                </a:cubicBezTo>
                <a:cubicBezTo>
                  <a:pt x="11515" y="6686"/>
                  <a:pt x="11568" y="6739"/>
                  <a:pt x="11621" y="6845"/>
                </a:cubicBezTo>
                <a:cubicBezTo>
                  <a:pt x="11674" y="6898"/>
                  <a:pt x="11727" y="6951"/>
                  <a:pt x="11727" y="7004"/>
                </a:cubicBezTo>
                <a:cubicBezTo>
                  <a:pt x="11727" y="7111"/>
                  <a:pt x="11674" y="7217"/>
                  <a:pt x="11621" y="7323"/>
                </a:cubicBezTo>
                <a:cubicBezTo>
                  <a:pt x="11568" y="7429"/>
                  <a:pt x="11515" y="7482"/>
                  <a:pt x="11515" y="7588"/>
                </a:cubicBezTo>
                <a:cubicBezTo>
                  <a:pt x="11515" y="7694"/>
                  <a:pt x="11462" y="7800"/>
                  <a:pt x="11303" y="7853"/>
                </a:cubicBezTo>
                <a:lnTo>
                  <a:pt x="11250" y="7906"/>
                </a:lnTo>
                <a:cubicBezTo>
                  <a:pt x="11197" y="7960"/>
                  <a:pt x="11090" y="8013"/>
                  <a:pt x="10984" y="8013"/>
                </a:cubicBezTo>
                <a:lnTo>
                  <a:pt x="10666" y="8013"/>
                </a:lnTo>
                <a:cubicBezTo>
                  <a:pt x="10613" y="8013"/>
                  <a:pt x="10507" y="8013"/>
                  <a:pt x="10454" y="7960"/>
                </a:cubicBezTo>
                <a:cubicBezTo>
                  <a:pt x="10401" y="7960"/>
                  <a:pt x="10347" y="7960"/>
                  <a:pt x="10294" y="7906"/>
                </a:cubicBezTo>
                <a:cubicBezTo>
                  <a:pt x="10188" y="7853"/>
                  <a:pt x="10082" y="7800"/>
                  <a:pt x="9976" y="7800"/>
                </a:cubicBezTo>
                <a:cubicBezTo>
                  <a:pt x="9870" y="7800"/>
                  <a:pt x="9711" y="7747"/>
                  <a:pt x="9498" y="7694"/>
                </a:cubicBezTo>
                <a:cubicBezTo>
                  <a:pt x="9445" y="7694"/>
                  <a:pt x="9392" y="7694"/>
                  <a:pt x="9339" y="7641"/>
                </a:cubicBezTo>
                <a:cubicBezTo>
                  <a:pt x="9233" y="7641"/>
                  <a:pt x="9127" y="7588"/>
                  <a:pt x="9021" y="7535"/>
                </a:cubicBezTo>
                <a:lnTo>
                  <a:pt x="8225" y="7535"/>
                </a:lnTo>
                <a:cubicBezTo>
                  <a:pt x="8190" y="7535"/>
                  <a:pt x="8131" y="7559"/>
                  <a:pt x="8079" y="7559"/>
                </a:cubicBezTo>
                <a:cubicBezTo>
                  <a:pt x="8054" y="7559"/>
                  <a:pt x="8030" y="7553"/>
                  <a:pt x="8013" y="7535"/>
                </a:cubicBezTo>
                <a:lnTo>
                  <a:pt x="7800" y="7535"/>
                </a:lnTo>
                <a:cubicBezTo>
                  <a:pt x="7747" y="7482"/>
                  <a:pt x="7641" y="7482"/>
                  <a:pt x="7535" y="7482"/>
                </a:cubicBezTo>
                <a:cubicBezTo>
                  <a:pt x="7500" y="7464"/>
                  <a:pt x="7464" y="7458"/>
                  <a:pt x="7429" y="7458"/>
                </a:cubicBezTo>
                <a:cubicBezTo>
                  <a:pt x="7358" y="7458"/>
                  <a:pt x="7287" y="7482"/>
                  <a:pt x="7217" y="7482"/>
                </a:cubicBezTo>
                <a:cubicBezTo>
                  <a:pt x="7164" y="7482"/>
                  <a:pt x="7111" y="7535"/>
                  <a:pt x="7058" y="7535"/>
                </a:cubicBezTo>
                <a:cubicBezTo>
                  <a:pt x="7004" y="7535"/>
                  <a:pt x="6951" y="7482"/>
                  <a:pt x="6898" y="7429"/>
                </a:cubicBezTo>
                <a:cubicBezTo>
                  <a:pt x="6792" y="7376"/>
                  <a:pt x="6686" y="7323"/>
                  <a:pt x="6527" y="7323"/>
                </a:cubicBezTo>
                <a:cubicBezTo>
                  <a:pt x="6368" y="7323"/>
                  <a:pt x="6262" y="7429"/>
                  <a:pt x="6208" y="7482"/>
                </a:cubicBezTo>
                <a:cubicBezTo>
                  <a:pt x="6155" y="7482"/>
                  <a:pt x="6049" y="7535"/>
                  <a:pt x="6049" y="7535"/>
                </a:cubicBezTo>
                <a:cubicBezTo>
                  <a:pt x="6049" y="7535"/>
                  <a:pt x="5943" y="7482"/>
                  <a:pt x="5890" y="7482"/>
                </a:cubicBezTo>
                <a:cubicBezTo>
                  <a:pt x="5847" y="7439"/>
                  <a:pt x="5735" y="7361"/>
                  <a:pt x="5637" y="7361"/>
                </a:cubicBezTo>
                <a:cubicBezTo>
                  <a:pt x="5614" y="7361"/>
                  <a:pt x="5592" y="7366"/>
                  <a:pt x="5572" y="7376"/>
                </a:cubicBezTo>
                <a:cubicBezTo>
                  <a:pt x="5525" y="7360"/>
                  <a:pt x="5483" y="7354"/>
                  <a:pt x="5444" y="7354"/>
                </a:cubicBezTo>
                <a:cubicBezTo>
                  <a:pt x="5350" y="7354"/>
                  <a:pt x="5275" y="7391"/>
                  <a:pt x="5200" y="7429"/>
                </a:cubicBezTo>
                <a:cubicBezTo>
                  <a:pt x="5147" y="7482"/>
                  <a:pt x="5094" y="7535"/>
                  <a:pt x="5041" y="7535"/>
                </a:cubicBezTo>
                <a:lnTo>
                  <a:pt x="4086" y="7535"/>
                </a:lnTo>
                <a:cubicBezTo>
                  <a:pt x="3927" y="7535"/>
                  <a:pt x="3874" y="7588"/>
                  <a:pt x="3768" y="7588"/>
                </a:cubicBezTo>
                <a:cubicBezTo>
                  <a:pt x="3714" y="7641"/>
                  <a:pt x="3608" y="7641"/>
                  <a:pt x="3608" y="7641"/>
                </a:cubicBezTo>
                <a:lnTo>
                  <a:pt x="3396" y="7641"/>
                </a:lnTo>
                <a:cubicBezTo>
                  <a:pt x="3343" y="7641"/>
                  <a:pt x="3237" y="7588"/>
                  <a:pt x="3184" y="7588"/>
                </a:cubicBezTo>
                <a:lnTo>
                  <a:pt x="3078" y="7588"/>
                </a:lnTo>
                <a:lnTo>
                  <a:pt x="2972" y="7641"/>
                </a:lnTo>
                <a:cubicBezTo>
                  <a:pt x="2865" y="7641"/>
                  <a:pt x="2706" y="7641"/>
                  <a:pt x="2600" y="7694"/>
                </a:cubicBezTo>
                <a:lnTo>
                  <a:pt x="2388" y="7694"/>
                </a:lnTo>
                <a:cubicBezTo>
                  <a:pt x="2282" y="7694"/>
                  <a:pt x="2176" y="7747"/>
                  <a:pt x="2069" y="7747"/>
                </a:cubicBezTo>
                <a:cubicBezTo>
                  <a:pt x="1963" y="7747"/>
                  <a:pt x="1910" y="7800"/>
                  <a:pt x="1804" y="7853"/>
                </a:cubicBezTo>
                <a:cubicBezTo>
                  <a:pt x="1751" y="7853"/>
                  <a:pt x="1698" y="7906"/>
                  <a:pt x="1645" y="7906"/>
                </a:cubicBezTo>
                <a:lnTo>
                  <a:pt x="1433" y="7906"/>
                </a:lnTo>
                <a:cubicBezTo>
                  <a:pt x="1327" y="7906"/>
                  <a:pt x="1220" y="7960"/>
                  <a:pt x="1114" y="7960"/>
                </a:cubicBezTo>
                <a:cubicBezTo>
                  <a:pt x="1008" y="7960"/>
                  <a:pt x="955" y="7960"/>
                  <a:pt x="796" y="7853"/>
                </a:cubicBezTo>
                <a:cubicBezTo>
                  <a:pt x="690" y="7800"/>
                  <a:pt x="637" y="7747"/>
                  <a:pt x="637" y="7588"/>
                </a:cubicBezTo>
                <a:cubicBezTo>
                  <a:pt x="584" y="7482"/>
                  <a:pt x="584" y="7429"/>
                  <a:pt x="531" y="7323"/>
                </a:cubicBezTo>
                <a:cubicBezTo>
                  <a:pt x="531" y="7217"/>
                  <a:pt x="478" y="7111"/>
                  <a:pt x="478" y="7004"/>
                </a:cubicBezTo>
                <a:cubicBezTo>
                  <a:pt x="478" y="6951"/>
                  <a:pt x="531" y="6898"/>
                  <a:pt x="531" y="6845"/>
                </a:cubicBezTo>
                <a:cubicBezTo>
                  <a:pt x="584" y="6739"/>
                  <a:pt x="637" y="6633"/>
                  <a:pt x="637" y="6527"/>
                </a:cubicBezTo>
                <a:cubicBezTo>
                  <a:pt x="690" y="6474"/>
                  <a:pt x="637" y="6368"/>
                  <a:pt x="637" y="6262"/>
                </a:cubicBezTo>
                <a:cubicBezTo>
                  <a:pt x="637" y="6208"/>
                  <a:pt x="637" y="6155"/>
                  <a:pt x="637" y="6102"/>
                </a:cubicBezTo>
                <a:cubicBezTo>
                  <a:pt x="690" y="5996"/>
                  <a:pt x="690" y="5890"/>
                  <a:pt x="690" y="5784"/>
                </a:cubicBezTo>
                <a:cubicBezTo>
                  <a:pt x="690" y="5731"/>
                  <a:pt x="690" y="5625"/>
                  <a:pt x="743" y="5625"/>
                </a:cubicBezTo>
                <a:cubicBezTo>
                  <a:pt x="743" y="5519"/>
                  <a:pt x="796" y="5466"/>
                  <a:pt x="849" y="5412"/>
                </a:cubicBezTo>
                <a:cubicBezTo>
                  <a:pt x="902" y="5359"/>
                  <a:pt x="955" y="5306"/>
                  <a:pt x="1008" y="5200"/>
                </a:cubicBezTo>
                <a:cubicBezTo>
                  <a:pt x="1008" y="5200"/>
                  <a:pt x="1114" y="5147"/>
                  <a:pt x="1167" y="5094"/>
                </a:cubicBezTo>
                <a:cubicBezTo>
                  <a:pt x="1220" y="5041"/>
                  <a:pt x="1327" y="4988"/>
                  <a:pt x="1380" y="4935"/>
                </a:cubicBezTo>
                <a:cubicBezTo>
                  <a:pt x="1433" y="4829"/>
                  <a:pt x="1486" y="4776"/>
                  <a:pt x="1539" y="4670"/>
                </a:cubicBezTo>
                <a:cubicBezTo>
                  <a:pt x="1539" y="4617"/>
                  <a:pt x="1592" y="4563"/>
                  <a:pt x="1645" y="4510"/>
                </a:cubicBezTo>
                <a:cubicBezTo>
                  <a:pt x="1698" y="4404"/>
                  <a:pt x="1751" y="4351"/>
                  <a:pt x="1804" y="4245"/>
                </a:cubicBezTo>
                <a:cubicBezTo>
                  <a:pt x="1857" y="4192"/>
                  <a:pt x="1910" y="4139"/>
                  <a:pt x="1910" y="4086"/>
                </a:cubicBezTo>
                <a:cubicBezTo>
                  <a:pt x="1963" y="4086"/>
                  <a:pt x="2016" y="4033"/>
                  <a:pt x="2123" y="4033"/>
                </a:cubicBezTo>
                <a:cubicBezTo>
                  <a:pt x="2176" y="3980"/>
                  <a:pt x="2282" y="3980"/>
                  <a:pt x="2388" y="3927"/>
                </a:cubicBezTo>
                <a:cubicBezTo>
                  <a:pt x="2441" y="3874"/>
                  <a:pt x="2494" y="3821"/>
                  <a:pt x="2600" y="3821"/>
                </a:cubicBezTo>
                <a:cubicBezTo>
                  <a:pt x="2653" y="3821"/>
                  <a:pt x="2759" y="3768"/>
                  <a:pt x="2812" y="3714"/>
                </a:cubicBezTo>
                <a:cubicBezTo>
                  <a:pt x="2919" y="3661"/>
                  <a:pt x="3025" y="3608"/>
                  <a:pt x="3078" y="3555"/>
                </a:cubicBezTo>
                <a:cubicBezTo>
                  <a:pt x="3131" y="3502"/>
                  <a:pt x="3184" y="3449"/>
                  <a:pt x="3237" y="3396"/>
                </a:cubicBezTo>
                <a:cubicBezTo>
                  <a:pt x="3290" y="3396"/>
                  <a:pt x="3396" y="3343"/>
                  <a:pt x="3449" y="3237"/>
                </a:cubicBezTo>
                <a:cubicBezTo>
                  <a:pt x="3555" y="3237"/>
                  <a:pt x="3608" y="3184"/>
                  <a:pt x="3661" y="3131"/>
                </a:cubicBezTo>
                <a:lnTo>
                  <a:pt x="4351" y="3131"/>
                </a:lnTo>
                <a:cubicBezTo>
                  <a:pt x="4457" y="3131"/>
                  <a:pt x="4510" y="3131"/>
                  <a:pt x="4617" y="3078"/>
                </a:cubicBezTo>
                <a:cubicBezTo>
                  <a:pt x="4723" y="3078"/>
                  <a:pt x="4829" y="3025"/>
                  <a:pt x="4935" y="2972"/>
                </a:cubicBezTo>
                <a:cubicBezTo>
                  <a:pt x="4988" y="2918"/>
                  <a:pt x="5041" y="2865"/>
                  <a:pt x="5094" y="2865"/>
                </a:cubicBezTo>
                <a:cubicBezTo>
                  <a:pt x="5147" y="2865"/>
                  <a:pt x="5200" y="2918"/>
                  <a:pt x="5253" y="2918"/>
                </a:cubicBezTo>
                <a:cubicBezTo>
                  <a:pt x="5359" y="2972"/>
                  <a:pt x="5413" y="2972"/>
                  <a:pt x="5519" y="2972"/>
                </a:cubicBezTo>
                <a:lnTo>
                  <a:pt x="5572" y="2972"/>
                </a:lnTo>
                <a:cubicBezTo>
                  <a:pt x="5678" y="2972"/>
                  <a:pt x="5784" y="2972"/>
                  <a:pt x="5837" y="2918"/>
                </a:cubicBezTo>
                <a:cubicBezTo>
                  <a:pt x="5890" y="2918"/>
                  <a:pt x="5996" y="2865"/>
                  <a:pt x="6049" y="2865"/>
                </a:cubicBezTo>
                <a:cubicBezTo>
                  <a:pt x="6155" y="2865"/>
                  <a:pt x="6262" y="2865"/>
                  <a:pt x="6368" y="2812"/>
                </a:cubicBezTo>
                <a:cubicBezTo>
                  <a:pt x="6421" y="2812"/>
                  <a:pt x="6474" y="2759"/>
                  <a:pt x="6527" y="2759"/>
                </a:cubicBezTo>
                <a:close/>
                <a:moveTo>
                  <a:pt x="4776" y="7960"/>
                </a:moveTo>
                <a:cubicBezTo>
                  <a:pt x="4457" y="10666"/>
                  <a:pt x="5359" y="14274"/>
                  <a:pt x="5731" y="15707"/>
                </a:cubicBezTo>
                <a:cubicBezTo>
                  <a:pt x="5359" y="15282"/>
                  <a:pt x="4882" y="14646"/>
                  <a:pt x="4351" y="13743"/>
                </a:cubicBezTo>
                <a:cubicBezTo>
                  <a:pt x="3608" y="12417"/>
                  <a:pt x="2759" y="10400"/>
                  <a:pt x="2972" y="8066"/>
                </a:cubicBezTo>
                <a:lnTo>
                  <a:pt x="3290" y="8066"/>
                </a:lnTo>
                <a:cubicBezTo>
                  <a:pt x="3396" y="8066"/>
                  <a:pt x="3449" y="8119"/>
                  <a:pt x="3555" y="8119"/>
                </a:cubicBezTo>
                <a:lnTo>
                  <a:pt x="3608" y="8119"/>
                </a:lnTo>
                <a:cubicBezTo>
                  <a:pt x="3714" y="8066"/>
                  <a:pt x="3821" y="8066"/>
                  <a:pt x="3927" y="8013"/>
                </a:cubicBezTo>
                <a:cubicBezTo>
                  <a:pt x="3980" y="7960"/>
                  <a:pt x="4033" y="7960"/>
                  <a:pt x="4086" y="7960"/>
                </a:cubicBezTo>
                <a:lnTo>
                  <a:pt x="4298" y="7960"/>
                </a:lnTo>
                <a:cubicBezTo>
                  <a:pt x="4351" y="7960"/>
                  <a:pt x="4457" y="8013"/>
                  <a:pt x="4564" y="8013"/>
                </a:cubicBezTo>
                <a:cubicBezTo>
                  <a:pt x="4670" y="8013"/>
                  <a:pt x="4723" y="7960"/>
                  <a:pt x="4776" y="7960"/>
                </a:cubicBezTo>
                <a:close/>
                <a:moveTo>
                  <a:pt x="7482" y="7906"/>
                </a:moveTo>
                <a:cubicBezTo>
                  <a:pt x="7588" y="7906"/>
                  <a:pt x="7641" y="7906"/>
                  <a:pt x="7694" y="7960"/>
                </a:cubicBezTo>
                <a:cubicBezTo>
                  <a:pt x="7800" y="7960"/>
                  <a:pt x="7907" y="7960"/>
                  <a:pt x="8013" y="8013"/>
                </a:cubicBezTo>
                <a:lnTo>
                  <a:pt x="8066" y="8013"/>
                </a:lnTo>
                <a:cubicBezTo>
                  <a:pt x="8172" y="8013"/>
                  <a:pt x="8225" y="7960"/>
                  <a:pt x="8278" y="7960"/>
                </a:cubicBezTo>
                <a:lnTo>
                  <a:pt x="8490" y="7960"/>
                </a:lnTo>
                <a:cubicBezTo>
                  <a:pt x="8570" y="7986"/>
                  <a:pt x="8649" y="7986"/>
                  <a:pt x="8729" y="7986"/>
                </a:cubicBezTo>
                <a:cubicBezTo>
                  <a:pt x="8809" y="7986"/>
                  <a:pt x="8888" y="7986"/>
                  <a:pt x="8968" y="8013"/>
                </a:cubicBezTo>
                <a:lnTo>
                  <a:pt x="9127" y="8013"/>
                </a:lnTo>
                <a:cubicBezTo>
                  <a:pt x="9339" y="10347"/>
                  <a:pt x="8490" y="12417"/>
                  <a:pt x="7694" y="13743"/>
                </a:cubicBezTo>
                <a:cubicBezTo>
                  <a:pt x="7217" y="14592"/>
                  <a:pt x="6686" y="15282"/>
                  <a:pt x="6368" y="15707"/>
                </a:cubicBezTo>
                <a:cubicBezTo>
                  <a:pt x="6739" y="14274"/>
                  <a:pt x="7641" y="10613"/>
                  <a:pt x="7270" y="7906"/>
                </a:cubicBezTo>
                <a:close/>
                <a:moveTo>
                  <a:pt x="6527" y="7747"/>
                </a:moveTo>
                <a:cubicBezTo>
                  <a:pt x="6527" y="7747"/>
                  <a:pt x="6633" y="7800"/>
                  <a:pt x="6686" y="7853"/>
                </a:cubicBezTo>
                <a:cubicBezTo>
                  <a:pt x="6792" y="7906"/>
                  <a:pt x="6898" y="7960"/>
                  <a:pt x="7004" y="7960"/>
                </a:cubicBezTo>
                <a:cubicBezTo>
                  <a:pt x="7376" y="10666"/>
                  <a:pt x="6421" y="14433"/>
                  <a:pt x="6049" y="15760"/>
                </a:cubicBezTo>
                <a:cubicBezTo>
                  <a:pt x="5678" y="14433"/>
                  <a:pt x="4723" y="10666"/>
                  <a:pt x="5094" y="7960"/>
                </a:cubicBezTo>
                <a:cubicBezTo>
                  <a:pt x="5200" y="7960"/>
                  <a:pt x="5306" y="7853"/>
                  <a:pt x="5413" y="7853"/>
                </a:cubicBezTo>
                <a:cubicBezTo>
                  <a:pt x="5466" y="7800"/>
                  <a:pt x="5519" y="7747"/>
                  <a:pt x="5572" y="7747"/>
                </a:cubicBezTo>
                <a:cubicBezTo>
                  <a:pt x="5572" y="7747"/>
                  <a:pt x="5625" y="7800"/>
                  <a:pt x="5678" y="7853"/>
                </a:cubicBezTo>
                <a:cubicBezTo>
                  <a:pt x="5784" y="7906"/>
                  <a:pt x="5890" y="7960"/>
                  <a:pt x="6049" y="7960"/>
                </a:cubicBezTo>
                <a:cubicBezTo>
                  <a:pt x="6208" y="7960"/>
                  <a:pt x="6315" y="7906"/>
                  <a:pt x="6421" y="7853"/>
                </a:cubicBezTo>
                <a:cubicBezTo>
                  <a:pt x="6421" y="7800"/>
                  <a:pt x="6527" y="7747"/>
                  <a:pt x="6527" y="7747"/>
                </a:cubicBezTo>
                <a:close/>
                <a:moveTo>
                  <a:pt x="9445" y="8172"/>
                </a:moveTo>
                <a:cubicBezTo>
                  <a:pt x="9605" y="8172"/>
                  <a:pt x="9764" y="8225"/>
                  <a:pt x="9923" y="8225"/>
                </a:cubicBezTo>
                <a:cubicBezTo>
                  <a:pt x="9976" y="8225"/>
                  <a:pt x="10029" y="8278"/>
                  <a:pt x="10082" y="8278"/>
                </a:cubicBezTo>
                <a:cubicBezTo>
                  <a:pt x="10188" y="8331"/>
                  <a:pt x="10241" y="8384"/>
                  <a:pt x="10347" y="8384"/>
                </a:cubicBezTo>
                <a:cubicBezTo>
                  <a:pt x="10401" y="8384"/>
                  <a:pt x="10401" y="8437"/>
                  <a:pt x="10454" y="8437"/>
                </a:cubicBezTo>
                <a:cubicBezTo>
                  <a:pt x="10454" y="9923"/>
                  <a:pt x="10188" y="11249"/>
                  <a:pt x="9764" y="12364"/>
                </a:cubicBezTo>
                <a:cubicBezTo>
                  <a:pt x="9392" y="13319"/>
                  <a:pt x="8862" y="14115"/>
                  <a:pt x="8225" y="14752"/>
                </a:cubicBezTo>
                <a:cubicBezTo>
                  <a:pt x="7641" y="15282"/>
                  <a:pt x="7058" y="15654"/>
                  <a:pt x="6686" y="15813"/>
                </a:cubicBezTo>
                <a:cubicBezTo>
                  <a:pt x="6686" y="15813"/>
                  <a:pt x="6680" y="15813"/>
                  <a:pt x="6671" y="15815"/>
                </a:cubicBezTo>
                <a:lnTo>
                  <a:pt x="6671" y="15815"/>
                </a:lnTo>
                <a:cubicBezTo>
                  <a:pt x="6993" y="15388"/>
                  <a:pt x="7501" y="14719"/>
                  <a:pt x="7960" y="13903"/>
                </a:cubicBezTo>
                <a:cubicBezTo>
                  <a:pt x="8703" y="12576"/>
                  <a:pt x="9605" y="10507"/>
                  <a:pt x="9392" y="8172"/>
                </a:cubicBezTo>
                <a:close/>
                <a:moveTo>
                  <a:pt x="2653" y="8119"/>
                </a:moveTo>
                <a:cubicBezTo>
                  <a:pt x="2494" y="10507"/>
                  <a:pt x="3343" y="12576"/>
                  <a:pt x="4086" y="13903"/>
                </a:cubicBezTo>
                <a:cubicBezTo>
                  <a:pt x="4564" y="14752"/>
                  <a:pt x="5094" y="15441"/>
                  <a:pt x="5413" y="15866"/>
                </a:cubicBezTo>
                <a:cubicBezTo>
                  <a:pt x="5041" y="15654"/>
                  <a:pt x="4457" y="15335"/>
                  <a:pt x="3874" y="14752"/>
                </a:cubicBezTo>
                <a:cubicBezTo>
                  <a:pt x="3237" y="14115"/>
                  <a:pt x="2706" y="13319"/>
                  <a:pt x="2335" y="12364"/>
                </a:cubicBezTo>
                <a:cubicBezTo>
                  <a:pt x="1857" y="11249"/>
                  <a:pt x="1645" y="9870"/>
                  <a:pt x="1592" y="8331"/>
                </a:cubicBezTo>
                <a:lnTo>
                  <a:pt x="1698" y="8331"/>
                </a:lnTo>
                <a:cubicBezTo>
                  <a:pt x="1804" y="8331"/>
                  <a:pt x="1857" y="8278"/>
                  <a:pt x="1963" y="8225"/>
                </a:cubicBezTo>
                <a:cubicBezTo>
                  <a:pt x="2016" y="8225"/>
                  <a:pt x="2069" y="8172"/>
                  <a:pt x="2176" y="8172"/>
                </a:cubicBezTo>
                <a:lnTo>
                  <a:pt x="2388" y="8172"/>
                </a:lnTo>
                <a:cubicBezTo>
                  <a:pt x="2494" y="8119"/>
                  <a:pt x="2547" y="8119"/>
                  <a:pt x="2653" y="8119"/>
                </a:cubicBezTo>
                <a:close/>
                <a:moveTo>
                  <a:pt x="4298" y="0"/>
                </a:moveTo>
                <a:cubicBezTo>
                  <a:pt x="4245" y="0"/>
                  <a:pt x="4192" y="0"/>
                  <a:pt x="4139" y="53"/>
                </a:cubicBezTo>
                <a:cubicBezTo>
                  <a:pt x="4086" y="53"/>
                  <a:pt x="4033" y="106"/>
                  <a:pt x="4033" y="159"/>
                </a:cubicBezTo>
                <a:lnTo>
                  <a:pt x="3821" y="1114"/>
                </a:lnTo>
                <a:cubicBezTo>
                  <a:pt x="3768" y="1220"/>
                  <a:pt x="3821" y="1380"/>
                  <a:pt x="3980" y="1380"/>
                </a:cubicBezTo>
                <a:lnTo>
                  <a:pt x="5200" y="1698"/>
                </a:lnTo>
                <a:lnTo>
                  <a:pt x="5306" y="2494"/>
                </a:lnTo>
                <a:cubicBezTo>
                  <a:pt x="5200" y="2441"/>
                  <a:pt x="5147" y="2441"/>
                  <a:pt x="5041" y="2441"/>
                </a:cubicBezTo>
                <a:lnTo>
                  <a:pt x="4988" y="2441"/>
                </a:lnTo>
                <a:cubicBezTo>
                  <a:pt x="4882" y="2441"/>
                  <a:pt x="4776" y="2547"/>
                  <a:pt x="4670" y="2600"/>
                </a:cubicBezTo>
                <a:cubicBezTo>
                  <a:pt x="4617" y="2600"/>
                  <a:pt x="4564" y="2653"/>
                  <a:pt x="4510" y="2653"/>
                </a:cubicBezTo>
                <a:lnTo>
                  <a:pt x="4298" y="2653"/>
                </a:lnTo>
                <a:cubicBezTo>
                  <a:pt x="4245" y="2653"/>
                  <a:pt x="4086" y="2653"/>
                  <a:pt x="3980" y="2706"/>
                </a:cubicBezTo>
                <a:lnTo>
                  <a:pt x="3661" y="2706"/>
                </a:lnTo>
                <a:cubicBezTo>
                  <a:pt x="3608" y="2706"/>
                  <a:pt x="3502" y="2706"/>
                  <a:pt x="3449" y="2759"/>
                </a:cubicBezTo>
                <a:cubicBezTo>
                  <a:pt x="3343" y="2759"/>
                  <a:pt x="3237" y="2865"/>
                  <a:pt x="3184" y="2918"/>
                </a:cubicBezTo>
                <a:cubicBezTo>
                  <a:pt x="3131" y="2972"/>
                  <a:pt x="3078" y="2972"/>
                  <a:pt x="3025" y="3025"/>
                </a:cubicBezTo>
                <a:cubicBezTo>
                  <a:pt x="2919" y="3078"/>
                  <a:pt x="2812" y="3131"/>
                  <a:pt x="2706" y="3237"/>
                </a:cubicBezTo>
                <a:cubicBezTo>
                  <a:pt x="2706" y="3290"/>
                  <a:pt x="2653" y="3290"/>
                  <a:pt x="2600" y="3343"/>
                </a:cubicBezTo>
                <a:cubicBezTo>
                  <a:pt x="2547" y="3343"/>
                  <a:pt x="2494" y="3396"/>
                  <a:pt x="2388" y="3396"/>
                </a:cubicBezTo>
                <a:cubicBezTo>
                  <a:pt x="2335" y="3449"/>
                  <a:pt x="2229" y="3449"/>
                  <a:pt x="2123" y="3555"/>
                </a:cubicBezTo>
                <a:cubicBezTo>
                  <a:pt x="2069" y="3555"/>
                  <a:pt x="2016" y="3608"/>
                  <a:pt x="1963" y="3608"/>
                </a:cubicBezTo>
                <a:cubicBezTo>
                  <a:pt x="1857" y="3661"/>
                  <a:pt x="1698" y="3661"/>
                  <a:pt x="1645" y="3768"/>
                </a:cubicBezTo>
                <a:cubicBezTo>
                  <a:pt x="1539" y="3821"/>
                  <a:pt x="1433" y="3927"/>
                  <a:pt x="1380" y="4033"/>
                </a:cubicBezTo>
                <a:cubicBezTo>
                  <a:pt x="1380" y="4086"/>
                  <a:pt x="1327" y="4139"/>
                  <a:pt x="1327" y="4192"/>
                </a:cubicBezTo>
                <a:cubicBezTo>
                  <a:pt x="1220" y="4298"/>
                  <a:pt x="1167" y="4404"/>
                  <a:pt x="1114" y="4457"/>
                </a:cubicBezTo>
                <a:cubicBezTo>
                  <a:pt x="1061" y="4510"/>
                  <a:pt x="1061" y="4563"/>
                  <a:pt x="1008" y="4617"/>
                </a:cubicBezTo>
                <a:cubicBezTo>
                  <a:pt x="1008" y="4670"/>
                  <a:pt x="955" y="4670"/>
                  <a:pt x="902" y="4723"/>
                </a:cubicBezTo>
                <a:cubicBezTo>
                  <a:pt x="796" y="4776"/>
                  <a:pt x="690" y="4882"/>
                  <a:pt x="637" y="4988"/>
                </a:cubicBezTo>
                <a:cubicBezTo>
                  <a:pt x="584" y="5041"/>
                  <a:pt x="531" y="5094"/>
                  <a:pt x="478" y="5147"/>
                </a:cubicBezTo>
                <a:cubicBezTo>
                  <a:pt x="425" y="5200"/>
                  <a:pt x="318" y="5306"/>
                  <a:pt x="265" y="5412"/>
                </a:cubicBezTo>
                <a:cubicBezTo>
                  <a:pt x="212" y="5519"/>
                  <a:pt x="212" y="5678"/>
                  <a:pt x="212" y="5784"/>
                </a:cubicBezTo>
                <a:cubicBezTo>
                  <a:pt x="212" y="5837"/>
                  <a:pt x="212" y="5890"/>
                  <a:pt x="212" y="5943"/>
                </a:cubicBezTo>
                <a:cubicBezTo>
                  <a:pt x="159" y="6102"/>
                  <a:pt x="159" y="6208"/>
                  <a:pt x="159" y="6315"/>
                </a:cubicBezTo>
                <a:cubicBezTo>
                  <a:pt x="159" y="6368"/>
                  <a:pt x="159" y="6421"/>
                  <a:pt x="159" y="6474"/>
                </a:cubicBezTo>
                <a:cubicBezTo>
                  <a:pt x="159" y="6527"/>
                  <a:pt x="159" y="6580"/>
                  <a:pt x="106" y="6633"/>
                </a:cubicBezTo>
                <a:cubicBezTo>
                  <a:pt x="53" y="6739"/>
                  <a:pt x="0" y="6845"/>
                  <a:pt x="0" y="7004"/>
                </a:cubicBezTo>
                <a:cubicBezTo>
                  <a:pt x="0" y="7164"/>
                  <a:pt x="53" y="7323"/>
                  <a:pt x="106" y="7482"/>
                </a:cubicBezTo>
                <a:cubicBezTo>
                  <a:pt x="106" y="7535"/>
                  <a:pt x="159" y="7641"/>
                  <a:pt x="159" y="7694"/>
                </a:cubicBezTo>
                <a:cubicBezTo>
                  <a:pt x="212" y="7960"/>
                  <a:pt x="318" y="8119"/>
                  <a:pt x="531" y="8278"/>
                </a:cubicBezTo>
                <a:cubicBezTo>
                  <a:pt x="637" y="8331"/>
                  <a:pt x="796" y="8437"/>
                  <a:pt x="1008" y="8437"/>
                </a:cubicBezTo>
                <a:cubicBezTo>
                  <a:pt x="1061" y="8437"/>
                  <a:pt x="1114" y="8437"/>
                  <a:pt x="1167" y="8384"/>
                </a:cubicBezTo>
                <a:cubicBezTo>
                  <a:pt x="1167" y="9976"/>
                  <a:pt x="1433" y="11356"/>
                  <a:pt x="1910" y="12523"/>
                </a:cubicBezTo>
                <a:cubicBezTo>
                  <a:pt x="2282" y="13531"/>
                  <a:pt x="2865" y="14380"/>
                  <a:pt x="3555" y="15070"/>
                </a:cubicBezTo>
                <a:cubicBezTo>
                  <a:pt x="4723" y="16237"/>
                  <a:pt x="5943" y="16503"/>
                  <a:pt x="5996" y="16503"/>
                </a:cubicBezTo>
                <a:lnTo>
                  <a:pt x="6049" y="16503"/>
                </a:lnTo>
                <a:cubicBezTo>
                  <a:pt x="6102" y="16503"/>
                  <a:pt x="7323" y="16237"/>
                  <a:pt x="8490" y="15070"/>
                </a:cubicBezTo>
                <a:cubicBezTo>
                  <a:pt x="9180" y="14380"/>
                  <a:pt x="9764" y="13531"/>
                  <a:pt x="10135" y="12576"/>
                </a:cubicBezTo>
                <a:cubicBezTo>
                  <a:pt x="10613" y="11409"/>
                  <a:pt x="10878" y="10029"/>
                  <a:pt x="10878" y="8490"/>
                </a:cubicBezTo>
                <a:lnTo>
                  <a:pt x="10984" y="8490"/>
                </a:lnTo>
                <a:cubicBezTo>
                  <a:pt x="11197" y="8490"/>
                  <a:pt x="11356" y="8384"/>
                  <a:pt x="11515" y="8278"/>
                </a:cubicBezTo>
                <a:cubicBezTo>
                  <a:pt x="11674" y="8172"/>
                  <a:pt x="11886" y="8013"/>
                  <a:pt x="11939" y="7694"/>
                </a:cubicBezTo>
                <a:cubicBezTo>
                  <a:pt x="11939" y="7641"/>
                  <a:pt x="11992" y="7588"/>
                  <a:pt x="11992" y="7482"/>
                </a:cubicBezTo>
                <a:cubicBezTo>
                  <a:pt x="12046" y="7323"/>
                  <a:pt x="12152" y="7164"/>
                  <a:pt x="12152" y="7004"/>
                </a:cubicBezTo>
                <a:cubicBezTo>
                  <a:pt x="12152" y="6845"/>
                  <a:pt x="12046" y="6739"/>
                  <a:pt x="11992" y="6633"/>
                </a:cubicBezTo>
                <a:cubicBezTo>
                  <a:pt x="11992" y="6580"/>
                  <a:pt x="11939" y="6527"/>
                  <a:pt x="11939" y="6474"/>
                </a:cubicBezTo>
                <a:cubicBezTo>
                  <a:pt x="11939" y="6421"/>
                  <a:pt x="11939" y="6368"/>
                  <a:pt x="11939" y="6315"/>
                </a:cubicBezTo>
                <a:cubicBezTo>
                  <a:pt x="11939" y="6208"/>
                  <a:pt x="11939" y="6049"/>
                  <a:pt x="11886" y="5943"/>
                </a:cubicBezTo>
                <a:cubicBezTo>
                  <a:pt x="11886" y="5837"/>
                  <a:pt x="11780" y="5731"/>
                  <a:pt x="11727" y="5625"/>
                </a:cubicBezTo>
                <a:cubicBezTo>
                  <a:pt x="11727" y="5572"/>
                  <a:pt x="11674" y="5519"/>
                  <a:pt x="11674" y="5466"/>
                </a:cubicBezTo>
                <a:cubicBezTo>
                  <a:pt x="11621" y="5412"/>
                  <a:pt x="11621" y="5359"/>
                  <a:pt x="11568" y="5306"/>
                </a:cubicBezTo>
                <a:cubicBezTo>
                  <a:pt x="11568" y="5200"/>
                  <a:pt x="11515" y="5094"/>
                  <a:pt x="11409" y="4988"/>
                </a:cubicBezTo>
                <a:cubicBezTo>
                  <a:pt x="11356" y="4882"/>
                  <a:pt x="11303" y="4776"/>
                  <a:pt x="11197" y="4723"/>
                </a:cubicBezTo>
                <a:cubicBezTo>
                  <a:pt x="11143" y="4670"/>
                  <a:pt x="11143" y="4617"/>
                  <a:pt x="11090" y="4563"/>
                </a:cubicBezTo>
                <a:cubicBezTo>
                  <a:pt x="10984" y="4457"/>
                  <a:pt x="10931" y="4404"/>
                  <a:pt x="10825" y="4351"/>
                </a:cubicBezTo>
                <a:cubicBezTo>
                  <a:pt x="10772" y="4298"/>
                  <a:pt x="10719" y="4298"/>
                  <a:pt x="10666" y="4245"/>
                </a:cubicBezTo>
                <a:cubicBezTo>
                  <a:pt x="10666" y="4192"/>
                  <a:pt x="10666" y="4139"/>
                  <a:pt x="10613" y="4086"/>
                </a:cubicBezTo>
                <a:cubicBezTo>
                  <a:pt x="10613" y="3980"/>
                  <a:pt x="10560" y="3821"/>
                  <a:pt x="10454" y="3714"/>
                </a:cubicBezTo>
                <a:cubicBezTo>
                  <a:pt x="10347" y="3661"/>
                  <a:pt x="10241" y="3608"/>
                  <a:pt x="10135" y="3608"/>
                </a:cubicBezTo>
                <a:cubicBezTo>
                  <a:pt x="10029" y="3555"/>
                  <a:pt x="9976" y="3555"/>
                  <a:pt x="9923" y="3502"/>
                </a:cubicBezTo>
                <a:cubicBezTo>
                  <a:pt x="9870" y="3502"/>
                  <a:pt x="9870" y="3449"/>
                  <a:pt x="9817" y="3396"/>
                </a:cubicBezTo>
                <a:cubicBezTo>
                  <a:pt x="9711" y="3343"/>
                  <a:pt x="9605" y="3290"/>
                  <a:pt x="9498" y="3237"/>
                </a:cubicBezTo>
                <a:cubicBezTo>
                  <a:pt x="9445" y="3184"/>
                  <a:pt x="9392" y="3184"/>
                  <a:pt x="9339" y="3131"/>
                </a:cubicBezTo>
                <a:cubicBezTo>
                  <a:pt x="9286" y="3025"/>
                  <a:pt x="9180" y="2972"/>
                  <a:pt x="9074" y="2918"/>
                </a:cubicBezTo>
                <a:cubicBezTo>
                  <a:pt x="8915" y="2865"/>
                  <a:pt x="8756" y="2812"/>
                  <a:pt x="8596" y="2706"/>
                </a:cubicBezTo>
                <a:cubicBezTo>
                  <a:pt x="8490" y="2706"/>
                  <a:pt x="8384" y="2653"/>
                  <a:pt x="8278" y="2653"/>
                </a:cubicBezTo>
                <a:cubicBezTo>
                  <a:pt x="8172" y="2653"/>
                  <a:pt x="8119" y="2653"/>
                  <a:pt x="8066" y="2600"/>
                </a:cubicBezTo>
                <a:cubicBezTo>
                  <a:pt x="8013" y="2600"/>
                  <a:pt x="7960" y="2600"/>
                  <a:pt x="7907" y="2547"/>
                </a:cubicBezTo>
                <a:cubicBezTo>
                  <a:pt x="7800" y="2547"/>
                  <a:pt x="7694" y="2494"/>
                  <a:pt x="7588" y="2494"/>
                </a:cubicBezTo>
                <a:cubicBezTo>
                  <a:pt x="7535" y="2441"/>
                  <a:pt x="7429" y="2441"/>
                  <a:pt x="7376" y="2441"/>
                </a:cubicBezTo>
                <a:cubicBezTo>
                  <a:pt x="7270" y="2388"/>
                  <a:pt x="7164" y="2388"/>
                  <a:pt x="7058" y="2388"/>
                </a:cubicBezTo>
                <a:cubicBezTo>
                  <a:pt x="6951" y="2335"/>
                  <a:pt x="6845" y="2335"/>
                  <a:pt x="6686" y="2335"/>
                </a:cubicBezTo>
                <a:lnTo>
                  <a:pt x="6580" y="2335"/>
                </a:lnTo>
                <a:lnTo>
                  <a:pt x="6580" y="1114"/>
                </a:lnTo>
                <a:lnTo>
                  <a:pt x="6580" y="1061"/>
                </a:lnTo>
                <a:cubicBezTo>
                  <a:pt x="6580" y="743"/>
                  <a:pt x="6315" y="478"/>
                  <a:pt x="6049" y="425"/>
                </a:cubicBezTo>
                <a:lnTo>
                  <a:pt x="429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2" name="Google Shape;2832;p67"/>
          <p:cNvSpPr/>
          <p:nvPr/>
        </p:nvSpPr>
        <p:spPr>
          <a:xfrm>
            <a:off x="4805509" y="1281798"/>
            <a:ext cx="264679" cy="430614"/>
          </a:xfrm>
          <a:custGeom>
            <a:avLst/>
            <a:gdLst/>
            <a:ahLst/>
            <a:cxnLst/>
            <a:rect l="l" t="t" r="r" b="b"/>
            <a:pathLst>
              <a:path w="10242" h="16663" extrusionOk="0">
                <a:moveTo>
                  <a:pt x="3184" y="4723"/>
                </a:moveTo>
                <a:lnTo>
                  <a:pt x="3184" y="4723"/>
                </a:lnTo>
                <a:cubicBezTo>
                  <a:pt x="4033" y="5678"/>
                  <a:pt x="4670" y="6687"/>
                  <a:pt x="4829" y="6899"/>
                </a:cubicBezTo>
                <a:cubicBezTo>
                  <a:pt x="4829" y="7164"/>
                  <a:pt x="4882" y="7429"/>
                  <a:pt x="4882" y="7695"/>
                </a:cubicBezTo>
                <a:cubicBezTo>
                  <a:pt x="4510" y="6952"/>
                  <a:pt x="3927" y="5838"/>
                  <a:pt x="3184" y="4723"/>
                </a:cubicBezTo>
                <a:close/>
                <a:moveTo>
                  <a:pt x="8013" y="8544"/>
                </a:moveTo>
                <a:lnTo>
                  <a:pt x="6527" y="10295"/>
                </a:lnTo>
                <a:cubicBezTo>
                  <a:pt x="6527" y="10083"/>
                  <a:pt x="6527" y="9870"/>
                  <a:pt x="6527" y="9711"/>
                </a:cubicBezTo>
                <a:cubicBezTo>
                  <a:pt x="6898" y="9287"/>
                  <a:pt x="7482" y="8862"/>
                  <a:pt x="8013" y="8544"/>
                </a:cubicBezTo>
                <a:close/>
                <a:moveTo>
                  <a:pt x="3184" y="8544"/>
                </a:moveTo>
                <a:cubicBezTo>
                  <a:pt x="4192" y="9181"/>
                  <a:pt x="4776" y="9711"/>
                  <a:pt x="4776" y="9711"/>
                </a:cubicBezTo>
                <a:cubicBezTo>
                  <a:pt x="4829" y="9764"/>
                  <a:pt x="4829" y="9764"/>
                  <a:pt x="4882" y="9817"/>
                </a:cubicBezTo>
                <a:cubicBezTo>
                  <a:pt x="4882" y="10030"/>
                  <a:pt x="4829" y="10189"/>
                  <a:pt x="4829" y="10401"/>
                </a:cubicBezTo>
                <a:cubicBezTo>
                  <a:pt x="4564" y="9977"/>
                  <a:pt x="3980" y="9287"/>
                  <a:pt x="3184" y="8544"/>
                </a:cubicBezTo>
                <a:close/>
                <a:moveTo>
                  <a:pt x="5306" y="1"/>
                </a:moveTo>
                <a:cubicBezTo>
                  <a:pt x="5253" y="1"/>
                  <a:pt x="5200" y="54"/>
                  <a:pt x="5200" y="160"/>
                </a:cubicBezTo>
                <a:lnTo>
                  <a:pt x="5413" y="2442"/>
                </a:lnTo>
                <a:cubicBezTo>
                  <a:pt x="5253" y="2707"/>
                  <a:pt x="5094" y="2972"/>
                  <a:pt x="4988" y="3344"/>
                </a:cubicBezTo>
                <a:cubicBezTo>
                  <a:pt x="4935" y="3450"/>
                  <a:pt x="4935" y="3556"/>
                  <a:pt x="4882" y="3609"/>
                </a:cubicBezTo>
                <a:cubicBezTo>
                  <a:pt x="4882" y="3503"/>
                  <a:pt x="4829" y="3344"/>
                  <a:pt x="4829" y="3237"/>
                </a:cubicBezTo>
                <a:cubicBezTo>
                  <a:pt x="4776" y="3078"/>
                  <a:pt x="4776" y="2919"/>
                  <a:pt x="4776" y="2760"/>
                </a:cubicBezTo>
                <a:cubicBezTo>
                  <a:pt x="4732" y="2673"/>
                  <a:pt x="4654" y="2587"/>
                  <a:pt x="4569" y="2587"/>
                </a:cubicBezTo>
                <a:cubicBezTo>
                  <a:pt x="4549" y="2587"/>
                  <a:pt x="4530" y="2591"/>
                  <a:pt x="4510" y="2601"/>
                </a:cubicBezTo>
                <a:cubicBezTo>
                  <a:pt x="4404" y="2601"/>
                  <a:pt x="4298" y="2707"/>
                  <a:pt x="4298" y="2813"/>
                </a:cubicBezTo>
                <a:cubicBezTo>
                  <a:pt x="4351" y="2972"/>
                  <a:pt x="4351" y="3131"/>
                  <a:pt x="4351" y="3291"/>
                </a:cubicBezTo>
                <a:cubicBezTo>
                  <a:pt x="4404" y="3397"/>
                  <a:pt x="4404" y="3556"/>
                  <a:pt x="4457" y="3715"/>
                </a:cubicBezTo>
                <a:cubicBezTo>
                  <a:pt x="4510" y="4352"/>
                  <a:pt x="4617" y="5148"/>
                  <a:pt x="4723" y="5997"/>
                </a:cubicBezTo>
                <a:cubicBezTo>
                  <a:pt x="4457" y="5572"/>
                  <a:pt x="4033" y="5042"/>
                  <a:pt x="3608" y="4511"/>
                </a:cubicBezTo>
                <a:cubicBezTo>
                  <a:pt x="3555" y="4246"/>
                  <a:pt x="3078" y="2866"/>
                  <a:pt x="3131" y="2282"/>
                </a:cubicBezTo>
                <a:cubicBezTo>
                  <a:pt x="3131" y="2176"/>
                  <a:pt x="3078" y="2123"/>
                  <a:pt x="3025" y="2123"/>
                </a:cubicBezTo>
                <a:cubicBezTo>
                  <a:pt x="2919" y="2123"/>
                  <a:pt x="2865" y="2176"/>
                  <a:pt x="2865" y="2282"/>
                </a:cubicBezTo>
                <a:cubicBezTo>
                  <a:pt x="2812" y="2707"/>
                  <a:pt x="2972" y="3397"/>
                  <a:pt x="3131" y="3927"/>
                </a:cubicBezTo>
                <a:cubicBezTo>
                  <a:pt x="2706" y="3397"/>
                  <a:pt x="2229" y="2919"/>
                  <a:pt x="1804" y="2548"/>
                </a:cubicBezTo>
                <a:lnTo>
                  <a:pt x="1751" y="1911"/>
                </a:lnTo>
                <a:cubicBezTo>
                  <a:pt x="1751" y="1805"/>
                  <a:pt x="1698" y="1752"/>
                  <a:pt x="1592" y="1752"/>
                </a:cubicBezTo>
                <a:cubicBezTo>
                  <a:pt x="1539" y="1752"/>
                  <a:pt x="1486" y="1858"/>
                  <a:pt x="1486" y="1911"/>
                </a:cubicBezTo>
                <a:lnTo>
                  <a:pt x="1486" y="2335"/>
                </a:lnTo>
                <a:cubicBezTo>
                  <a:pt x="1380" y="2282"/>
                  <a:pt x="1327" y="2229"/>
                  <a:pt x="1220" y="2176"/>
                </a:cubicBezTo>
                <a:cubicBezTo>
                  <a:pt x="1177" y="2154"/>
                  <a:pt x="1133" y="2141"/>
                  <a:pt x="1092" y="2141"/>
                </a:cubicBezTo>
                <a:cubicBezTo>
                  <a:pt x="1036" y="2141"/>
                  <a:pt x="986" y="2167"/>
                  <a:pt x="955" y="2229"/>
                </a:cubicBezTo>
                <a:cubicBezTo>
                  <a:pt x="849" y="2282"/>
                  <a:pt x="902" y="2442"/>
                  <a:pt x="955" y="2495"/>
                </a:cubicBezTo>
                <a:cubicBezTo>
                  <a:pt x="1274" y="2866"/>
                  <a:pt x="1645" y="3237"/>
                  <a:pt x="1910" y="3662"/>
                </a:cubicBezTo>
                <a:cubicBezTo>
                  <a:pt x="1433" y="3503"/>
                  <a:pt x="690" y="3291"/>
                  <a:pt x="159" y="3291"/>
                </a:cubicBezTo>
                <a:cubicBezTo>
                  <a:pt x="53" y="3291"/>
                  <a:pt x="0" y="3397"/>
                  <a:pt x="0" y="3450"/>
                </a:cubicBezTo>
                <a:cubicBezTo>
                  <a:pt x="0" y="3556"/>
                  <a:pt x="53" y="3609"/>
                  <a:pt x="159" y="3609"/>
                </a:cubicBezTo>
                <a:cubicBezTo>
                  <a:pt x="201" y="3605"/>
                  <a:pt x="245" y="3604"/>
                  <a:pt x="290" y="3604"/>
                </a:cubicBezTo>
                <a:cubicBezTo>
                  <a:pt x="933" y="3604"/>
                  <a:pt x="1882" y="3938"/>
                  <a:pt x="2229" y="4086"/>
                </a:cubicBezTo>
                <a:cubicBezTo>
                  <a:pt x="3768" y="6209"/>
                  <a:pt x="4776" y="8491"/>
                  <a:pt x="4935" y="8809"/>
                </a:cubicBezTo>
                <a:lnTo>
                  <a:pt x="4935" y="9234"/>
                </a:lnTo>
                <a:cubicBezTo>
                  <a:pt x="4617" y="8968"/>
                  <a:pt x="3874" y="8385"/>
                  <a:pt x="2759" y="7801"/>
                </a:cubicBezTo>
                <a:lnTo>
                  <a:pt x="2335" y="6846"/>
                </a:lnTo>
                <a:lnTo>
                  <a:pt x="2547" y="6315"/>
                </a:lnTo>
                <a:cubicBezTo>
                  <a:pt x="2547" y="6262"/>
                  <a:pt x="2494" y="6156"/>
                  <a:pt x="2441" y="6156"/>
                </a:cubicBezTo>
                <a:cubicBezTo>
                  <a:pt x="2413" y="6142"/>
                  <a:pt x="2388" y="6135"/>
                  <a:pt x="2366" y="6135"/>
                </a:cubicBezTo>
                <a:cubicBezTo>
                  <a:pt x="2306" y="6135"/>
                  <a:pt x="2268" y="6184"/>
                  <a:pt x="2229" y="6262"/>
                </a:cubicBezTo>
                <a:lnTo>
                  <a:pt x="2176" y="6421"/>
                </a:lnTo>
                <a:lnTo>
                  <a:pt x="2016" y="5997"/>
                </a:lnTo>
                <a:cubicBezTo>
                  <a:pt x="1979" y="5959"/>
                  <a:pt x="1915" y="5922"/>
                  <a:pt x="1862" y="5922"/>
                </a:cubicBezTo>
                <a:cubicBezTo>
                  <a:pt x="1840" y="5922"/>
                  <a:pt x="1820" y="5928"/>
                  <a:pt x="1804" y="5944"/>
                </a:cubicBezTo>
                <a:cubicBezTo>
                  <a:pt x="1751" y="5997"/>
                  <a:pt x="1698" y="6050"/>
                  <a:pt x="1751" y="6156"/>
                </a:cubicBezTo>
                <a:lnTo>
                  <a:pt x="2335" y="7536"/>
                </a:lnTo>
                <a:cubicBezTo>
                  <a:pt x="1963" y="7376"/>
                  <a:pt x="1539" y="7164"/>
                  <a:pt x="1114" y="7005"/>
                </a:cubicBezTo>
                <a:cubicBezTo>
                  <a:pt x="1086" y="6991"/>
                  <a:pt x="1054" y="6984"/>
                  <a:pt x="1021" y="6984"/>
                </a:cubicBezTo>
                <a:cubicBezTo>
                  <a:pt x="931" y="6984"/>
                  <a:pt x="835" y="7033"/>
                  <a:pt x="796" y="7111"/>
                </a:cubicBezTo>
                <a:cubicBezTo>
                  <a:pt x="743" y="7217"/>
                  <a:pt x="796" y="7323"/>
                  <a:pt x="902" y="7376"/>
                </a:cubicBezTo>
                <a:cubicBezTo>
                  <a:pt x="1751" y="7801"/>
                  <a:pt x="2494" y="8491"/>
                  <a:pt x="3131" y="9074"/>
                </a:cubicBezTo>
                <a:lnTo>
                  <a:pt x="2706" y="9181"/>
                </a:lnTo>
                <a:cubicBezTo>
                  <a:pt x="2653" y="9181"/>
                  <a:pt x="2600" y="9287"/>
                  <a:pt x="2600" y="9340"/>
                </a:cubicBezTo>
                <a:cubicBezTo>
                  <a:pt x="2600" y="9393"/>
                  <a:pt x="2706" y="9446"/>
                  <a:pt x="2759" y="9446"/>
                </a:cubicBezTo>
                <a:lnTo>
                  <a:pt x="3343" y="9340"/>
                </a:lnTo>
                <a:cubicBezTo>
                  <a:pt x="3396" y="9393"/>
                  <a:pt x="3449" y="9446"/>
                  <a:pt x="3555" y="9552"/>
                </a:cubicBezTo>
                <a:cubicBezTo>
                  <a:pt x="4245" y="10295"/>
                  <a:pt x="4670" y="10879"/>
                  <a:pt x="4670" y="10932"/>
                </a:cubicBezTo>
                <a:cubicBezTo>
                  <a:pt x="4670" y="10932"/>
                  <a:pt x="4723" y="10932"/>
                  <a:pt x="4723" y="10985"/>
                </a:cubicBezTo>
                <a:cubicBezTo>
                  <a:pt x="4617" y="11515"/>
                  <a:pt x="4457" y="11993"/>
                  <a:pt x="4192" y="12364"/>
                </a:cubicBezTo>
                <a:cubicBezTo>
                  <a:pt x="3131" y="14009"/>
                  <a:pt x="2759" y="14858"/>
                  <a:pt x="2600" y="15230"/>
                </a:cubicBezTo>
                <a:cubicBezTo>
                  <a:pt x="2494" y="15203"/>
                  <a:pt x="2385" y="15190"/>
                  <a:pt x="2275" y="15190"/>
                </a:cubicBezTo>
                <a:cubicBezTo>
                  <a:pt x="1947" y="15190"/>
                  <a:pt x="1618" y="15309"/>
                  <a:pt x="1380" y="15548"/>
                </a:cubicBezTo>
                <a:lnTo>
                  <a:pt x="1220" y="15707"/>
                </a:lnTo>
                <a:cubicBezTo>
                  <a:pt x="1114" y="15814"/>
                  <a:pt x="1114" y="15920"/>
                  <a:pt x="1220" y="16026"/>
                </a:cubicBezTo>
                <a:cubicBezTo>
                  <a:pt x="1220" y="16079"/>
                  <a:pt x="1274" y="16079"/>
                  <a:pt x="1327" y="16079"/>
                </a:cubicBezTo>
                <a:cubicBezTo>
                  <a:pt x="1380" y="16079"/>
                  <a:pt x="1486" y="16079"/>
                  <a:pt x="1486" y="16026"/>
                </a:cubicBezTo>
                <a:lnTo>
                  <a:pt x="1698" y="15867"/>
                </a:lnTo>
                <a:cubicBezTo>
                  <a:pt x="1831" y="15701"/>
                  <a:pt x="2005" y="15618"/>
                  <a:pt x="2194" y="15618"/>
                </a:cubicBezTo>
                <a:cubicBezTo>
                  <a:pt x="2308" y="15618"/>
                  <a:pt x="2428" y="15648"/>
                  <a:pt x="2547" y="15707"/>
                </a:cubicBezTo>
                <a:lnTo>
                  <a:pt x="2653" y="15760"/>
                </a:lnTo>
                <a:cubicBezTo>
                  <a:pt x="2706" y="15787"/>
                  <a:pt x="2746" y="15800"/>
                  <a:pt x="2779" y="15800"/>
                </a:cubicBezTo>
                <a:cubicBezTo>
                  <a:pt x="2812" y="15800"/>
                  <a:pt x="2839" y="15787"/>
                  <a:pt x="2865" y="15760"/>
                </a:cubicBezTo>
                <a:cubicBezTo>
                  <a:pt x="2972" y="15707"/>
                  <a:pt x="2972" y="15654"/>
                  <a:pt x="2972" y="15548"/>
                </a:cubicBezTo>
                <a:cubicBezTo>
                  <a:pt x="2972" y="15495"/>
                  <a:pt x="3078" y="14805"/>
                  <a:pt x="4564" y="12630"/>
                </a:cubicBezTo>
                <a:cubicBezTo>
                  <a:pt x="5147" y="11728"/>
                  <a:pt x="5413" y="10348"/>
                  <a:pt x="5359" y="8332"/>
                </a:cubicBezTo>
                <a:cubicBezTo>
                  <a:pt x="5306" y="7748"/>
                  <a:pt x="5306" y="7164"/>
                  <a:pt x="5253" y="6634"/>
                </a:cubicBezTo>
                <a:lnTo>
                  <a:pt x="5253" y="6634"/>
                </a:lnTo>
                <a:cubicBezTo>
                  <a:pt x="5359" y="6952"/>
                  <a:pt x="5519" y="7270"/>
                  <a:pt x="5678" y="7589"/>
                </a:cubicBezTo>
                <a:cubicBezTo>
                  <a:pt x="6315" y="8809"/>
                  <a:pt x="6315" y="12630"/>
                  <a:pt x="4776" y="14222"/>
                </a:cubicBezTo>
                <a:cubicBezTo>
                  <a:pt x="4750" y="14219"/>
                  <a:pt x="4725" y="14218"/>
                  <a:pt x="4701" y="14218"/>
                </a:cubicBezTo>
                <a:cubicBezTo>
                  <a:pt x="4206" y="14218"/>
                  <a:pt x="3821" y="14699"/>
                  <a:pt x="3821" y="14699"/>
                </a:cubicBezTo>
                <a:cubicBezTo>
                  <a:pt x="3714" y="14805"/>
                  <a:pt x="3714" y="14965"/>
                  <a:pt x="3821" y="15018"/>
                </a:cubicBezTo>
                <a:cubicBezTo>
                  <a:pt x="3865" y="15040"/>
                  <a:pt x="3909" y="15052"/>
                  <a:pt x="3952" y="15052"/>
                </a:cubicBezTo>
                <a:cubicBezTo>
                  <a:pt x="4015" y="15052"/>
                  <a:pt x="4077" y="15027"/>
                  <a:pt x="4139" y="14965"/>
                </a:cubicBezTo>
                <a:cubicBezTo>
                  <a:pt x="4139" y="14965"/>
                  <a:pt x="4457" y="14646"/>
                  <a:pt x="4776" y="14646"/>
                </a:cubicBezTo>
                <a:cubicBezTo>
                  <a:pt x="4935" y="14646"/>
                  <a:pt x="5147" y="14805"/>
                  <a:pt x="5306" y="15018"/>
                </a:cubicBezTo>
                <a:cubicBezTo>
                  <a:pt x="5678" y="15601"/>
                  <a:pt x="6208" y="15973"/>
                  <a:pt x="6845" y="16238"/>
                </a:cubicBezTo>
                <a:cubicBezTo>
                  <a:pt x="6474" y="16185"/>
                  <a:pt x="6155" y="16079"/>
                  <a:pt x="5837" y="15920"/>
                </a:cubicBezTo>
                <a:cubicBezTo>
                  <a:pt x="5504" y="15698"/>
                  <a:pt x="5223" y="15605"/>
                  <a:pt x="4957" y="15605"/>
                </a:cubicBezTo>
                <a:cubicBezTo>
                  <a:pt x="4842" y="15605"/>
                  <a:pt x="4729" y="15622"/>
                  <a:pt x="4617" y="15654"/>
                </a:cubicBezTo>
                <a:cubicBezTo>
                  <a:pt x="4298" y="15707"/>
                  <a:pt x="4192" y="15973"/>
                  <a:pt x="4192" y="16026"/>
                </a:cubicBezTo>
                <a:cubicBezTo>
                  <a:pt x="4139" y="16132"/>
                  <a:pt x="4192" y="16238"/>
                  <a:pt x="4298" y="16291"/>
                </a:cubicBezTo>
                <a:cubicBezTo>
                  <a:pt x="4327" y="16305"/>
                  <a:pt x="4355" y="16312"/>
                  <a:pt x="4382" y="16312"/>
                </a:cubicBezTo>
                <a:cubicBezTo>
                  <a:pt x="4457" y="16312"/>
                  <a:pt x="4525" y="16263"/>
                  <a:pt x="4564" y="16185"/>
                </a:cubicBezTo>
                <a:cubicBezTo>
                  <a:pt x="4564" y="16185"/>
                  <a:pt x="4617" y="16079"/>
                  <a:pt x="4776" y="16026"/>
                </a:cubicBezTo>
                <a:cubicBezTo>
                  <a:pt x="4935" y="16026"/>
                  <a:pt x="5147" y="16026"/>
                  <a:pt x="5625" y="16291"/>
                </a:cubicBezTo>
                <a:cubicBezTo>
                  <a:pt x="6102" y="16609"/>
                  <a:pt x="6686" y="16663"/>
                  <a:pt x="7217" y="16663"/>
                </a:cubicBezTo>
                <a:cubicBezTo>
                  <a:pt x="7907" y="16663"/>
                  <a:pt x="8490" y="16503"/>
                  <a:pt x="8543" y="16503"/>
                </a:cubicBezTo>
                <a:cubicBezTo>
                  <a:pt x="8649" y="16503"/>
                  <a:pt x="8703" y="16397"/>
                  <a:pt x="8703" y="16291"/>
                </a:cubicBezTo>
                <a:cubicBezTo>
                  <a:pt x="8703" y="16185"/>
                  <a:pt x="8596" y="16079"/>
                  <a:pt x="8490" y="16079"/>
                </a:cubicBezTo>
                <a:cubicBezTo>
                  <a:pt x="7164" y="16026"/>
                  <a:pt x="6262" y="15601"/>
                  <a:pt x="5678" y="14752"/>
                </a:cubicBezTo>
                <a:cubicBezTo>
                  <a:pt x="5519" y="14593"/>
                  <a:pt x="5413" y="14434"/>
                  <a:pt x="5253" y="14381"/>
                </a:cubicBezTo>
                <a:cubicBezTo>
                  <a:pt x="5678" y="13850"/>
                  <a:pt x="6262" y="12789"/>
                  <a:pt x="6474" y="10985"/>
                </a:cubicBezTo>
                <a:lnTo>
                  <a:pt x="7482" y="9764"/>
                </a:lnTo>
                <a:lnTo>
                  <a:pt x="7960" y="9764"/>
                </a:lnTo>
                <a:cubicBezTo>
                  <a:pt x="8013" y="9711"/>
                  <a:pt x="8119" y="9658"/>
                  <a:pt x="8066" y="9605"/>
                </a:cubicBezTo>
                <a:cubicBezTo>
                  <a:pt x="8066" y="9499"/>
                  <a:pt x="8013" y="9446"/>
                  <a:pt x="7907" y="9446"/>
                </a:cubicBezTo>
                <a:lnTo>
                  <a:pt x="7747" y="9446"/>
                </a:lnTo>
                <a:lnTo>
                  <a:pt x="9127" y="7907"/>
                </a:lnTo>
                <a:lnTo>
                  <a:pt x="9552" y="7483"/>
                </a:lnTo>
                <a:lnTo>
                  <a:pt x="10082" y="7429"/>
                </a:lnTo>
                <a:cubicBezTo>
                  <a:pt x="10188" y="7429"/>
                  <a:pt x="10241" y="7376"/>
                  <a:pt x="10241" y="7270"/>
                </a:cubicBezTo>
                <a:cubicBezTo>
                  <a:pt x="10241" y="7217"/>
                  <a:pt x="10135" y="7164"/>
                  <a:pt x="10082" y="7164"/>
                </a:cubicBezTo>
                <a:lnTo>
                  <a:pt x="9923" y="7217"/>
                </a:lnTo>
                <a:lnTo>
                  <a:pt x="10135" y="6952"/>
                </a:lnTo>
                <a:cubicBezTo>
                  <a:pt x="10241" y="6899"/>
                  <a:pt x="10241" y="6740"/>
                  <a:pt x="10135" y="6687"/>
                </a:cubicBezTo>
                <a:cubicBezTo>
                  <a:pt x="10104" y="6624"/>
                  <a:pt x="10037" y="6599"/>
                  <a:pt x="9975" y="6599"/>
                </a:cubicBezTo>
                <a:cubicBezTo>
                  <a:pt x="9932" y="6599"/>
                  <a:pt x="9892" y="6612"/>
                  <a:pt x="9870" y="6634"/>
                </a:cubicBezTo>
                <a:lnTo>
                  <a:pt x="8862" y="7589"/>
                </a:lnTo>
                <a:cubicBezTo>
                  <a:pt x="8756" y="7589"/>
                  <a:pt x="8543" y="7748"/>
                  <a:pt x="8225" y="7907"/>
                </a:cubicBezTo>
                <a:lnTo>
                  <a:pt x="8862" y="6899"/>
                </a:lnTo>
                <a:cubicBezTo>
                  <a:pt x="8862" y="6846"/>
                  <a:pt x="8862" y="6740"/>
                  <a:pt x="8809" y="6740"/>
                </a:cubicBezTo>
                <a:cubicBezTo>
                  <a:pt x="8765" y="6718"/>
                  <a:pt x="8730" y="6705"/>
                  <a:pt x="8700" y="6705"/>
                </a:cubicBezTo>
                <a:cubicBezTo>
                  <a:pt x="8659" y="6705"/>
                  <a:pt x="8627" y="6731"/>
                  <a:pt x="8596" y="6793"/>
                </a:cubicBezTo>
                <a:lnTo>
                  <a:pt x="7694" y="8225"/>
                </a:lnTo>
                <a:cubicBezTo>
                  <a:pt x="7270" y="8491"/>
                  <a:pt x="6845" y="8809"/>
                  <a:pt x="6527" y="9128"/>
                </a:cubicBezTo>
                <a:cubicBezTo>
                  <a:pt x="6474" y="8385"/>
                  <a:pt x="6315" y="7801"/>
                  <a:pt x="6102" y="7376"/>
                </a:cubicBezTo>
                <a:lnTo>
                  <a:pt x="6049" y="7376"/>
                </a:lnTo>
                <a:cubicBezTo>
                  <a:pt x="6102" y="7164"/>
                  <a:pt x="6262" y="6740"/>
                  <a:pt x="6421" y="6262"/>
                </a:cubicBezTo>
                <a:lnTo>
                  <a:pt x="7058" y="5891"/>
                </a:lnTo>
                <a:cubicBezTo>
                  <a:pt x="7164" y="5891"/>
                  <a:pt x="7164" y="5785"/>
                  <a:pt x="7111" y="5731"/>
                </a:cubicBezTo>
                <a:cubicBezTo>
                  <a:pt x="7111" y="5669"/>
                  <a:pt x="7074" y="5644"/>
                  <a:pt x="7033" y="5644"/>
                </a:cubicBezTo>
                <a:cubicBezTo>
                  <a:pt x="7004" y="5644"/>
                  <a:pt x="6973" y="5656"/>
                  <a:pt x="6951" y="5678"/>
                </a:cubicBezTo>
                <a:lnTo>
                  <a:pt x="6633" y="5838"/>
                </a:lnTo>
                <a:cubicBezTo>
                  <a:pt x="6845" y="5413"/>
                  <a:pt x="7111" y="5042"/>
                  <a:pt x="7482" y="4723"/>
                </a:cubicBezTo>
                <a:cubicBezTo>
                  <a:pt x="7588" y="4670"/>
                  <a:pt x="7588" y="4617"/>
                  <a:pt x="7535" y="4511"/>
                </a:cubicBezTo>
                <a:cubicBezTo>
                  <a:pt x="7509" y="4484"/>
                  <a:pt x="7469" y="4471"/>
                  <a:pt x="7429" y="4471"/>
                </a:cubicBezTo>
                <a:cubicBezTo>
                  <a:pt x="7389" y="4471"/>
                  <a:pt x="7349" y="4484"/>
                  <a:pt x="7323" y="4511"/>
                </a:cubicBezTo>
                <a:cubicBezTo>
                  <a:pt x="7217" y="4617"/>
                  <a:pt x="7058" y="4723"/>
                  <a:pt x="6951" y="4829"/>
                </a:cubicBezTo>
                <a:cubicBezTo>
                  <a:pt x="6951" y="4458"/>
                  <a:pt x="6951" y="3874"/>
                  <a:pt x="6792" y="3344"/>
                </a:cubicBezTo>
                <a:cubicBezTo>
                  <a:pt x="6755" y="3306"/>
                  <a:pt x="6717" y="3269"/>
                  <a:pt x="6661" y="3269"/>
                </a:cubicBezTo>
                <a:cubicBezTo>
                  <a:pt x="6638" y="3269"/>
                  <a:pt x="6611" y="3275"/>
                  <a:pt x="6580" y="3291"/>
                </a:cubicBezTo>
                <a:cubicBezTo>
                  <a:pt x="6527" y="3291"/>
                  <a:pt x="6474" y="3397"/>
                  <a:pt x="6527" y="3450"/>
                </a:cubicBezTo>
                <a:cubicBezTo>
                  <a:pt x="6792" y="4193"/>
                  <a:pt x="6633" y="5095"/>
                  <a:pt x="6633" y="5254"/>
                </a:cubicBezTo>
                <a:cubicBezTo>
                  <a:pt x="6421" y="5572"/>
                  <a:pt x="6208" y="5944"/>
                  <a:pt x="6049" y="6368"/>
                </a:cubicBezTo>
                <a:cubicBezTo>
                  <a:pt x="5996" y="6580"/>
                  <a:pt x="5890" y="6793"/>
                  <a:pt x="5890" y="6952"/>
                </a:cubicBezTo>
                <a:cubicBezTo>
                  <a:pt x="5466" y="6156"/>
                  <a:pt x="5200" y="5307"/>
                  <a:pt x="4988" y="4246"/>
                </a:cubicBezTo>
                <a:cubicBezTo>
                  <a:pt x="5041" y="4033"/>
                  <a:pt x="5147" y="3662"/>
                  <a:pt x="5306" y="3291"/>
                </a:cubicBezTo>
                <a:lnTo>
                  <a:pt x="5625" y="3184"/>
                </a:lnTo>
                <a:cubicBezTo>
                  <a:pt x="5678" y="3184"/>
                  <a:pt x="5731" y="3078"/>
                  <a:pt x="5731" y="3025"/>
                </a:cubicBezTo>
                <a:cubicBezTo>
                  <a:pt x="5731" y="2948"/>
                  <a:pt x="5674" y="2898"/>
                  <a:pt x="5623" y="2898"/>
                </a:cubicBezTo>
                <a:cubicBezTo>
                  <a:pt x="5604" y="2898"/>
                  <a:pt x="5586" y="2905"/>
                  <a:pt x="5572" y="2919"/>
                </a:cubicBezTo>
                <a:lnTo>
                  <a:pt x="5466" y="2919"/>
                </a:lnTo>
                <a:cubicBezTo>
                  <a:pt x="5678" y="2548"/>
                  <a:pt x="5890" y="2176"/>
                  <a:pt x="6155" y="1911"/>
                </a:cubicBezTo>
                <a:cubicBezTo>
                  <a:pt x="6208" y="1858"/>
                  <a:pt x="6208" y="1752"/>
                  <a:pt x="6155" y="1699"/>
                </a:cubicBezTo>
                <a:cubicBezTo>
                  <a:pt x="6129" y="1672"/>
                  <a:pt x="6089" y="1659"/>
                  <a:pt x="6049" y="1659"/>
                </a:cubicBezTo>
                <a:cubicBezTo>
                  <a:pt x="6010" y="1659"/>
                  <a:pt x="5970" y="1672"/>
                  <a:pt x="5943" y="1699"/>
                </a:cubicBezTo>
                <a:cubicBezTo>
                  <a:pt x="5837" y="1805"/>
                  <a:pt x="5731" y="1911"/>
                  <a:pt x="5678" y="2017"/>
                </a:cubicBezTo>
                <a:lnTo>
                  <a:pt x="5466" y="107"/>
                </a:lnTo>
                <a:cubicBezTo>
                  <a:pt x="5466" y="54"/>
                  <a:pt x="5413" y="1"/>
                  <a:pt x="530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33" name="Google Shape;2833;p67"/>
          <p:cNvGrpSpPr/>
          <p:nvPr/>
        </p:nvGrpSpPr>
        <p:grpSpPr>
          <a:xfrm>
            <a:off x="5438504" y="1289648"/>
            <a:ext cx="384029" cy="415560"/>
            <a:chOff x="1868035" y="6021127"/>
            <a:chExt cx="953874" cy="1032191"/>
          </a:xfrm>
        </p:grpSpPr>
        <p:sp>
          <p:nvSpPr>
            <p:cNvPr id="2834" name="Google Shape;2834;p67"/>
            <p:cNvSpPr/>
            <p:nvPr/>
          </p:nvSpPr>
          <p:spPr>
            <a:xfrm>
              <a:off x="1868035" y="6021127"/>
              <a:ext cx="953874" cy="1032191"/>
            </a:xfrm>
            <a:custGeom>
              <a:avLst/>
              <a:gdLst/>
              <a:ahLst/>
              <a:cxnLst/>
              <a:rect l="l" t="t" r="r" b="b"/>
              <a:pathLst>
                <a:path w="14859" h="16079" extrusionOk="0">
                  <a:moveTo>
                    <a:pt x="7217" y="425"/>
                  </a:moveTo>
                  <a:cubicBezTo>
                    <a:pt x="7589" y="425"/>
                    <a:pt x="8013" y="637"/>
                    <a:pt x="8172" y="1008"/>
                  </a:cubicBezTo>
                  <a:cubicBezTo>
                    <a:pt x="8226" y="1061"/>
                    <a:pt x="8279" y="1061"/>
                    <a:pt x="8332" y="1115"/>
                  </a:cubicBezTo>
                  <a:cubicBezTo>
                    <a:pt x="8438" y="1115"/>
                    <a:pt x="8491" y="1061"/>
                    <a:pt x="8544" y="1008"/>
                  </a:cubicBezTo>
                  <a:cubicBezTo>
                    <a:pt x="8809" y="743"/>
                    <a:pt x="9181" y="584"/>
                    <a:pt x="9605" y="584"/>
                  </a:cubicBezTo>
                  <a:cubicBezTo>
                    <a:pt x="10242" y="584"/>
                    <a:pt x="10826" y="1061"/>
                    <a:pt x="11038" y="1698"/>
                  </a:cubicBezTo>
                  <a:cubicBezTo>
                    <a:pt x="11038" y="1804"/>
                    <a:pt x="11091" y="1857"/>
                    <a:pt x="11197" y="1857"/>
                  </a:cubicBezTo>
                  <a:cubicBezTo>
                    <a:pt x="11213" y="1873"/>
                    <a:pt x="11233" y="1879"/>
                    <a:pt x="11255" y="1879"/>
                  </a:cubicBezTo>
                  <a:cubicBezTo>
                    <a:pt x="11308" y="1879"/>
                    <a:pt x="11372" y="1842"/>
                    <a:pt x="11409" y="1804"/>
                  </a:cubicBezTo>
                  <a:cubicBezTo>
                    <a:pt x="11622" y="1539"/>
                    <a:pt x="11940" y="1380"/>
                    <a:pt x="12311" y="1380"/>
                  </a:cubicBezTo>
                  <a:cubicBezTo>
                    <a:pt x="12948" y="1380"/>
                    <a:pt x="13479" y="1910"/>
                    <a:pt x="13479" y="2547"/>
                  </a:cubicBezTo>
                  <a:cubicBezTo>
                    <a:pt x="13479" y="2706"/>
                    <a:pt x="13479" y="2866"/>
                    <a:pt x="13426" y="2972"/>
                  </a:cubicBezTo>
                  <a:cubicBezTo>
                    <a:pt x="13373" y="3025"/>
                    <a:pt x="13426" y="3131"/>
                    <a:pt x="13426" y="3184"/>
                  </a:cubicBezTo>
                  <a:cubicBezTo>
                    <a:pt x="13479" y="3237"/>
                    <a:pt x="13532" y="3290"/>
                    <a:pt x="13638" y="3290"/>
                  </a:cubicBezTo>
                  <a:cubicBezTo>
                    <a:pt x="14063" y="3290"/>
                    <a:pt x="14381" y="3609"/>
                    <a:pt x="14381" y="3980"/>
                  </a:cubicBezTo>
                  <a:cubicBezTo>
                    <a:pt x="14434" y="4458"/>
                    <a:pt x="14116" y="4829"/>
                    <a:pt x="13691" y="4829"/>
                  </a:cubicBezTo>
                  <a:lnTo>
                    <a:pt x="13638" y="4882"/>
                  </a:lnTo>
                  <a:cubicBezTo>
                    <a:pt x="13532" y="4882"/>
                    <a:pt x="13373" y="4829"/>
                    <a:pt x="13267" y="4776"/>
                  </a:cubicBezTo>
                  <a:cubicBezTo>
                    <a:pt x="13236" y="4760"/>
                    <a:pt x="13204" y="4754"/>
                    <a:pt x="13175" y="4754"/>
                  </a:cubicBezTo>
                  <a:cubicBezTo>
                    <a:pt x="13103" y="4754"/>
                    <a:pt x="13039" y="4791"/>
                    <a:pt x="13001" y="4829"/>
                  </a:cubicBezTo>
                  <a:cubicBezTo>
                    <a:pt x="12948" y="4882"/>
                    <a:pt x="12948" y="4988"/>
                    <a:pt x="12948" y="5041"/>
                  </a:cubicBezTo>
                  <a:cubicBezTo>
                    <a:pt x="13001" y="5200"/>
                    <a:pt x="13001" y="5307"/>
                    <a:pt x="13054" y="5413"/>
                  </a:cubicBezTo>
                  <a:cubicBezTo>
                    <a:pt x="13107" y="6156"/>
                    <a:pt x="12524" y="6792"/>
                    <a:pt x="11834" y="6845"/>
                  </a:cubicBezTo>
                  <a:lnTo>
                    <a:pt x="11728" y="6845"/>
                  </a:lnTo>
                  <a:cubicBezTo>
                    <a:pt x="11356" y="6845"/>
                    <a:pt x="11038" y="6686"/>
                    <a:pt x="10773" y="6421"/>
                  </a:cubicBezTo>
                  <a:cubicBezTo>
                    <a:pt x="10720" y="6368"/>
                    <a:pt x="10666" y="6368"/>
                    <a:pt x="10560" y="6368"/>
                  </a:cubicBezTo>
                  <a:cubicBezTo>
                    <a:pt x="10507" y="6368"/>
                    <a:pt x="10454" y="6421"/>
                    <a:pt x="10401" y="6527"/>
                  </a:cubicBezTo>
                  <a:cubicBezTo>
                    <a:pt x="10242" y="7005"/>
                    <a:pt x="9817" y="7429"/>
                    <a:pt x="9234" y="7429"/>
                  </a:cubicBezTo>
                  <a:lnTo>
                    <a:pt x="9181" y="7429"/>
                  </a:lnTo>
                  <a:cubicBezTo>
                    <a:pt x="8703" y="7429"/>
                    <a:pt x="8279" y="7217"/>
                    <a:pt x="8066" y="6845"/>
                  </a:cubicBezTo>
                  <a:cubicBezTo>
                    <a:pt x="8013" y="6739"/>
                    <a:pt x="7907" y="6739"/>
                    <a:pt x="7854" y="6739"/>
                  </a:cubicBezTo>
                  <a:cubicBezTo>
                    <a:pt x="7748" y="6739"/>
                    <a:pt x="7695" y="6792"/>
                    <a:pt x="7642" y="6845"/>
                  </a:cubicBezTo>
                  <a:cubicBezTo>
                    <a:pt x="7483" y="7323"/>
                    <a:pt x="7058" y="7588"/>
                    <a:pt x="6581" y="7641"/>
                  </a:cubicBezTo>
                  <a:lnTo>
                    <a:pt x="6474" y="7641"/>
                  </a:lnTo>
                  <a:cubicBezTo>
                    <a:pt x="5944" y="7641"/>
                    <a:pt x="5466" y="7270"/>
                    <a:pt x="5307" y="6686"/>
                  </a:cubicBezTo>
                  <a:cubicBezTo>
                    <a:pt x="5307" y="6633"/>
                    <a:pt x="5201" y="6580"/>
                    <a:pt x="5148" y="6527"/>
                  </a:cubicBezTo>
                  <a:lnTo>
                    <a:pt x="5095" y="6527"/>
                  </a:lnTo>
                  <a:cubicBezTo>
                    <a:pt x="5042" y="6527"/>
                    <a:pt x="4989" y="6580"/>
                    <a:pt x="4936" y="6633"/>
                  </a:cubicBezTo>
                  <a:cubicBezTo>
                    <a:pt x="4617" y="7005"/>
                    <a:pt x="4193" y="7217"/>
                    <a:pt x="3715" y="7270"/>
                  </a:cubicBezTo>
                  <a:lnTo>
                    <a:pt x="3556" y="7270"/>
                  </a:lnTo>
                  <a:cubicBezTo>
                    <a:pt x="2654" y="7270"/>
                    <a:pt x="1911" y="6580"/>
                    <a:pt x="1858" y="5678"/>
                  </a:cubicBezTo>
                  <a:lnTo>
                    <a:pt x="1858" y="5413"/>
                  </a:lnTo>
                  <a:cubicBezTo>
                    <a:pt x="1858" y="5360"/>
                    <a:pt x="1858" y="5307"/>
                    <a:pt x="1805" y="5253"/>
                  </a:cubicBezTo>
                  <a:cubicBezTo>
                    <a:pt x="1752" y="5200"/>
                    <a:pt x="1699" y="5200"/>
                    <a:pt x="1593" y="5200"/>
                  </a:cubicBezTo>
                  <a:lnTo>
                    <a:pt x="1539" y="5200"/>
                  </a:lnTo>
                  <a:cubicBezTo>
                    <a:pt x="956" y="5200"/>
                    <a:pt x="478" y="4776"/>
                    <a:pt x="478" y="4192"/>
                  </a:cubicBezTo>
                  <a:cubicBezTo>
                    <a:pt x="425" y="3662"/>
                    <a:pt x="797" y="3184"/>
                    <a:pt x="1327" y="3078"/>
                  </a:cubicBezTo>
                  <a:cubicBezTo>
                    <a:pt x="1433" y="3078"/>
                    <a:pt x="1486" y="3025"/>
                    <a:pt x="1486" y="2972"/>
                  </a:cubicBezTo>
                  <a:cubicBezTo>
                    <a:pt x="1539" y="2919"/>
                    <a:pt x="1539" y="2866"/>
                    <a:pt x="1539" y="2813"/>
                  </a:cubicBezTo>
                  <a:cubicBezTo>
                    <a:pt x="1486" y="2706"/>
                    <a:pt x="1486" y="2600"/>
                    <a:pt x="1486" y="2441"/>
                  </a:cubicBezTo>
                  <a:cubicBezTo>
                    <a:pt x="1486" y="1857"/>
                    <a:pt x="1964" y="1327"/>
                    <a:pt x="2601" y="1327"/>
                  </a:cubicBezTo>
                  <a:cubicBezTo>
                    <a:pt x="2813" y="1327"/>
                    <a:pt x="3025" y="1380"/>
                    <a:pt x="3184" y="1539"/>
                  </a:cubicBezTo>
                  <a:cubicBezTo>
                    <a:pt x="3220" y="1539"/>
                    <a:pt x="3255" y="1563"/>
                    <a:pt x="3306" y="1563"/>
                  </a:cubicBezTo>
                  <a:cubicBezTo>
                    <a:pt x="3332" y="1563"/>
                    <a:pt x="3361" y="1557"/>
                    <a:pt x="3397" y="1539"/>
                  </a:cubicBezTo>
                  <a:cubicBezTo>
                    <a:pt x="3450" y="1539"/>
                    <a:pt x="3503" y="1486"/>
                    <a:pt x="3503" y="1433"/>
                  </a:cubicBezTo>
                  <a:cubicBezTo>
                    <a:pt x="3768" y="849"/>
                    <a:pt x="4299" y="478"/>
                    <a:pt x="4882" y="478"/>
                  </a:cubicBezTo>
                  <a:cubicBezTo>
                    <a:pt x="5307" y="478"/>
                    <a:pt x="5678" y="637"/>
                    <a:pt x="5944" y="955"/>
                  </a:cubicBezTo>
                  <a:cubicBezTo>
                    <a:pt x="5997" y="955"/>
                    <a:pt x="6050" y="1008"/>
                    <a:pt x="6103" y="1008"/>
                  </a:cubicBezTo>
                  <a:cubicBezTo>
                    <a:pt x="6156" y="1008"/>
                    <a:pt x="6209" y="955"/>
                    <a:pt x="6262" y="902"/>
                  </a:cubicBezTo>
                  <a:cubicBezTo>
                    <a:pt x="6474" y="584"/>
                    <a:pt x="6846" y="425"/>
                    <a:pt x="7217" y="425"/>
                  </a:cubicBezTo>
                  <a:close/>
                  <a:moveTo>
                    <a:pt x="7907" y="7376"/>
                  </a:moveTo>
                  <a:cubicBezTo>
                    <a:pt x="8172" y="7641"/>
                    <a:pt x="8544" y="7854"/>
                    <a:pt x="8915" y="7907"/>
                  </a:cubicBezTo>
                  <a:lnTo>
                    <a:pt x="7430" y="9339"/>
                  </a:lnTo>
                  <a:cubicBezTo>
                    <a:pt x="7376" y="9445"/>
                    <a:pt x="7376" y="9552"/>
                    <a:pt x="7430" y="9658"/>
                  </a:cubicBezTo>
                  <a:cubicBezTo>
                    <a:pt x="7483" y="9711"/>
                    <a:pt x="7536" y="9711"/>
                    <a:pt x="7642" y="9711"/>
                  </a:cubicBezTo>
                  <a:lnTo>
                    <a:pt x="8915" y="9711"/>
                  </a:lnTo>
                  <a:lnTo>
                    <a:pt x="5095" y="14274"/>
                  </a:lnTo>
                  <a:lnTo>
                    <a:pt x="5095" y="14274"/>
                  </a:lnTo>
                  <a:lnTo>
                    <a:pt x="7005" y="10507"/>
                  </a:lnTo>
                  <a:cubicBezTo>
                    <a:pt x="7058" y="10401"/>
                    <a:pt x="7005" y="10295"/>
                    <a:pt x="6952" y="10241"/>
                  </a:cubicBezTo>
                  <a:cubicBezTo>
                    <a:pt x="6899" y="10188"/>
                    <a:pt x="6846" y="10188"/>
                    <a:pt x="6793" y="10188"/>
                  </a:cubicBezTo>
                  <a:lnTo>
                    <a:pt x="5254" y="10188"/>
                  </a:lnTo>
                  <a:lnTo>
                    <a:pt x="6156" y="8066"/>
                  </a:lnTo>
                  <a:cubicBezTo>
                    <a:pt x="6262" y="8066"/>
                    <a:pt x="6368" y="8119"/>
                    <a:pt x="6527" y="8119"/>
                  </a:cubicBezTo>
                  <a:lnTo>
                    <a:pt x="6634" y="8119"/>
                  </a:lnTo>
                  <a:cubicBezTo>
                    <a:pt x="7164" y="8066"/>
                    <a:pt x="7589" y="7801"/>
                    <a:pt x="7907" y="7376"/>
                  </a:cubicBezTo>
                  <a:close/>
                  <a:moveTo>
                    <a:pt x="7217" y="0"/>
                  </a:moveTo>
                  <a:cubicBezTo>
                    <a:pt x="6793" y="0"/>
                    <a:pt x="6368" y="212"/>
                    <a:pt x="6103" y="478"/>
                  </a:cubicBezTo>
                  <a:cubicBezTo>
                    <a:pt x="5732" y="212"/>
                    <a:pt x="5360" y="106"/>
                    <a:pt x="4936" y="106"/>
                  </a:cubicBezTo>
                  <a:cubicBezTo>
                    <a:pt x="4193" y="106"/>
                    <a:pt x="3556" y="478"/>
                    <a:pt x="3237" y="1061"/>
                  </a:cubicBezTo>
                  <a:cubicBezTo>
                    <a:pt x="3082" y="984"/>
                    <a:pt x="2898" y="935"/>
                    <a:pt x="2707" y="935"/>
                  </a:cubicBezTo>
                  <a:cubicBezTo>
                    <a:pt x="2637" y="935"/>
                    <a:pt x="2566" y="941"/>
                    <a:pt x="2495" y="955"/>
                  </a:cubicBezTo>
                  <a:cubicBezTo>
                    <a:pt x="1752" y="1008"/>
                    <a:pt x="1115" y="1592"/>
                    <a:pt x="1062" y="2335"/>
                  </a:cubicBezTo>
                  <a:cubicBezTo>
                    <a:pt x="1062" y="2494"/>
                    <a:pt x="1062" y="2600"/>
                    <a:pt x="1062" y="2759"/>
                  </a:cubicBezTo>
                  <a:cubicBezTo>
                    <a:pt x="425" y="2972"/>
                    <a:pt x="1" y="3555"/>
                    <a:pt x="54" y="4245"/>
                  </a:cubicBezTo>
                  <a:cubicBezTo>
                    <a:pt x="107" y="5041"/>
                    <a:pt x="690" y="5625"/>
                    <a:pt x="1433" y="5678"/>
                  </a:cubicBezTo>
                  <a:cubicBezTo>
                    <a:pt x="1539" y="6845"/>
                    <a:pt x="2495" y="7694"/>
                    <a:pt x="3609" y="7694"/>
                  </a:cubicBezTo>
                  <a:lnTo>
                    <a:pt x="3768" y="7694"/>
                  </a:lnTo>
                  <a:cubicBezTo>
                    <a:pt x="4246" y="7694"/>
                    <a:pt x="4670" y="7482"/>
                    <a:pt x="5042" y="7164"/>
                  </a:cubicBezTo>
                  <a:cubicBezTo>
                    <a:pt x="5201" y="7482"/>
                    <a:pt x="5466" y="7747"/>
                    <a:pt x="5785" y="7907"/>
                  </a:cubicBezTo>
                  <a:lnTo>
                    <a:pt x="4776" y="10348"/>
                  </a:lnTo>
                  <a:cubicBezTo>
                    <a:pt x="4723" y="10454"/>
                    <a:pt x="4776" y="10560"/>
                    <a:pt x="4829" y="10613"/>
                  </a:cubicBezTo>
                  <a:lnTo>
                    <a:pt x="6474" y="10613"/>
                  </a:lnTo>
                  <a:lnTo>
                    <a:pt x="3874" y="15813"/>
                  </a:lnTo>
                  <a:cubicBezTo>
                    <a:pt x="3821" y="15866"/>
                    <a:pt x="3821" y="16025"/>
                    <a:pt x="3927" y="16078"/>
                  </a:cubicBezTo>
                  <a:lnTo>
                    <a:pt x="4033" y="16078"/>
                  </a:lnTo>
                  <a:cubicBezTo>
                    <a:pt x="4087" y="16078"/>
                    <a:pt x="4193" y="16078"/>
                    <a:pt x="4193" y="16025"/>
                  </a:cubicBezTo>
                  <a:lnTo>
                    <a:pt x="9552" y="9658"/>
                  </a:lnTo>
                  <a:cubicBezTo>
                    <a:pt x="9605" y="9552"/>
                    <a:pt x="9605" y="9445"/>
                    <a:pt x="9552" y="9339"/>
                  </a:cubicBezTo>
                  <a:cubicBezTo>
                    <a:pt x="9499" y="9286"/>
                    <a:pt x="9446" y="9286"/>
                    <a:pt x="9393" y="9286"/>
                  </a:cubicBezTo>
                  <a:lnTo>
                    <a:pt x="8119" y="9286"/>
                  </a:lnTo>
                  <a:lnTo>
                    <a:pt x="9552" y="7854"/>
                  </a:lnTo>
                  <a:cubicBezTo>
                    <a:pt x="10030" y="7747"/>
                    <a:pt x="10454" y="7376"/>
                    <a:pt x="10720" y="6952"/>
                  </a:cubicBezTo>
                  <a:cubicBezTo>
                    <a:pt x="11038" y="7164"/>
                    <a:pt x="11462" y="7270"/>
                    <a:pt x="11834" y="7270"/>
                  </a:cubicBezTo>
                  <a:cubicBezTo>
                    <a:pt x="12789" y="7217"/>
                    <a:pt x="13532" y="6368"/>
                    <a:pt x="13479" y="5413"/>
                  </a:cubicBezTo>
                  <a:cubicBezTo>
                    <a:pt x="13479" y="5360"/>
                    <a:pt x="13479" y="5360"/>
                    <a:pt x="13426" y="5307"/>
                  </a:cubicBezTo>
                  <a:lnTo>
                    <a:pt x="13691" y="5307"/>
                  </a:lnTo>
                  <a:cubicBezTo>
                    <a:pt x="14381" y="5253"/>
                    <a:pt x="14859" y="4670"/>
                    <a:pt x="14805" y="3980"/>
                  </a:cubicBezTo>
                  <a:cubicBezTo>
                    <a:pt x="14805" y="3449"/>
                    <a:pt x="14434" y="3025"/>
                    <a:pt x="13903" y="2919"/>
                  </a:cubicBezTo>
                  <a:cubicBezTo>
                    <a:pt x="13903" y="2813"/>
                    <a:pt x="13903" y="2706"/>
                    <a:pt x="13903" y="2600"/>
                  </a:cubicBezTo>
                  <a:cubicBezTo>
                    <a:pt x="13903" y="1698"/>
                    <a:pt x="13214" y="955"/>
                    <a:pt x="12311" y="955"/>
                  </a:cubicBezTo>
                  <a:cubicBezTo>
                    <a:pt x="11940" y="955"/>
                    <a:pt x="11622" y="1115"/>
                    <a:pt x="11356" y="1327"/>
                  </a:cubicBezTo>
                  <a:cubicBezTo>
                    <a:pt x="11038" y="637"/>
                    <a:pt x="10348" y="212"/>
                    <a:pt x="9605" y="212"/>
                  </a:cubicBezTo>
                  <a:cubicBezTo>
                    <a:pt x="9181" y="212"/>
                    <a:pt x="8756" y="319"/>
                    <a:pt x="8438" y="584"/>
                  </a:cubicBezTo>
                  <a:cubicBezTo>
                    <a:pt x="8119" y="212"/>
                    <a:pt x="7695" y="0"/>
                    <a:pt x="72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67"/>
            <p:cNvSpPr/>
            <p:nvPr/>
          </p:nvSpPr>
          <p:spPr>
            <a:xfrm>
              <a:off x="2113324" y="6273156"/>
              <a:ext cx="459893" cy="126143"/>
            </a:xfrm>
            <a:custGeom>
              <a:avLst/>
              <a:gdLst/>
              <a:ahLst/>
              <a:cxnLst/>
              <a:rect l="l" t="t" r="r" b="b"/>
              <a:pathLst>
                <a:path w="7164" h="1965" extrusionOk="0">
                  <a:moveTo>
                    <a:pt x="7005" y="1"/>
                  </a:moveTo>
                  <a:lnTo>
                    <a:pt x="7005" y="54"/>
                  </a:lnTo>
                  <a:cubicBezTo>
                    <a:pt x="6952" y="54"/>
                    <a:pt x="6899" y="107"/>
                    <a:pt x="6899" y="160"/>
                  </a:cubicBezTo>
                  <a:cubicBezTo>
                    <a:pt x="6899" y="850"/>
                    <a:pt x="6315" y="1381"/>
                    <a:pt x="5625" y="1381"/>
                  </a:cubicBezTo>
                  <a:cubicBezTo>
                    <a:pt x="5307" y="1381"/>
                    <a:pt x="4935" y="1221"/>
                    <a:pt x="4723" y="956"/>
                  </a:cubicBezTo>
                  <a:cubicBezTo>
                    <a:pt x="4670" y="903"/>
                    <a:pt x="4617" y="903"/>
                    <a:pt x="4617" y="903"/>
                  </a:cubicBezTo>
                  <a:cubicBezTo>
                    <a:pt x="4564" y="903"/>
                    <a:pt x="4511" y="956"/>
                    <a:pt x="4458" y="956"/>
                  </a:cubicBezTo>
                  <a:cubicBezTo>
                    <a:pt x="4245" y="1434"/>
                    <a:pt x="3768" y="1699"/>
                    <a:pt x="3290" y="1699"/>
                  </a:cubicBezTo>
                  <a:cubicBezTo>
                    <a:pt x="2706" y="1699"/>
                    <a:pt x="2229" y="1327"/>
                    <a:pt x="2017" y="850"/>
                  </a:cubicBezTo>
                  <a:cubicBezTo>
                    <a:pt x="1964" y="797"/>
                    <a:pt x="1911" y="744"/>
                    <a:pt x="1911" y="744"/>
                  </a:cubicBezTo>
                  <a:cubicBezTo>
                    <a:pt x="1857" y="744"/>
                    <a:pt x="1804" y="744"/>
                    <a:pt x="1751" y="797"/>
                  </a:cubicBezTo>
                  <a:cubicBezTo>
                    <a:pt x="1592" y="956"/>
                    <a:pt x="1380" y="1062"/>
                    <a:pt x="1168" y="1062"/>
                  </a:cubicBezTo>
                  <a:cubicBezTo>
                    <a:pt x="690" y="1062"/>
                    <a:pt x="319" y="638"/>
                    <a:pt x="319" y="213"/>
                  </a:cubicBezTo>
                  <a:cubicBezTo>
                    <a:pt x="319" y="107"/>
                    <a:pt x="212" y="54"/>
                    <a:pt x="159" y="54"/>
                  </a:cubicBezTo>
                  <a:cubicBezTo>
                    <a:pt x="53" y="54"/>
                    <a:pt x="0" y="107"/>
                    <a:pt x="0" y="213"/>
                  </a:cubicBezTo>
                  <a:cubicBezTo>
                    <a:pt x="0" y="797"/>
                    <a:pt x="531" y="1327"/>
                    <a:pt x="1168" y="1327"/>
                  </a:cubicBezTo>
                  <a:cubicBezTo>
                    <a:pt x="1380" y="1327"/>
                    <a:pt x="1592" y="1274"/>
                    <a:pt x="1804" y="1115"/>
                  </a:cubicBezTo>
                  <a:cubicBezTo>
                    <a:pt x="2070" y="1646"/>
                    <a:pt x="2653" y="1964"/>
                    <a:pt x="3290" y="1964"/>
                  </a:cubicBezTo>
                  <a:cubicBezTo>
                    <a:pt x="3821" y="1964"/>
                    <a:pt x="4298" y="1699"/>
                    <a:pt x="4617" y="1274"/>
                  </a:cubicBezTo>
                  <a:cubicBezTo>
                    <a:pt x="4882" y="1540"/>
                    <a:pt x="5254" y="1699"/>
                    <a:pt x="5625" y="1699"/>
                  </a:cubicBezTo>
                  <a:cubicBezTo>
                    <a:pt x="6474" y="1699"/>
                    <a:pt x="7164" y="1009"/>
                    <a:pt x="7164" y="160"/>
                  </a:cubicBezTo>
                  <a:cubicBezTo>
                    <a:pt x="7164" y="107"/>
                    <a:pt x="7111" y="1"/>
                    <a:pt x="70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6" name="Google Shape;2836;p67"/>
          <p:cNvSpPr/>
          <p:nvPr/>
        </p:nvSpPr>
        <p:spPr>
          <a:xfrm>
            <a:off x="1996810" y="1278200"/>
            <a:ext cx="222194" cy="444879"/>
          </a:xfrm>
          <a:custGeom>
            <a:avLst/>
            <a:gdLst/>
            <a:ahLst/>
            <a:cxnLst/>
            <a:rect l="l" t="t" r="r" b="b"/>
            <a:pathLst>
              <a:path w="8598" h="17215" extrusionOk="0">
                <a:moveTo>
                  <a:pt x="2972" y="1349"/>
                </a:moveTo>
                <a:cubicBezTo>
                  <a:pt x="2919" y="1561"/>
                  <a:pt x="2813" y="1826"/>
                  <a:pt x="2707" y="2039"/>
                </a:cubicBezTo>
                <a:cubicBezTo>
                  <a:pt x="2601" y="2463"/>
                  <a:pt x="2495" y="2994"/>
                  <a:pt x="2442" y="3524"/>
                </a:cubicBezTo>
                <a:cubicBezTo>
                  <a:pt x="2282" y="3365"/>
                  <a:pt x="2229" y="3100"/>
                  <a:pt x="2229" y="3100"/>
                </a:cubicBezTo>
                <a:cubicBezTo>
                  <a:pt x="2229" y="3047"/>
                  <a:pt x="2123" y="2994"/>
                  <a:pt x="2070" y="2994"/>
                </a:cubicBezTo>
                <a:cubicBezTo>
                  <a:pt x="2017" y="2994"/>
                  <a:pt x="1911" y="3100"/>
                  <a:pt x="1964" y="3153"/>
                </a:cubicBezTo>
                <a:cubicBezTo>
                  <a:pt x="1964" y="3206"/>
                  <a:pt x="2017" y="3684"/>
                  <a:pt x="2389" y="3896"/>
                </a:cubicBezTo>
                <a:cubicBezTo>
                  <a:pt x="2389" y="4586"/>
                  <a:pt x="2442" y="5328"/>
                  <a:pt x="2654" y="6071"/>
                </a:cubicBezTo>
                <a:cubicBezTo>
                  <a:pt x="2389" y="5912"/>
                  <a:pt x="2070" y="5647"/>
                  <a:pt x="1964" y="5541"/>
                </a:cubicBezTo>
                <a:cubicBezTo>
                  <a:pt x="1937" y="5514"/>
                  <a:pt x="1898" y="5501"/>
                  <a:pt x="1858" y="5501"/>
                </a:cubicBezTo>
                <a:cubicBezTo>
                  <a:pt x="1818" y="5501"/>
                  <a:pt x="1778" y="5514"/>
                  <a:pt x="1752" y="5541"/>
                </a:cubicBezTo>
                <a:cubicBezTo>
                  <a:pt x="1699" y="5594"/>
                  <a:pt x="1699" y="5647"/>
                  <a:pt x="1752" y="5753"/>
                </a:cubicBezTo>
                <a:cubicBezTo>
                  <a:pt x="1752" y="5753"/>
                  <a:pt x="2282" y="6284"/>
                  <a:pt x="2760" y="6443"/>
                </a:cubicBezTo>
                <a:cubicBezTo>
                  <a:pt x="3025" y="7080"/>
                  <a:pt x="3238" y="7716"/>
                  <a:pt x="3503" y="8353"/>
                </a:cubicBezTo>
                <a:cubicBezTo>
                  <a:pt x="3609" y="8618"/>
                  <a:pt x="3715" y="8884"/>
                  <a:pt x="3821" y="9202"/>
                </a:cubicBezTo>
                <a:cubicBezTo>
                  <a:pt x="3503" y="9096"/>
                  <a:pt x="2866" y="8831"/>
                  <a:pt x="2282" y="8194"/>
                </a:cubicBezTo>
                <a:cubicBezTo>
                  <a:pt x="2256" y="8167"/>
                  <a:pt x="2229" y="8154"/>
                  <a:pt x="2203" y="8154"/>
                </a:cubicBezTo>
                <a:cubicBezTo>
                  <a:pt x="2176" y="8154"/>
                  <a:pt x="2150" y="8167"/>
                  <a:pt x="2123" y="8194"/>
                </a:cubicBezTo>
                <a:cubicBezTo>
                  <a:pt x="2017" y="8247"/>
                  <a:pt x="2017" y="8353"/>
                  <a:pt x="2070" y="8406"/>
                </a:cubicBezTo>
                <a:cubicBezTo>
                  <a:pt x="2813" y="9255"/>
                  <a:pt x="3662" y="9467"/>
                  <a:pt x="3927" y="9521"/>
                </a:cubicBezTo>
                <a:cubicBezTo>
                  <a:pt x="4246" y="10316"/>
                  <a:pt x="4511" y="11059"/>
                  <a:pt x="4670" y="11696"/>
                </a:cubicBezTo>
                <a:cubicBezTo>
                  <a:pt x="4299" y="11590"/>
                  <a:pt x="3503" y="11219"/>
                  <a:pt x="2866" y="10582"/>
                </a:cubicBezTo>
                <a:cubicBezTo>
                  <a:pt x="2813" y="10555"/>
                  <a:pt x="2773" y="10542"/>
                  <a:pt x="2740" y="10542"/>
                </a:cubicBezTo>
                <a:cubicBezTo>
                  <a:pt x="2707" y="10542"/>
                  <a:pt x="2680" y="10555"/>
                  <a:pt x="2654" y="10582"/>
                </a:cubicBezTo>
                <a:cubicBezTo>
                  <a:pt x="2548" y="10635"/>
                  <a:pt x="2548" y="10741"/>
                  <a:pt x="2654" y="10794"/>
                </a:cubicBezTo>
                <a:cubicBezTo>
                  <a:pt x="3450" y="11590"/>
                  <a:pt x="4458" y="11961"/>
                  <a:pt x="4723" y="12068"/>
                </a:cubicBezTo>
                <a:cubicBezTo>
                  <a:pt x="4883" y="12704"/>
                  <a:pt x="4936" y="13288"/>
                  <a:pt x="4776" y="13819"/>
                </a:cubicBezTo>
                <a:cubicBezTo>
                  <a:pt x="2760" y="13766"/>
                  <a:pt x="690" y="11908"/>
                  <a:pt x="531" y="8353"/>
                </a:cubicBezTo>
                <a:cubicBezTo>
                  <a:pt x="478" y="6708"/>
                  <a:pt x="850" y="5010"/>
                  <a:pt x="1699" y="3365"/>
                </a:cubicBezTo>
                <a:cubicBezTo>
                  <a:pt x="2070" y="2569"/>
                  <a:pt x="2548" y="1879"/>
                  <a:pt x="2972" y="1349"/>
                </a:cubicBezTo>
                <a:close/>
                <a:moveTo>
                  <a:pt x="3450" y="977"/>
                </a:moveTo>
                <a:cubicBezTo>
                  <a:pt x="3450" y="2092"/>
                  <a:pt x="3874" y="3365"/>
                  <a:pt x="5413" y="4586"/>
                </a:cubicBezTo>
                <a:cubicBezTo>
                  <a:pt x="6368" y="5382"/>
                  <a:pt x="7111" y="6284"/>
                  <a:pt x="7536" y="7239"/>
                </a:cubicBezTo>
                <a:cubicBezTo>
                  <a:pt x="8066" y="8247"/>
                  <a:pt x="8173" y="9308"/>
                  <a:pt x="7854" y="10370"/>
                </a:cubicBezTo>
                <a:cubicBezTo>
                  <a:pt x="7430" y="11961"/>
                  <a:pt x="6315" y="13606"/>
                  <a:pt x="5095" y="13819"/>
                </a:cubicBezTo>
                <a:cubicBezTo>
                  <a:pt x="5148" y="13447"/>
                  <a:pt x="5148" y="13076"/>
                  <a:pt x="5148" y="12651"/>
                </a:cubicBezTo>
                <a:cubicBezTo>
                  <a:pt x="5254" y="12545"/>
                  <a:pt x="5519" y="12280"/>
                  <a:pt x="5785" y="11908"/>
                </a:cubicBezTo>
                <a:cubicBezTo>
                  <a:pt x="6315" y="11272"/>
                  <a:pt x="6581" y="10635"/>
                  <a:pt x="6740" y="10104"/>
                </a:cubicBezTo>
                <a:cubicBezTo>
                  <a:pt x="6740" y="10051"/>
                  <a:pt x="6687" y="9998"/>
                  <a:pt x="6581" y="9945"/>
                </a:cubicBezTo>
                <a:cubicBezTo>
                  <a:pt x="6528" y="9945"/>
                  <a:pt x="6474" y="9998"/>
                  <a:pt x="6421" y="10051"/>
                </a:cubicBezTo>
                <a:cubicBezTo>
                  <a:pt x="6262" y="10953"/>
                  <a:pt x="5466" y="11855"/>
                  <a:pt x="5095" y="12280"/>
                </a:cubicBezTo>
                <a:cubicBezTo>
                  <a:pt x="4989" y="11590"/>
                  <a:pt x="4723" y="10900"/>
                  <a:pt x="4458" y="10104"/>
                </a:cubicBezTo>
                <a:cubicBezTo>
                  <a:pt x="4670" y="9892"/>
                  <a:pt x="5307" y="9255"/>
                  <a:pt x="5413" y="8141"/>
                </a:cubicBezTo>
                <a:cubicBezTo>
                  <a:pt x="5413" y="8088"/>
                  <a:pt x="5360" y="8035"/>
                  <a:pt x="5254" y="7982"/>
                </a:cubicBezTo>
                <a:cubicBezTo>
                  <a:pt x="5201" y="7982"/>
                  <a:pt x="5148" y="8035"/>
                  <a:pt x="5095" y="8141"/>
                </a:cubicBezTo>
                <a:cubicBezTo>
                  <a:pt x="5042" y="8990"/>
                  <a:pt x="4617" y="9521"/>
                  <a:pt x="4352" y="9786"/>
                </a:cubicBezTo>
                <a:cubicBezTo>
                  <a:pt x="4193" y="9308"/>
                  <a:pt x="3980" y="8778"/>
                  <a:pt x="3768" y="8194"/>
                </a:cubicBezTo>
                <a:cubicBezTo>
                  <a:pt x="3662" y="7929"/>
                  <a:pt x="3556" y="7663"/>
                  <a:pt x="3450" y="7345"/>
                </a:cubicBezTo>
                <a:cubicBezTo>
                  <a:pt x="3609" y="7186"/>
                  <a:pt x="4034" y="6761"/>
                  <a:pt x="4140" y="5912"/>
                </a:cubicBezTo>
                <a:cubicBezTo>
                  <a:pt x="4140" y="5859"/>
                  <a:pt x="4087" y="5753"/>
                  <a:pt x="4034" y="5753"/>
                </a:cubicBezTo>
                <a:cubicBezTo>
                  <a:pt x="3927" y="5753"/>
                  <a:pt x="3874" y="5806"/>
                  <a:pt x="3874" y="5859"/>
                </a:cubicBezTo>
                <a:cubicBezTo>
                  <a:pt x="3768" y="6496"/>
                  <a:pt x="3503" y="6867"/>
                  <a:pt x="3344" y="7080"/>
                </a:cubicBezTo>
                <a:cubicBezTo>
                  <a:pt x="3238" y="6814"/>
                  <a:pt x="3131" y="6496"/>
                  <a:pt x="3025" y="6231"/>
                </a:cubicBezTo>
                <a:cubicBezTo>
                  <a:pt x="2813" y="5700"/>
                  <a:pt x="2760" y="5222"/>
                  <a:pt x="2707" y="4745"/>
                </a:cubicBezTo>
                <a:cubicBezTo>
                  <a:pt x="2813" y="4533"/>
                  <a:pt x="3184" y="3843"/>
                  <a:pt x="3397" y="3365"/>
                </a:cubicBezTo>
                <a:cubicBezTo>
                  <a:pt x="3397" y="3312"/>
                  <a:pt x="3397" y="3206"/>
                  <a:pt x="3291" y="3153"/>
                </a:cubicBezTo>
                <a:cubicBezTo>
                  <a:pt x="3238" y="3153"/>
                  <a:pt x="3131" y="3153"/>
                  <a:pt x="3078" y="3259"/>
                </a:cubicBezTo>
                <a:cubicBezTo>
                  <a:pt x="2972" y="3524"/>
                  <a:pt x="2813" y="3843"/>
                  <a:pt x="2707" y="4108"/>
                </a:cubicBezTo>
                <a:cubicBezTo>
                  <a:pt x="2707" y="3365"/>
                  <a:pt x="2866" y="2675"/>
                  <a:pt x="3025" y="2145"/>
                </a:cubicBezTo>
                <a:cubicBezTo>
                  <a:pt x="3131" y="1667"/>
                  <a:pt x="3291" y="1296"/>
                  <a:pt x="3450" y="977"/>
                </a:cubicBezTo>
                <a:close/>
                <a:moveTo>
                  <a:pt x="3729" y="0"/>
                </a:moveTo>
                <a:cubicBezTo>
                  <a:pt x="3658" y="0"/>
                  <a:pt x="3593" y="38"/>
                  <a:pt x="3556" y="75"/>
                </a:cubicBezTo>
                <a:cubicBezTo>
                  <a:pt x="3238" y="341"/>
                  <a:pt x="2229" y="1402"/>
                  <a:pt x="1274" y="3206"/>
                </a:cubicBezTo>
                <a:cubicBezTo>
                  <a:pt x="425" y="4904"/>
                  <a:pt x="1" y="6655"/>
                  <a:pt x="54" y="8353"/>
                </a:cubicBezTo>
                <a:cubicBezTo>
                  <a:pt x="213" y="12068"/>
                  <a:pt x="2442" y="14084"/>
                  <a:pt x="4617" y="14243"/>
                </a:cubicBezTo>
                <a:cubicBezTo>
                  <a:pt x="4299" y="15729"/>
                  <a:pt x="3238" y="16843"/>
                  <a:pt x="3238" y="16843"/>
                </a:cubicBezTo>
                <a:cubicBezTo>
                  <a:pt x="3184" y="16949"/>
                  <a:pt x="3184" y="17056"/>
                  <a:pt x="3238" y="17162"/>
                </a:cubicBezTo>
                <a:cubicBezTo>
                  <a:pt x="3291" y="17215"/>
                  <a:pt x="3344" y="17215"/>
                  <a:pt x="3397" y="17215"/>
                </a:cubicBezTo>
                <a:cubicBezTo>
                  <a:pt x="3450" y="17215"/>
                  <a:pt x="3503" y="17215"/>
                  <a:pt x="3556" y="17162"/>
                </a:cubicBezTo>
                <a:cubicBezTo>
                  <a:pt x="3609" y="17109"/>
                  <a:pt x="4776" y="15888"/>
                  <a:pt x="5042" y="14243"/>
                </a:cubicBezTo>
                <a:cubicBezTo>
                  <a:pt x="6209" y="14084"/>
                  <a:pt x="7642" y="12810"/>
                  <a:pt x="8279" y="10476"/>
                </a:cubicBezTo>
                <a:cubicBezTo>
                  <a:pt x="8597" y="9361"/>
                  <a:pt x="8491" y="8194"/>
                  <a:pt x="7960" y="7027"/>
                </a:cubicBezTo>
                <a:cubicBezTo>
                  <a:pt x="7483" y="6071"/>
                  <a:pt x="6687" y="5116"/>
                  <a:pt x="5678" y="4267"/>
                </a:cubicBezTo>
                <a:cubicBezTo>
                  <a:pt x="3927" y="2834"/>
                  <a:pt x="3768" y="1508"/>
                  <a:pt x="3927" y="234"/>
                </a:cubicBezTo>
                <a:cubicBezTo>
                  <a:pt x="3927" y="181"/>
                  <a:pt x="3874" y="75"/>
                  <a:pt x="3821" y="22"/>
                </a:cubicBezTo>
                <a:cubicBezTo>
                  <a:pt x="3790" y="7"/>
                  <a:pt x="3759" y="0"/>
                  <a:pt x="37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1" name="Google Shape;2841;p68"/>
          <p:cNvSpPr txBox="1">
            <a:spLocks noGrp="1"/>
          </p:cNvSpPr>
          <p:nvPr>
            <p:ph type="body" idx="4294967295"/>
          </p:nvPr>
        </p:nvSpPr>
        <p:spPr>
          <a:xfrm>
            <a:off x="720000" y="1205750"/>
            <a:ext cx="7704000" cy="37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در اینجا مجموعه ای از منابع جایگزین وجود دارد که سبک آنها با این الگو مطابقت دارد: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42" name="Google Shape;2842;p6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843" name="Google Shape;2843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4387" y="2582150"/>
            <a:ext cx="1766052" cy="133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4" name="Google Shape;2844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44392" y="2508000"/>
            <a:ext cx="1855216" cy="1444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5" name="Google Shape;2845;p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418539">
            <a:off x="6171005" y="2570098"/>
            <a:ext cx="1643741" cy="1547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6" name="Google Shape;2846;p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9539" y="2686250"/>
            <a:ext cx="671036" cy="140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7" name="Google Shape;2847;p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100000">
            <a:off x="735100" y="3061709"/>
            <a:ext cx="1686961" cy="93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8" name="Google Shape;2848;p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8100000">
            <a:off x="4444574" y="3261746"/>
            <a:ext cx="1405227" cy="742084"/>
          </a:xfrm>
          <a:prstGeom prst="rect">
            <a:avLst/>
          </a:prstGeom>
          <a:noFill/>
          <a:ln>
            <a:noFill/>
          </a:ln>
        </p:spPr>
      </p:pic>
      <p:sp>
        <p:nvSpPr>
          <p:cNvPr id="2849" name="Google Shape;2849;p68"/>
          <p:cNvSpPr txBox="1">
            <a:spLocks noGrp="1"/>
          </p:cNvSpPr>
          <p:nvPr>
            <p:ph type="body" idx="4294967295"/>
          </p:nvPr>
        </p:nvSpPr>
        <p:spPr>
          <a:xfrm>
            <a:off x="720000" y="15166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100000"/>
              </a:lnSpc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مجموعه واقع گرایانه جنگل قارچ با تصویر برداری جدا شده از بولتوس</a:t>
            </a:r>
          </a:p>
          <a:p>
            <a:pPr lvl="0" algn="r" rtl="1">
              <a:lnSpc>
                <a:spcPct val="100000"/>
              </a:lnSpc>
            </a:pPr>
            <a:r>
              <a:rPr lang="fa-IR" dirty="0">
                <a:uFill>
                  <a:noFill/>
                </a:uFill>
                <a:cs typeface="B Nazanin" panose="00000400000000000000" pitchFamily="2" charset="-78"/>
              </a:rPr>
              <a:t>قاب واقع گرایانه قارچ با تصویر برداری نمادهای جنگل و لوستر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2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6"/>
          <p:cNvSpPr txBox="1">
            <a:spLocks noGrp="1"/>
          </p:cNvSpPr>
          <p:nvPr>
            <p:ph type="title"/>
          </p:nvPr>
        </p:nvSpPr>
        <p:spPr>
          <a:xfrm>
            <a:off x="4048825" y="1837950"/>
            <a:ext cx="2959500" cy="8418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درباره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3" name="Google Shape;513;p36"/>
          <p:cNvSpPr txBox="1">
            <a:spLocks noGrp="1"/>
          </p:cNvSpPr>
          <p:nvPr>
            <p:ph type="title" idx="2"/>
          </p:nvPr>
        </p:nvSpPr>
        <p:spPr>
          <a:xfrm>
            <a:off x="2462675" y="1742550"/>
            <a:ext cx="1155000" cy="103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14" name="Google Shape;514;p36"/>
          <p:cNvSpPr txBox="1">
            <a:spLocks noGrp="1"/>
          </p:cNvSpPr>
          <p:nvPr>
            <p:ph type="subTitle" idx="1"/>
          </p:nvPr>
        </p:nvSpPr>
        <p:spPr>
          <a:xfrm>
            <a:off x="2462675" y="2983950"/>
            <a:ext cx="4218600" cy="417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rtl="1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5" name="Google Shape;515;p36"/>
          <p:cNvSpPr/>
          <p:nvPr/>
        </p:nvSpPr>
        <p:spPr>
          <a:xfrm rot="-7199731">
            <a:off x="66638" y="3481519"/>
            <a:ext cx="3187288" cy="3530159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516" name="Google Shape;51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701816" y="3848731"/>
            <a:ext cx="2141264" cy="1530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550" y="4130000"/>
            <a:ext cx="1781550" cy="1111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8" name="Google Shape;518;p36"/>
          <p:cNvGrpSpPr/>
          <p:nvPr/>
        </p:nvGrpSpPr>
        <p:grpSpPr>
          <a:xfrm rot="-4818865">
            <a:off x="7554032" y="-5225"/>
            <a:ext cx="1727987" cy="1697385"/>
            <a:chOff x="-7335500" y="1806788"/>
            <a:chExt cx="1150450" cy="1130150"/>
          </a:xfrm>
        </p:grpSpPr>
        <p:sp>
          <p:nvSpPr>
            <p:cNvPr id="519" name="Google Shape;519;p36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0" name="Google Shape;520;p36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1" name="Google Shape;521;p36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2" name="Google Shape;522;p36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3" name="Google Shape;523;p36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4" name="Google Shape;524;p36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5" name="Google Shape;525;p36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6" name="Google Shape;526;p36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7" name="Google Shape;527;p36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8" name="Google Shape;528;p36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9" name="Google Shape;529;p36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0" name="Google Shape;530;p36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1" name="Google Shape;531;p36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2" name="Google Shape;532;p36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3" name="Google Shape;533;p36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4" name="Google Shape;534;p36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5" name="Google Shape;535;p36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6" name="Google Shape;536;p36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7" name="Google Shape;537;p36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8" name="Google Shape;538;p36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9" name="Google Shape;539;p36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0" name="Google Shape;540;p36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1" name="Google Shape;541;p36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2" name="Google Shape;542;p36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3" name="Google Shape;543;p36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36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5" name="Google Shape;545;p36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6" name="Google Shape;546;p36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7" name="Google Shape;547;p36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8" name="Google Shape;548;p36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9" name="Google Shape;549;p36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0" name="Google Shape;550;p36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1" name="Google Shape;551;p36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2" name="Google Shape;552;p36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3" name="Google Shape;553;p36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4" name="Google Shape;554;p36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5" name="Google Shape;555;p36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6" name="Google Shape;556;p36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7" name="Google Shape;557;p36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8" name="Google Shape;558;p36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9" name="Google Shape;559;p36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0" name="Google Shape;560;p36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1" name="Google Shape;561;p36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2" name="Google Shape;562;p36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3" name="Google Shape;563;p36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4" name="Google Shape;564;p36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5" name="Google Shape;565;p36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6" name="Google Shape;566;p36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7" name="Google Shape;567;p36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8" name="Google Shape;568;p36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9" name="Google Shape;569;p36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0" name="Google Shape;570;p36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1" name="Google Shape;571;p36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2" name="Google Shape;572;p36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3" name="Google Shape;573;p36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4" name="Google Shape;574;p36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5" name="Google Shape;575;p36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6" name="Google Shape;576;p36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7" name="Google Shape;577;p36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8" name="Google Shape;578;p36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9" name="Google Shape;579;p36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0" name="Google Shape;580;p36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1" name="Google Shape;581;p36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2" name="Google Shape;582;p36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3" name="Google Shape;583;p36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4" name="Google Shape;584;p36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5" name="Google Shape;585;p36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6" name="Google Shape;586;p36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7" name="Google Shape;587;p36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8" name="Google Shape;588;p36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89" name="Google Shape;589;p36"/>
          <p:cNvSpPr/>
          <p:nvPr/>
        </p:nvSpPr>
        <p:spPr>
          <a:xfrm rot="-4818905">
            <a:off x="6730137" y="-1716174"/>
            <a:ext cx="4117594" cy="3866389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90" name="Google Shape;590;p36"/>
          <p:cNvSpPr/>
          <p:nvPr/>
        </p:nvSpPr>
        <p:spPr>
          <a:xfrm flipH="1">
            <a:off x="7020045" y="3908062"/>
            <a:ext cx="1781528" cy="2096427"/>
          </a:xfrm>
          <a:custGeom>
            <a:avLst/>
            <a:gdLst/>
            <a:ahLst/>
            <a:cxnLst/>
            <a:rect l="l" t="t" r="r" b="b"/>
            <a:pathLst>
              <a:path w="103277" h="121532" extrusionOk="0">
                <a:moveTo>
                  <a:pt x="76884" y="25276"/>
                </a:moveTo>
                <a:cubicBezTo>
                  <a:pt x="77137" y="25276"/>
                  <a:pt x="77409" y="25276"/>
                  <a:pt x="77682" y="25296"/>
                </a:cubicBezTo>
                <a:cubicBezTo>
                  <a:pt x="82952" y="25588"/>
                  <a:pt x="88729" y="28836"/>
                  <a:pt x="92346" y="33387"/>
                </a:cubicBezTo>
                <a:cubicBezTo>
                  <a:pt x="91491" y="34106"/>
                  <a:pt x="90577" y="34787"/>
                  <a:pt x="89604" y="35468"/>
                </a:cubicBezTo>
                <a:cubicBezTo>
                  <a:pt x="84314" y="39241"/>
                  <a:pt x="79549" y="41167"/>
                  <a:pt x="75056" y="41361"/>
                </a:cubicBezTo>
                <a:cubicBezTo>
                  <a:pt x="74663" y="41410"/>
                  <a:pt x="74275" y="41433"/>
                  <a:pt x="73892" y="41433"/>
                </a:cubicBezTo>
                <a:cubicBezTo>
                  <a:pt x="71054" y="41433"/>
                  <a:pt x="68550" y="40123"/>
                  <a:pt x="67179" y="37860"/>
                </a:cubicBezTo>
                <a:cubicBezTo>
                  <a:pt x="65662" y="35390"/>
                  <a:pt x="65856" y="32317"/>
                  <a:pt x="67665" y="29653"/>
                </a:cubicBezTo>
                <a:cubicBezTo>
                  <a:pt x="69980" y="26774"/>
                  <a:pt x="73150" y="25276"/>
                  <a:pt x="76884" y="25276"/>
                </a:cubicBezTo>
                <a:close/>
                <a:moveTo>
                  <a:pt x="71764" y="319"/>
                </a:moveTo>
                <a:cubicBezTo>
                  <a:pt x="73859" y="319"/>
                  <a:pt x="75944" y="649"/>
                  <a:pt x="77993" y="1315"/>
                </a:cubicBezTo>
                <a:lnTo>
                  <a:pt x="78012" y="1334"/>
                </a:lnTo>
                <a:lnTo>
                  <a:pt x="78051" y="1334"/>
                </a:lnTo>
                <a:cubicBezTo>
                  <a:pt x="78558" y="1315"/>
                  <a:pt x="79059" y="1306"/>
                  <a:pt x="79555" y="1306"/>
                </a:cubicBezTo>
                <a:cubicBezTo>
                  <a:pt x="90282" y="1306"/>
                  <a:pt x="98331" y="5696"/>
                  <a:pt x="100729" y="12965"/>
                </a:cubicBezTo>
                <a:cubicBezTo>
                  <a:pt x="102927" y="19597"/>
                  <a:pt x="99815" y="27124"/>
                  <a:pt x="92599" y="33192"/>
                </a:cubicBezTo>
                <a:cubicBezTo>
                  <a:pt x="88943" y="28563"/>
                  <a:pt x="83069" y="25276"/>
                  <a:pt x="77701" y="24965"/>
                </a:cubicBezTo>
                <a:cubicBezTo>
                  <a:pt x="77427" y="24950"/>
                  <a:pt x="77157" y="24942"/>
                  <a:pt x="76888" y="24942"/>
                </a:cubicBezTo>
                <a:cubicBezTo>
                  <a:pt x="73058" y="24942"/>
                  <a:pt x="69792" y="26495"/>
                  <a:pt x="67393" y="29458"/>
                </a:cubicBezTo>
                <a:cubicBezTo>
                  <a:pt x="65506" y="32239"/>
                  <a:pt x="65331" y="35448"/>
                  <a:pt x="66907" y="38035"/>
                </a:cubicBezTo>
                <a:cubicBezTo>
                  <a:pt x="68335" y="40394"/>
                  <a:pt x="70968" y="41762"/>
                  <a:pt x="73914" y="41762"/>
                </a:cubicBezTo>
                <a:cubicBezTo>
                  <a:pt x="74297" y="41762"/>
                  <a:pt x="74684" y="41739"/>
                  <a:pt x="75075" y="41692"/>
                </a:cubicBezTo>
                <a:cubicBezTo>
                  <a:pt x="79627" y="41478"/>
                  <a:pt x="84450" y="39533"/>
                  <a:pt x="89779" y="35721"/>
                </a:cubicBezTo>
                <a:cubicBezTo>
                  <a:pt x="90752" y="35059"/>
                  <a:pt x="91685" y="34359"/>
                  <a:pt x="92541" y="33659"/>
                </a:cubicBezTo>
                <a:cubicBezTo>
                  <a:pt x="92891" y="34087"/>
                  <a:pt x="93202" y="34534"/>
                  <a:pt x="93494" y="35001"/>
                </a:cubicBezTo>
                <a:cubicBezTo>
                  <a:pt x="97637" y="40350"/>
                  <a:pt x="99193" y="47001"/>
                  <a:pt x="97889" y="53711"/>
                </a:cubicBezTo>
                <a:cubicBezTo>
                  <a:pt x="96431" y="61141"/>
                  <a:pt x="91530" y="67929"/>
                  <a:pt x="84761" y="71838"/>
                </a:cubicBezTo>
                <a:cubicBezTo>
                  <a:pt x="78537" y="75923"/>
                  <a:pt x="71302" y="78334"/>
                  <a:pt x="64300" y="80688"/>
                </a:cubicBezTo>
                <a:cubicBezTo>
                  <a:pt x="56365" y="83333"/>
                  <a:pt x="48157" y="86095"/>
                  <a:pt x="41350" y="91249"/>
                </a:cubicBezTo>
                <a:cubicBezTo>
                  <a:pt x="37207" y="93913"/>
                  <a:pt x="33259" y="98853"/>
                  <a:pt x="29078" y="104105"/>
                </a:cubicBezTo>
                <a:cubicBezTo>
                  <a:pt x="22346" y="112523"/>
                  <a:pt x="15424" y="121196"/>
                  <a:pt x="7006" y="121196"/>
                </a:cubicBezTo>
                <a:cubicBezTo>
                  <a:pt x="6108" y="121196"/>
                  <a:pt x="5193" y="121097"/>
                  <a:pt x="4260" y="120889"/>
                </a:cubicBezTo>
                <a:cubicBezTo>
                  <a:pt x="2802" y="120189"/>
                  <a:pt x="1712" y="118886"/>
                  <a:pt x="1129" y="117136"/>
                </a:cubicBezTo>
                <a:cubicBezTo>
                  <a:pt x="351" y="114821"/>
                  <a:pt x="565" y="112001"/>
                  <a:pt x="1693" y="109764"/>
                </a:cubicBezTo>
                <a:cubicBezTo>
                  <a:pt x="3560" y="106069"/>
                  <a:pt x="7100" y="103580"/>
                  <a:pt x="10523" y="101168"/>
                </a:cubicBezTo>
                <a:lnTo>
                  <a:pt x="10912" y="100896"/>
                </a:lnTo>
                <a:cubicBezTo>
                  <a:pt x="30653" y="87262"/>
                  <a:pt x="41039" y="73005"/>
                  <a:pt x="42712" y="57348"/>
                </a:cubicBezTo>
                <a:cubicBezTo>
                  <a:pt x="43159" y="53031"/>
                  <a:pt x="42867" y="48616"/>
                  <a:pt x="42576" y="44356"/>
                </a:cubicBezTo>
                <a:cubicBezTo>
                  <a:pt x="42284" y="39922"/>
                  <a:pt x="41973" y="35351"/>
                  <a:pt x="42498" y="30897"/>
                </a:cubicBezTo>
                <a:cubicBezTo>
                  <a:pt x="43665" y="20803"/>
                  <a:pt x="50530" y="9853"/>
                  <a:pt x="59205" y="4291"/>
                </a:cubicBezTo>
                <a:cubicBezTo>
                  <a:pt x="63296" y="1654"/>
                  <a:pt x="67551" y="319"/>
                  <a:pt x="71764" y="319"/>
                </a:cubicBezTo>
                <a:close/>
                <a:moveTo>
                  <a:pt x="71754" y="0"/>
                </a:moveTo>
                <a:cubicBezTo>
                  <a:pt x="67481" y="0"/>
                  <a:pt x="63164" y="1353"/>
                  <a:pt x="59030" y="4018"/>
                </a:cubicBezTo>
                <a:cubicBezTo>
                  <a:pt x="50277" y="9639"/>
                  <a:pt x="43353" y="20667"/>
                  <a:pt x="42187" y="30858"/>
                </a:cubicBezTo>
                <a:cubicBezTo>
                  <a:pt x="41642" y="35332"/>
                  <a:pt x="41953" y="39941"/>
                  <a:pt x="42245" y="44376"/>
                </a:cubicBezTo>
                <a:cubicBezTo>
                  <a:pt x="42537" y="48616"/>
                  <a:pt x="42828" y="53011"/>
                  <a:pt x="42381" y="57310"/>
                </a:cubicBezTo>
                <a:cubicBezTo>
                  <a:pt x="40728" y="72869"/>
                  <a:pt x="30381" y="87048"/>
                  <a:pt x="10717" y="100643"/>
                </a:cubicBezTo>
                <a:lnTo>
                  <a:pt x="10328" y="100915"/>
                </a:lnTo>
                <a:cubicBezTo>
                  <a:pt x="6886" y="103346"/>
                  <a:pt x="3307" y="105855"/>
                  <a:pt x="1401" y="109609"/>
                </a:cubicBezTo>
                <a:cubicBezTo>
                  <a:pt x="234" y="111923"/>
                  <a:pt x="1" y="114860"/>
                  <a:pt x="818" y="117252"/>
                </a:cubicBezTo>
                <a:cubicBezTo>
                  <a:pt x="1440" y="119081"/>
                  <a:pt x="2588" y="120442"/>
                  <a:pt x="4144" y="121201"/>
                </a:cubicBezTo>
                <a:lnTo>
                  <a:pt x="4182" y="121201"/>
                </a:lnTo>
                <a:cubicBezTo>
                  <a:pt x="5135" y="121415"/>
                  <a:pt x="6089" y="121531"/>
                  <a:pt x="7003" y="121531"/>
                </a:cubicBezTo>
                <a:cubicBezTo>
                  <a:pt x="15580" y="121531"/>
                  <a:pt x="22562" y="112779"/>
                  <a:pt x="29330" y="104299"/>
                </a:cubicBezTo>
                <a:cubicBezTo>
                  <a:pt x="33493" y="99087"/>
                  <a:pt x="37421" y="94166"/>
                  <a:pt x="41545" y="91521"/>
                </a:cubicBezTo>
                <a:cubicBezTo>
                  <a:pt x="48313" y="86386"/>
                  <a:pt x="56482" y="83644"/>
                  <a:pt x="64398" y="80999"/>
                </a:cubicBezTo>
                <a:cubicBezTo>
                  <a:pt x="71419" y="78645"/>
                  <a:pt x="78674" y="76214"/>
                  <a:pt x="84936" y="72130"/>
                </a:cubicBezTo>
                <a:cubicBezTo>
                  <a:pt x="91763" y="68162"/>
                  <a:pt x="96723" y="61297"/>
                  <a:pt x="98201" y="53770"/>
                </a:cubicBezTo>
                <a:cubicBezTo>
                  <a:pt x="99523" y="46982"/>
                  <a:pt x="97948" y="40233"/>
                  <a:pt x="93766" y="34807"/>
                </a:cubicBezTo>
                <a:cubicBezTo>
                  <a:pt x="93455" y="34340"/>
                  <a:pt x="93144" y="33893"/>
                  <a:pt x="92794" y="33445"/>
                </a:cubicBezTo>
                <a:cubicBezTo>
                  <a:pt x="100126" y="27280"/>
                  <a:pt x="103277" y="19636"/>
                  <a:pt x="101040" y="12868"/>
                </a:cubicBezTo>
                <a:cubicBezTo>
                  <a:pt x="98603" y="5462"/>
                  <a:pt x="90433" y="976"/>
                  <a:pt x="79546" y="976"/>
                </a:cubicBezTo>
                <a:cubicBezTo>
                  <a:pt x="79053" y="976"/>
                  <a:pt x="78555" y="985"/>
                  <a:pt x="78051" y="1004"/>
                </a:cubicBezTo>
                <a:cubicBezTo>
                  <a:pt x="75981" y="333"/>
                  <a:pt x="73873" y="0"/>
                  <a:pt x="71754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591" name="Google Shape;591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15592" y="3819426"/>
            <a:ext cx="1085986" cy="1516138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36"/>
          <p:cNvSpPr/>
          <p:nvPr/>
        </p:nvSpPr>
        <p:spPr>
          <a:xfrm rot="7716946" flipH="1">
            <a:off x="-686329" y="-1011035"/>
            <a:ext cx="2454026" cy="2096496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593" name="Google Shape;593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400000">
            <a:off x="53978" y="5580"/>
            <a:ext cx="1538875" cy="19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840046" y="151921"/>
            <a:ext cx="6738019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765469" y="1821418"/>
            <a:ext cx="370100" cy="250625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501238" y="1777356"/>
            <a:ext cx="364200" cy="338750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248956" y="1765793"/>
            <a:ext cx="317900" cy="361875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5484394" y="1765781"/>
            <a:ext cx="361875" cy="361900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6266531" y="1765781"/>
            <a:ext cx="365725" cy="361900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7000125" y="1765581"/>
            <a:ext cx="361875" cy="362300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7796257" y="1765793"/>
            <a:ext cx="212200" cy="361875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7721420" y="2326799"/>
            <a:ext cx="361875" cy="362275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6999738" y="2328536"/>
            <a:ext cx="362650" cy="3588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4764481" y="2326611"/>
            <a:ext cx="361875" cy="362650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237519" y="2324516"/>
            <a:ext cx="362650" cy="361700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502788" y="2326511"/>
            <a:ext cx="361100" cy="36285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769569" y="2357861"/>
            <a:ext cx="361900" cy="30015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74163" y="2326986"/>
            <a:ext cx="362650" cy="361900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502013" y="2882868"/>
            <a:ext cx="362650" cy="361875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211144" y="2883068"/>
            <a:ext cx="393525" cy="361475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3964151" y="2882943"/>
            <a:ext cx="385025" cy="361725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4764094" y="2882643"/>
            <a:ext cx="362650" cy="362325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5475906" y="2883243"/>
            <a:ext cx="378850" cy="361125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7000113" y="2882093"/>
            <a:ext cx="361900" cy="363425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7752657" y="2882480"/>
            <a:ext cx="299400" cy="362650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7721032" y="3422728"/>
            <a:ext cx="362650" cy="361875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6260460" y="3456049"/>
            <a:ext cx="363425" cy="308650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5484006" y="3425128"/>
            <a:ext cx="362650" cy="357075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4764469" y="3424466"/>
            <a:ext cx="361900" cy="358400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225806" y="3422591"/>
            <a:ext cx="364200" cy="362150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502775" y="3422728"/>
            <a:ext cx="361125" cy="361875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74163" y="3975874"/>
            <a:ext cx="362650" cy="361875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3974963" y="3975636"/>
            <a:ext cx="363400" cy="362350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4790706" y="3975474"/>
            <a:ext cx="309425" cy="362675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7023275" y="3975874"/>
            <a:ext cx="315575" cy="361875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5475906" y="3975886"/>
            <a:ext cx="378850" cy="361850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529788" y="3975486"/>
            <a:ext cx="307100" cy="362650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3986913" y="1766106"/>
            <a:ext cx="339500" cy="361250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769581" y="3975874"/>
            <a:ext cx="361875" cy="361875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74150" y="1796643"/>
            <a:ext cx="362675" cy="300175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7721420" y="3975874"/>
            <a:ext cx="361875" cy="361875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6265756" y="3975686"/>
            <a:ext cx="367275" cy="36225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3973788" y="2326499"/>
            <a:ext cx="365750" cy="36287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6994725" y="3422853"/>
            <a:ext cx="372675" cy="361625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4763331" y="1768868"/>
            <a:ext cx="364175" cy="355725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74538" y="3466328"/>
            <a:ext cx="361900" cy="274675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769969" y="3422341"/>
            <a:ext cx="361100" cy="362650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6259581" y="2326611"/>
            <a:ext cx="379625" cy="362650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6268069" y="2882555"/>
            <a:ext cx="362650" cy="362500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5484381" y="2327374"/>
            <a:ext cx="361900" cy="361125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3962613" y="3422728"/>
            <a:ext cx="388100" cy="361875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768794" y="2909768"/>
            <a:ext cx="363450" cy="308075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73763" y="2909768"/>
            <a:ext cx="363450" cy="308075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224381" y="3975199"/>
            <a:ext cx="367050" cy="363225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بازاریابی دیجیتال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8" name="Google Shape;598;p37"/>
          <p:cNvCxnSpPr>
            <a:stCxn id="599" idx="4"/>
            <a:endCxn id="600" idx="0"/>
          </p:cNvCxnSpPr>
          <p:nvPr/>
        </p:nvCxnSpPr>
        <p:spPr>
          <a:xfrm>
            <a:off x="3637577" y="2379226"/>
            <a:ext cx="0" cy="376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1" name="Google Shape;601;p37"/>
          <p:cNvCxnSpPr>
            <a:stCxn id="602" idx="2"/>
            <a:endCxn id="603" idx="0"/>
          </p:cNvCxnSpPr>
          <p:nvPr/>
        </p:nvCxnSpPr>
        <p:spPr>
          <a:xfrm>
            <a:off x="5506395" y="3197131"/>
            <a:ext cx="0" cy="380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4" name="Google Shape;604;p37"/>
          <p:cNvCxnSpPr>
            <a:stCxn id="605" idx="4"/>
            <a:endCxn id="606" idx="0"/>
          </p:cNvCxnSpPr>
          <p:nvPr/>
        </p:nvCxnSpPr>
        <p:spPr>
          <a:xfrm>
            <a:off x="7375210" y="1970413"/>
            <a:ext cx="0" cy="404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7" name="Google Shape;607;p37"/>
          <p:cNvCxnSpPr>
            <a:stCxn id="600" idx="2"/>
            <a:endCxn id="608" idx="0"/>
          </p:cNvCxnSpPr>
          <p:nvPr/>
        </p:nvCxnSpPr>
        <p:spPr>
          <a:xfrm>
            <a:off x="3637578" y="3197131"/>
            <a:ext cx="0" cy="34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9" name="Google Shape;609;p37"/>
          <p:cNvCxnSpPr>
            <a:stCxn id="606" idx="2"/>
            <a:endCxn id="610" idx="0"/>
          </p:cNvCxnSpPr>
          <p:nvPr/>
        </p:nvCxnSpPr>
        <p:spPr>
          <a:xfrm>
            <a:off x="7375211" y="2816131"/>
            <a:ext cx="0" cy="34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1" name="Google Shape;611;p37"/>
          <p:cNvCxnSpPr>
            <a:cxnSpLocks/>
            <a:stCxn id="602" idx="0"/>
            <a:endCxn id="612" idx="2"/>
          </p:cNvCxnSpPr>
          <p:nvPr/>
        </p:nvCxnSpPr>
        <p:spPr>
          <a:xfrm flipH="1" flipV="1">
            <a:off x="5383962" y="2458550"/>
            <a:ext cx="122433" cy="2969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3" name="Google Shape;613;p37"/>
          <p:cNvCxnSpPr/>
          <p:nvPr/>
        </p:nvCxnSpPr>
        <p:spPr>
          <a:xfrm>
            <a:off x="1768755" y="2816131"/>
            <a:ext cx="0" cy="380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4" name="Google Shape;614;p37"/>
          <p:cNvCxnSpPr/>
          <p:nvPr/>
        </p:nvCxnSpPr>
        <p:spPr>
          <a:xfrm>
            <a:off x="1768755" y="2077554"/>
            <a:ext cx="0" cy="29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5" name="Google Shape;615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تاریخ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16" name="Google Shape;616;p37"/>
          <p:cNvSpPr txBox="1"/>
          <p:nvPr/>
        </p:nvSpPr>
        <p:spPr>
          <a:xfrm>
            <a:off x="1007361" y="993228"/>
            <a:ext cx="15228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در اینجا</a:t>
            </a:r>
            <a:endParaRPr sz="18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617" name="Google Shape;617;p37"/>
          <p:cNvSpPr txBox="1"/>
          <p:nvPr/>
        </p:nvSpPr>
        <p:spPr>
          <a:xfrm>
            <a:off x="502229" y="1392050"/>
            <a:ext cx="2149477" cy="6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618" name="Google Shape;618;p37"/>
          <p:cNvSpPr/>
          <p:nvPr/>
        </p:nvSpPr>
        <p:spPr>
          <a:xfrm>
            <a:off x="1352360" y="3196215"/>
            <a:ext cx="832800" cy="83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19" name="Google Shape;619;p37"/>
          <p:cNvSpPr txBox="1"/>
          <p:nvPr/>
        </p:nvSpPr>
        <p:spPr>
          <a:xfrm>
            <a:off x="4744986" y="1374228"/>
            <a:ext cx="15228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در اینجا</a:t>
            </a:r>
            <a:endParaRPr lang="fa-IR" sz="18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612" name="Google Shape;612;p37"/>
          <p:cNvSpPr txBox="1"/>
          <p:nvPr/>
        </p:nvSpPr>
        <p:spPr>
          <a:xfrm>
            <a:off x="4378643" y="1773050"/>
            <a:ext cx="2010638" cy="6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Anaheim"/>
              <a:ea typeface="Anaheim"/>
              <a:cs typeface="B Nazanin" panose="00000400000000000000" pitchFamily="2" charset="-78"/>
              <a:sym typeface="Anaheim"/>
            </a:endParaRPr>
          </a:p>
        </p:txBody>
      </p:sp>
      <p:sp>
        <p:nvSpPr>
          <p:cNvPr id="608" name="Google Shape;608;p37"/>
          <p:cNvSpPr txBox="1"/>
          <p:nvPr/>
        </p:nvSpPr>
        <p:spPr>
          <a:xfrm>
            <a:off x="2876186" y="3545805"/>
            <a:ext cx="15228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در اینجا</a:t>
            </a:r>
            <a:endParaRPr lang="fa-IR" sz="18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620" name="Google Shape;620;p37"/>
          <p:cNvSpPr txBox="1"/>
          <p:nvPr/>
        </p:nvSpPr>
        <p:spPr>
          <a:xfrm>
            <a:off x="2530161" y="3944625"/>
            <a:ext cx="1990308" cy="6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610" name="Google Shape;610;p37"/>
          <p:cNvSpPr txBox="1"/>
          <p:nvPr/>
        </p:nvSpPr>
        <p:spPr>
          <a:xfrm>
            <a:off x="6613811" y="3164805"/>
            <a:ext cx="15228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800" b="1" dirty="0">
                <a:solidFill>
                  <a:schemeClr val="accent6"/>
                </a:solidFill>
                <a:latin typeface="Caveat"/>
                <a:ea typeface="Caveat"/>
                <a:cs typeface="B Nazanin" panose="00000400000000000000" pitchFamily="2" charset="-78"/>
                <a:sym typeface="Caveat"/>
              </a:rPr>
              <a:t>عنوان در اینجا</a:t>
            </a:r>
            <a:endParaRPr lang="fa-IR" sz="1800" dirty="0">
              <a:solidFill>
                <a:schemeClr val="dk1"/>
              </a:solidFill>
              <a:latin typeface="Bebas Neue"/>
              <a:ea typeface="Bebas Neue"/>
              <a:cs typeface="B Nazanin" panose="00000400000000000000" pitchFamily="2" charset="-78"/>
              <a:sym typeface="Bebas Neue"/>
            </a:endParaRPr>
          </a:p>
        </p:txBody>
      </p:sp>
      <p:sp>
        <p:nvSpPr>
          <p:cNvPr id="621" name="Google Shape;621;p37"/>
          <p:cNvSpPr txBox="1"/>
          <p:nvPr/>
        </p:nvSpPr>
        <p:spPr>
          <a:xfrm>
            <a:off x="6492293" y="3563625"/>
            <a:ext cx="1931705" cy="6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قالب پاورپوینت قارچ شناسی قابل ویرایش می باشد</a:t>
            </a:r>
            <a:endParaRPr dirty="0">
              <a:solidFill>
                <a:schemeClr val="dk1"/>
              </a:solidFill>
              <a:latin typeface="Anaheim"/>
              <a:ea typeface="Anaheim"/>
              <a:cs typeface="B Nazanin" panose="00000400000000000000" pitchFamily="2" charset="-78"/>
              <a:sym typeface="Anaheim"/>
            </a:endParaRPr>
          </a:p>
        </p:txBody>
      </p:sp>
      <p:sp>
        <p:nvSpPr>
          <p:cNvPr id="599" name="Google Shape;599;p37"/>
          <p:cNvSpPr/>
          <p:nvPr/>
        </p:nvSpPr>
        <p:spPr>
          <a:xfrm>
            <a:off x="3221177" y="1546426"/>
            <a:ext cx="832800" cy="83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3" name="Google Shape;603;p37"/>
          <p:cNvSpPr/>
          <p:nvPr/>
        </p:nvSpPr>
        <p:spPr>
          <a:xfrm>
            <a:off x="5089993" y="3577215"/>
            <a:ext cx="832800" cy="83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5" name="Google Shape;605;p37"/>
          <p:cNvSpPr/>
          <p:nvPr/>
        </p:nvSpPr>
        <p:spPr>
          <a:xfrm>
            <a:off x="6958810" y="1137613"/>
            <a:ext cx="832800" cy="83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22" name="Google Shape;622;p37"/>
          <p:cNvSpPr/>
          <p:nvPr/>
        </p:nvSpPr>
        <p:spPr>
          <a:xfrm>
            <a:off x="1309911" y="2374531"/>
            <a:ext cx="917700" cy="441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2019</a:t>
            </a:r>
            <a:endParaRPr sz="24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600" name="Google Shape;600;p37"/>
          <p:cNvSpPr/>
          <p:nvPr/>
        </p:nvSpPr>
        <p:spPr>
          <a:xfrm>
            <a:off x="3178728" y="2755531"/>
            <a:ext cx="917700" cy="441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2020</a:t>
            </a:r>
            <a:endParaRPr sz="24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602" name="Google Shape;602;p37"/>
          <p:cNvSpPr/>
          <p:nvPr/>
        </p:nvSpPr>
        <p:spPr>
          <a:xfrm>
            <a:off x="5047545" y="2755531"/>
            <a:ext cx="917700" cy="441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2021</a:t>
            </a:r>
            <a:endParaRPr sz="24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sp>
        <p:nvSpPr>
          <p:cNvPr id="606" name="Google Shape;606;p37"/>
          <p:cNvSpPr/>
          <p:nvPr/>
        </p:nvSpPr>
        <p:spPr>
          <a:xfrm>
            <a:off x="6916361" y="2374531"/>
            <a:ext cx="917700" cy="4416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i="1">
                <a:solidFill>
                  <a:schemeClr val="lt1"/>
                </a:solidFill>
                <a:latin typeface="Roboto"/>
                <a:ea typeface="Roboto"/>
                <a:cs typeface="B Nazanin" panose="00000400000000000000" pitchFamily="2" charset="-78"/>
                <a:sym typeface="Roboto"/>
              </a:rPr>
              <a:t>2022</a:t>
            </a:r>
            <a:endParaRPr sz="2400" i="1">
              <a:solidFill>
                <a:schemeClr val="lt1"/>
              </a:solidFill>
              <a:latin typeface="Roboto"/>
              <a:ea typeface="Roboto"/>
              <a:cs typeface="B Nazanin" panose="00000400000000000000" pitchFamily="2" charset="-78"/>
              <a:sym typeface="Roboto"/>
            </a:endParaRPr>
          </a:p>
        </p:txBody>
      </p:sp>
      <p:cxnSp>
        <p:nvCxnSpPr>
          <p:cNvPr id="623" name="Google Shape;623;p37"/>
          <p:cNvCxnSpPr>
            <a:stCxn id="600" idx="3"/>
            <a:endCxn id="602" idx="1"/>
          </p:cNvCxnSpPr>
          <p:nvPr/>
        </p:nvCxnSpPr>
        <p:spPr>
          <a:xfrm>
            <a:off x="4096428" y="2976331"/>
            <a:ext cx="951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24" name="Google Shape;624;p37"/>
          <p:cNvGrpSpPr/>
          <p:nvPr/>
        </p:nvGrpSpPr>
        <p:grpSpPr>
          <a:xfrm>
            <a:off x="5290664" y="3662400"/>
            <a:ext cx="431457" cy="662444"/>
            <a:chOff x="6338972" y="13965697"/>
            <a:chExt cx="718856" cy="1103705"/>
          </a:xfrm>
        </p:grpSpPr>
        <p:sp>
          <p:nvSpPr>
            <p:cNvPr id="625" name="Google Shape;625;p37"/>
            <p:cNvSpPr/>
            <p:nvPr/>
          </p:nvSpPr>
          <p:spPr>
            <a:xfrm>
              <a:off x="6338972" y="13965697"/>
              <a:ext cx="718856" cy="1103705"/>
            </a:xfrm>
            <a:custGeom>
              <a:avLst/>
              <a:gdLst/>
              <a:ahLst/>
              <a:cxnLst/>
              <a:rect l="l" t="t" r="r" b="b"/>
              <a:pathLst>
                <a:path w="11198" h="17193" extrusionOk="0">
                  <a:moveTo>
                    <a:pt x="5573" y="425"/>
                  </a:moveTo>
                  <a:cubicBezTo>
                    <a:pt x="8438" y="425"/>
                    <a:pt x="10773" y="2229"/>
                    <a:pt x="10773" y="4404"/>
                  </a:cubicBezTo>
                  <a:cubicBezTo>
                    <a:pt x="10773" y="4617"/>
                    <a:pt x="10773" y="4776"/>
                    <a:pt x="10720" y="4988"/>
                  </a:cubicBezTo>
                  <a:cubicBezTo>
                    <a:pt x="9234" y="5412"/>
                    <a:pt x="7430" y="5678"/>
                    <a:pt x="5626" y="5678"/>
                  </a:cubicBezTo>
                  <a:cubicBezTo>
                    <a:pt x="3769" y="5678"/>
                    <a:pt x="1964" y="5412"/>
                    <a:pt x="425" y="4935"/>
                  </a:cubicBezTo>
                  <a:cubicBezTo>
                    <a:pt x="425" y="4776"/>
                    <a:pt x="372" y="4617"/>
                    <a:pt x="372" y="4404"/>
                  </a:cubicBezTo>
                  <a:cubicBezTo>
                    <a:pt x="372" y="2229"/>
                    <a:pt x="2707" y="425"/>
                    <a:pt x="5573" y="425"/>
                  </a:cubicBezTo>
                  <a:close/>
                  <a:moveTo>
                    <a:pt x="7112" y="5996"/>
                  </a:moveTo>
                  <a:lnTo>
                    <a:pt x="7961" y="7960"/>
                  </a:lnTo>
                  <a:lnTo>
                    <a:pt x="7961" y="8013"/>
                  </a:lnTo>
                  <a:cubicBezTo>
                    <a:pt x="7854" y="8066"/>
                    <a:pt x="7801" y="8119"/>
                    <a:pt x="7695" y="8172"/>
                  </a:cubicBezTo>
                  <a:lnTo>
                    <a:pt x="7430" y="7429"/>
                  </a:lnTo>
                  <a:cubicBezTo>
                    <a:pt x="7430" y="7391"/>
                    <a:pt x="7377" y="7354"/>
                    <a:pt x="7327" y="7354"/>
                  </a:cubicBezTo>
                  <a:cubicBezTo>
                    <a:pt x="7306" y="7354"/>
                    <a:pt x="7286" y="7360"/>
                    <a:pt x="7271" y="7376"/>
                  </a:cubicBezTo>
                  <a:cubicBezTo>
                    <a:pt x="7165" y="7376"/>
                    <a:pt x="7165" y="7482"/>
                    <a:pt x="7165" y="7535"/>
                  </a:cubicBezTo>
                  <a:lnTo>
                    <a:pt x="7430" y="8278"/>
                  </a:lnTo>
                  <a:cubicBezTo>
                    <a:pt x="7324" y="8331"/>
                    <a:pt x="7271" y="8331"/>
                    <a:pt x="7112" y="8384"/>
                  </a:cubicBezTo>
                  <a:lnTo>
                    <a:pt x="6793" y="7004"/>
                  </a:lnTo>
                  <a:cubicBezTo>
                    <a:pt x="6793" y="6898"/>
                    <a:pt x="6740" y="6845"/>
                    <a:pt x="6634" y="6845"/>
                  </a:cubicBezTo>
                  <a:cubicBezTo>
                    <a:pt x="6581" y="6898"/>
                    <a:pt x="6528" y="6951"/>
                    <a:pt x="6528" y="7057"/>
                  </a:cubicBezTo>
                  <a:lnTo>
                    <a:pt x="6846" y="8437"/>
                  </a:lnTo>
                  <a:cubicBezTo>
                    <a:pt x="6634" y="8543"/>
                    <a:pt x="6369" y="8543"/>
                    <a:pt x="6103" y="8596"/>
                  </a:cubicBezTo>
                  <a:lnTo>
                    <a:pt x="6050" y="7694"/>
                  </a:lnTo>
                  <a:cubicBezTo>
                    <a:pt x="6050" y="7588"/>
                    <a:pt x="5944" y="7535"/>
                    <a:pt x="5891" y="7535"/>
                  </a:cubicBezTo>
                  <a:cubicBezTo>
                    <a:pt x="5785" y="7535"/>
                    <a:pt x="5732" y="7641"/>
                    <a:pt x="5732" y="7694"/>
                  </a:cubicBezTo>
                  <a:lnTo>
                    <a:pt x="5785" y="8596"/>
                  </a:lnTo>
                  <a:lnTo>
                    <a:pt x="5307" y="8596"/>
                  </a:lnTo>
                  <a:lnTo>
                    <a:pt x="5467" y="7217"/>
                  </a:lnTo>
                  <a:cubicBezTo>
                    <a:pt x="5467" y="7111"/>
                    <a:pt x="5413" y="7057"/>
                    <a:pt x="5307" y="7057"/>
                  </a:cubicBezTo>
                  <a:cubicBezTo>
                    <a:pt x="5293" y="7043"/>
                    <a:pt x="5275" y="7037"/>
                    <a:pt x="5256" y="7037"/>
                  </a:cubicBezTo>
                  <a:cubicBezTo>
                    <a:pt x="5205" y="7037"/>
                    <a:pt x="5148" y="7086"/>
                    <a:pt x="5148" y="7164"/>
                  </a:cubicBezTo>
                  <a:lnTo>
                    <a:pt x="4989" y="8596"/>
                  </a:lnTo>
                  <a:cubicBezTo>
                    <a:pt x="4777" y="8543"/>
                    <a:pt x="4618" y="8490"/>
                    <a:pt x="4405" y="8437"/>
                  </a:cubicBezTo>
                  <a:lnTo>
                    <a:pt x="4724" y="7535"/>
                  </a:lnTo>
                  <a:cubicBezTo>
                    <a:pt x="4724" y="7482"/>
                    <a:pt x="4724" y="7376"/>
                    <a:pt x="4618" y="7376"/>
                  </a:cubicBezTo>
                  <a:cubicBezTo>
                    <a:pt x="4603" y="7362"/>
                    <a:pt x="4585" y="7355"/>
                    <a:pt x="4567" y="7355"/>
                  </a:cubicBezTo>
                  <a:cubicBezTo>
                    <a:pt x="4515" y="7355"/>
                    <a:pt x="4458" y="7404"/>
                    <a:pt x="4458" y="7482"/>
                  </a:cubicBezTo>
                  <a:lnTo>
                    <a:pt x="4140" y="8331"/>
                  </a:lnTo>
                  <a:cubicBezTo>
                    <a:pt x="3981" y="8278"/>
                    <a:pt x="3822" y="8225"/>
                    <a:pt x="3715" y="8119"/>
                  </a:cubicBezTo>
                  <a:lnTo>
                    <a:pt x="4246" y="7057"/>
                  </a:lnTo>
                  <a:cubicBezTo>
                    <a:pt x="4246" y="7004"/>
                    <a:pt x="4246" y="6898"/>
                    <a:pt x="4140" y="6898"/>
                  </a:cubicBezTo>
                  <a:cubicBezTo>
                    <a:pt x="4124" y="6883"/>
                    <a:pt x="4104" y="6876"/>
                    <a:pt x="4084" y="6876"/>
                  </a:cubicBezTo>
                  <a:cubicBezTo>
                    <a:pt x="4034" y="6876"/>
                    <a:pt x="3981" y="6914"/>
                    <a:pt x="3981" y="6951"/>
                  </a:cubicBezTo>
                  <a:lnTo>
                    <a:pt x="3503" y="7960"/>
                  </a:lnTo>
                  <a:cubicBezTo>
                    <a:pt x="3450" y="7906"/>
                    <a:pt x="3397" y="7906"/>
                    <a:pt x="3344" y="7853"/>
                  </a:cubicBezTo>
                  <a:lnTo>
                    <a:pt x="4193" y="5996"/>
                  </a:lnTo>
                  <a:cubicBezTo>
                    <a:pt x="4671" y="6049"/>
                    <a:pt x="5148" y="6049"/>
                    <a:pt x="5626" y="6049"/>
                  </a:cubicBezTo>
                  <a:cubicBezTo>
                    <a:pt x="6103" y="6049"/>
                    <a:pt x="6634" y="6049"/>
                    <a:pt x="7112" y="5996"/>
                  </a:cubicBezTo>
                  <a:close/>
                  <a:moveTo>
                    <a:pt x="4299" y="8915"/>
                  </a:moveTo>
                  <a:cubicBezTo>
                    <a:pt x="4671" y="9021"/>
                    <a:pt x="5095" y="9074"/>
                    <a:pt x="5573" y="9074"/>
                  </a:cubicBezTo>
                  <a:lnTo>
                    <a:pt x="5626" y="9074"/>
                  </a:lnTo>
                  <a:cubicBezTo>
                    <a:pt x="6103" y="9074"/>
                    <a:pt x="6528" y="9021"/>
                    <a:pt x="6899" y="8968"/>
                  </a:cubicBezTo>
                  <a:lnTo>
                    <a:pt x="6899" y="11621"/>
                  </a:lnTo>
                  <a:cubicBezTo>
                    <a:pt x="6899" y="12682"/>
                    <a:pt x="7058" y="13797"/>
                    <a:pt x="7430" y="14858"/>
                  </a:cubicBezTo>
                  <a:cubicBezTo>
                    <a:pt x="7483" y="15017"/>
                    <a:pt x="7483" y="15123"/>
                    <a:pt x="7483" y="15282"/>
                  </a:cubicBezTo>
                  <a:cubicBezTo>
                    <a:pt x="7483" y="16131"/>
                    <a:pt x="6634" y="16768"/>
                    <a:pt x="5573" y="16768"/>
                  </a:cubicBezTo>
                  <a:cubicBezTo>
                    <a:pt x="4564" y="16768"/>
                    <a:pt x="3715" y="16131"/>
                    <a:pt x="3715" y="15282"/>
                  </a:cubicBezTo>
                  <a:cubicBezTo>
                    <a:pt x="3715" y="15123"/>
                    <a:pt x="3715" y="15017"/>
                    <a:pt x="3769" y="14858"/>
                  </a:cubicBezTo>
                  <a:cubicBezTo>
                    <a:pt x="4140" y="13797"/>
                    <a:pt x="4299" y="12682"/>
                    <a:pt x="4299" y="11621"/>
                  </a:cubicBezTo>
                  <a:lnTo>
                    <a:pt x="4299" y="8915"/>
                  </a:lnTo>
                  <a:close/>
                  <a:moveTo>
                    <a:pt x="5626" y="0"/>
                  </a:moveTo>
                  <a:cubicBezTo>
                    <a:pt x="4140" y="0"/>
                    <a:pt x="2707" y="478"/>
                    <a:pt x="1646" y="1274"/>
                  </a:cubicBezTo>
                  <a:cubicBezTo>
                    <a:pt x="585" y="2123"/>
                    <a:pt x="1" y="3237"/>
                    <a:pt x="1" y="4457"/>
                  </a:cubicBezTo>
                  <a:cubicBezTo>
                    <a:pt x="1" y="4670"/>
                    <a:pt x="54" y="4935"/>
                    <a:pt x="107" y="5200"/>
                  </a:cubicBezTo>
                  <a:cubicBezTo>
                    <a:pt x="107" y="5253"/>
                    <a:pt x="160" y="5306"/>
                    <a:pt x="213" y="5359"/>
                  </a:cubicBezTo>
                  <a:cubicBezTo>
                    <a:pt x="1274" y="5678"/>
                    <a:pt x="2495" y="5890"/>
                    <a:pt x="3715" y="5996"/>
                  </a:cubicBezTo>
                  <a:lnTo>
                    <a:pt x="2919" y="7853"/>
                  </a:lnTo>
                  <a:cubicBezTo>
                    <a:pt x="2866" y="7960"/>
                    <a:pt x="2919" y="8013"/>
                    <a:pt x="2973" y="8119"/>
                  </a:cubicBezTo>
                  <a:cubicBezTo>
                    <a:pt x="2973" y="8119"/>
                    <a:pt x="3291" y="8437"/>
                    <a:pt x="3875" y="8702"/>
                  </a:cubicBezTo>
                  <a:lnTo>
                    <a:pt x="3875" y="11621"/>
                  </a:lnTo>
                  <a:cubicBezTo>
                    <a:pt x="3875" y="12629"/>
                    <a:pt x="3715" y="13637"/>
                    <a:pt x="3344" y="14699"/>
                  </a:cubicBezTo>
                  <a:cubicBezTo>
                    <a:pt x="3291" y="14911"/>
                    <a:pt x="3291" y="15070"/>
                    <a:pt x="3291" y="15229"/>
                  </a:cubicBezTo>
                  <a:cubicBezTo>
                    <a:pt x="3291" y="16344"/>
                    <a:pt x="4299" y="17193"/>
                    <a:pt x="5626" y="17193"/>
                  </a:cubicBezTo>
                  <a:cubicBezTo>
                    <a:pt x="6899" y="17193"/>
                    <a:pt x="7908" y="16344"/>
                    <a:pt x="7908" y="15229"/>
                  </a:cubicBezTo>
                  <a:cubicBezTo>
                    <a:pt x="7908" y="15070"/>
                    <a:pt x="7908" y="14911"/>
                    <a:pt x="7854" y="14699"/>
                  </a:cubicBezTo>
                  <a:cubicBezTo>
                    <a:pt x="7483" y="13637"/>
                    <a:pt x="7324" y="12629"/>
                    <a:pt x="7324" y="11621"/>
                  </a:cubicBezTo>
                  <a:lnTo>
                    <a:pt x="7324" y="8809"/>
                  </a:lnTo>
                  <a:cubicBezTo>
                    <a:pt x="7961" y="8543"/>
                    <a:pt x="8332" y="8278"/>
                    <a:pt x="8332" y="8278"/>
                  </a:cubicBezTo>
                  <a:cubicBezTo>
                    <a:pt x="8438" y="8225"/>
                    <a:pt x="8438" y="8119"/>
                    <a:pt x="8385" y="8013"/>
                  </a:cubicBezTo>
                  <a:lnTo>
                    <a:pt x="7589" y="5996"/>
                  </a:lnTo>
                  <a:cubicBezTo>
                    <a:pt x="8810" y="5890"/>
                    <a:pt x="9924" y="5678"/>
                    <a:pt x="10985" y="5359"/>
                  </a:cubicBezTo>
                  <a:cubicBezTo>
                    <a:pt x="11038" y="5359"/>
                    <a:pt x="11091" y="5253"/>
                    <a:pt x="11144" y="5200"/>
                  </a:cubicBezTo>
                  <a:cubicBezTo>
                    <a:pt x="11197" y="4935"/>
                    <a:pt x="11197" y="4670"/>
                    <a:pt x="11197" y="4457"/>
                  </a:cubicBezTo>
                  <a:cubicBezTo>
                    <a:pt x="11197" y="3237"/>
                    <a:pt x="10614" y="2123"/>
                    <a:pt x="9552" y="1274"/>
                  </a:cubicBezTo>
                  <a:cubicBezTo>
                    <a:pt x="8491" y="478"/>
                    <a:pt x="7112" y="0"/>
                    <a:pt x="56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6" name="Google Shape;626;p37"/>
            <p:cNvSpPr/>
            <p:nvPr/>
          </p:nvSpPr>
          <p:spPr>
            <a:xfrm>
              <a:off x="6635360" y="14108723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37" y="319"/>
                    <a:pt x="743" y="425"/>
                    <a:pt x="743" y="531"/>
                  </a:cubicBezTo>
                  <a:cubicBezTo>
                    <a:pt x="743" y="691"/>
                    <a:pt x="637" y="797"/>
                    <a:pt x="531" y="797"/>
                  </a:cubicBezTo>
                  <a:cubicBezTo>
                    <a:pt x="372" y="797"/>
                    <a:pt x="266" y="691"/>
                    <a:pt x="266" y="531"/>
                  </a:cubicBezTo>
                  <a:cubicBezTo>
                    <a:pt x="266" y="425"/>
                    <a:pt x="372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1" y="266"/>
                    <a:pt x="1" y="531"/>
                  </a:cubicBezTo>
                  <a:cubicBezTo>
                    <a:pt x="1" y="850"/>
                    <a:pt x="213" y="1115"/>
                    <a:pt x="531" y="1115"/>
                  </a:cubicBezTo>
                  <a:cubicBezTo>
                    <a:pt x="796" y="1115"/>
                    <a:pt x="1062" y="850"/>
                    <a:pt x="1062" y="531"/>
                  </a:cubicBezTo>
                  <a:cubicBezTo>
                    <a:pt x="1062" y="266"/>
                    <a:pt x="796" y="1"/>
                    <a:pt x="5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7" name="Google Shape;627;p37"/>
            <p:cNvSpPr/>
            <p:nvPr/>
          </p:nvSpPr>
          <p:spPr>
            <a:xfrm>
              <a:off x="6424159" y="14132604"/>
              <a:ext cx="61370" cy="68175"/>
            </a:xfrm>
            <a:custGeom>
              <a:avLst/>
              <a:gdLst/>
              <a:ahLst/>
              <a:cxnLst/>
              <a:rect l="l" t="t" r="r" b="b"/>
              <a:pathLst>
                <a:path w="956" h="1062" extrusionOk="0">
                  <a:moveTo>
                    <a:pt x="531" y="265"/>
                  </a:moveTo>
                  <a:cubicBezTo>
                    <a:pt x="584" y="265"/>
                    <a:pt x="584" y="319"/>
                    <a:pt x="637" y="319"/>
                  </a:cubicBezTo>
                  <a:cubicBezTo>
                    <a:pt x="690" y="372"/>
                    <a:pt x="690" y="478"/>
                    <a:pt x="637" y="531"/>
                  </a:cubicBezTo>
                  <a:cubicBezTo>
                    <a:pt x="637" y="690"/>
                    <a:pt x="531" y="743"/>
                    <a:pt x="425" y="743"/>
                  </a:cubicBezTo>
                  <a:cubicBezTo>
                    <a:pt x="372" y="743"/>
                    <a:pt x="372" y="690"/>
                    <a:pt x="319" y="637"/>
                  </a:cubicBezTo>
                  <a:cubicBezTo>
                    <a:pt x="319" y="637"/>
                    <a:pt x="319" y="531"/>
                    <a:pt x="319" y="478"/>
                  </a:cubicBezTo>
                  <a:cubicBezTo>
                    <a:pt x="319" y="372"/>
                    <a:pt x="425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66" y="0"/>
                    <a:pt x="54" y="159"/>
                    <a:pt x="1" y="425"/>
                  </a:cubicBezTo>
                  <a:cubicBezTo>
                    <a:pt x="1" y="584"/>
                    <a:pt x="1" y="690"/>
                    <a:pt x="107" y="796"/>
                  </a:cubicBezTo>
                  <a:cubicBezTo>
                    <a:pt x="160" y="955"/>
                    <a:pt x="266" y="1008"/>
                    <a:pt x="372" y="1061"/>
                  </a:cubicBezTo>
                  <a:lnTo>
                    <a:pt x="478" y="1061"/>
                  </a:lnTo>
                  <a:cubicBezTo>
                    <a:pt x="690" y="1061"/>
                    <a:pt x="903" y="849"/>
                    <a:pt x="956" y="584"/>
                  </a:cubicBezTo>
                  <a:cubicBezTo>
                    <a:pt x="956" y="425"/>
                    <a:pt x="956" y="319"/>
                    <a:pt x="903" y="212"/>
                  </a:cubicBezTo>
                  <a:cubicBezTo>
                    <a:pt x="797" y="53"/>
                    <a:pt x="690" y="0"/>
                    <a:pt x="5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8" name="Google Shape;628;p37"/>
            <p:cNvSpPr/>
            <p:nvPr/>
          </p:nvSpPr>
          <p:spPr>
            <a:xfrm>
              <a:off x="6788658" y="14173432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90" y="319"/>
                    <a:pt x="796" y="425"/>
                    <a:pt x="796" y="585"/>
                  </a:cubicBezTo>
                  <a:cubicBezTo>
                    <a:pt x="796" y="691"/>
                    <a:pt x="690" y="797"/>
                    <a:pt x="531" y="797"/>
                  </a:cubicBezTo>
                  <a:cubicBezTo>
                    <a:pt x="425" y="797"/>
                    <a:pt x="266" y="691"/>
                    <a:pt x="266" y="585"/>
                  </a:cubicBezTo>
                  <a:cubicBezTo>
                    <a:pt x="266" y="425"/>
                    <a:pt x="425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0" y="266"/>
                    <a:pt x="0" y="585"/>
                  </a:cubicBezTo>
                  <a:cubicBezTo>
                    <a:pt x="0" y="850"/>
                    <a:pt x="213" y="1115"/>
                    <a:pt x="531" y="1115"/>
                  </a:cubicBezTo>
                  <a:cubicBezTo>
                    <a:pt x="849" y="1115"/>
                    <a:pt x="1062" y="850"/>
                    <a:pt x="1062" y="585"/>
                  </a:cubicBezTo>
                  <a:cubicBezTo>
                    <a:pt x="1062" y="266"/>
                    <a:pt x="849" y="1"/>
                    <a:pt x="5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9" name="Google Shape;629;p37"/>
            <p:cNvSpPr/>
            <p:nvPr/>
          </p:nvSpPr>
          <p:spPr>
            <a:xfrm>
              <a:off x="6771646" y="14044015"/>
              <a:ext cx="71577" cy="54566"/>
            </a:xfrm>
            <a:custGeom>
              <a:avLst/>
              <a:gdLst/>
              <a:ahLst/>
              <a:cxnLst/>
              <a:rect l="l" t="t" r="r" b="b"/>
              <a:pathLst>
                <a:path w="1115" h="850" extrusionOk="0">
                  <a:moveTo>
                    <a:pt x="531" y="266"/>
                  </a:moveTo>
                  <a:cubicBezTo>
                    <a:pt x="690" y="266"/>
                    <a:pt x="796" y="372"/>
                    <a:pt x="796" y="425"/>
                  </a:cubicBezTo>
                  <a:cubicBezTo>
                    <a:pt x="796" y="478"/>
                    <a:pt x="690" y="584"/>
                    <a:pt x="531" y="584"/>
                  </a:cubicBezTo>
                  <a:cubicBezTo>
                    <a:pt x="425" y="584"/>
                    <a:pt x="318" y="478"/>
                    <a:pt x="318" y="425"/>
                  </a:cubicBezTo>
                  <a:cubicBezTo>
                    <a:pt x="318" y="372"/>
                    <a:pt x="425" y="266"/>
                    <a:pt x="531" y="266"/>
                  </a:cubicBezTo>
                  <a:close/>
                  <a:moveTo>
                    <a:pt x="531" y="0"/>
                  </a:moveTo>
                  <a:cubicBezTo>
                    <a:pt x="265" y="0"/>
                    <a:pt x="0" y="160"/>
                    <a:pt x="0" y="425"/>
                  </a:cubicBezTo>
                  <a:cubicBezTo>
                    <a:pt x="0" y="690"/>
                    <a:pt x="265" y="849"/>
                    <a:pt x="531" y="849"/>
                  </a:cubicBezTo>
                  <a:cubicBezTo>
                    <a:pt x="849" y="849"/>
                    <a:pt x="1114" y="690"/>
                    <a:pt x="1114" y="425"/>
                  </a:cubicBezTo>
                  <a:cubicBezTo>
                    <a:pt x="1114" y="160"/>
                    <a:pt x="849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0" name="Google Shape;630;p37"/>
            <p:cNvSpPr/>
            <p:nvPr/>
          </p:nvSpPr>
          <p:spPr>
            <a:xfrm>
              <a:off x="6618348" y="14023601"/>
              <a:ext cx="68175" cy="54566"/>
            </a:xfrm>
            <a:custGeom>
              <a:avLst/>
              <a:gdLst/>
              <a:ahLst/>
              <a:cxnLst/>
              <a:rect l="l" t="t" r="r" b="b"/>
              <a:pathLst>
                <a:path w="1062" h="850" extrusionOk="0">
                  <a:moveTo>
                    <a:pt x="531" y="265"/>
                  </a:moveTo>
                  <a:cubicBezTo>
                    <a:pt x="637" y="265"/>
                    <a:pt x="743" y="372"/>
                    <a:pt x="743" y="425"/>
                  </a:cubicBezTo>
                  <a:cubicBezTo>
                    <a:pt x="743" y="478"/>
                    <a:pt x="637" y="584"/>
                    <a:pt x="531" y="584"/>
                  </a:cubicBezTo>
                  <a:cubicBezTo>
                    <a:pt x="372" y="584"/>
                    <a:pt x="266" y="478"/>
                    <a:pt x="266" y="425"/>
                  </a:cubicBezTo>
                  <a:cubicBezTo>
                    <a:pt x="266" y="372"/>
                    <a:pt x="372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12" y="0"/>
                    <a:pt x="0" y="159"/>
                    <a:pt x="0" y="425"/>
                  </a:cubicBezTo>
                  <a:cubicBezTo>
                    <a:pt x="0" y="690"/>
                    <a:pt x="212" y="849"/>
                    <a:pt x="531" y="849"/>
                  </a:cubicBezTo>
                  <a:cubicBezTo>
                    <a:pt x="796" y="849"/>
                    <a:pt x="1061" y="690"/>
                    <a:pt x="1061" y="425"/>
                  </a:cubicBezTo>
                  <a:cubicBezTo>
                    <a:pt x="1061" y="159"/>
                    <a:pt x="796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1" name="Google Shape;631;p37"/>
            <p:cNvSpPr/>
            <p:nvPr/>
          </p:nvSpPr>
          <p:spPr>
            <a:xfrm>
              <a:off x="6604675" y="14217727"/>
              <a:ext cx="64837" cy="64773"/>
            </a:xfrm>
            <a:custGeom>
              <a:avLst/>
              <a:gdLst/>
              <a:ahLst/>
              <a:cxnLst/>
              <a:rect l="l" t="t" r="r" b="b"/>
              <a:pathLst>
                <a:path w="1010" h="1009" extrusionOk="0">
                  <a:moveTo>
                    <a:pt x="532" y="319"/>
                  </a:moveTo>
                  <a:cubicBezTo>
                    <a:pt x="638" y="319"/>
                    <a:pt x="744" y="425"/>
                    <a:pt x="744" y="531"/>
                  </a:cubicBezTo>
                  <a:cubicBezTo>
                    <a:pt x="744" y="637"/>
                    <a:pt x="638" y="744"/>
                    <a:pt x="532" y="744"/>
                  </a:cubicBezTo>
                  <a:cubicBezTo>
                    <a:pt x="425" y="744"/>
                    <a:pt x="319" y="637"/>
                    <a:pt x="319" y="531"/>
                  </a:cubicBezTo>
                  <a:cubicBezTo>
                    <a:pt x="319" y="425"/>
                    <a:pt x="425" y="319"/>
                    <a:pt x="532" y="319"/>
                  </a:cubicBezTo>
                  <a:close/>
                  <a:moveTo>
                    <a:pt x="532" y="1"/>
                  </a:moveTo>
                  <a:cubicBezTo>
                    <a:pt x="266" y="1"/>
                    <a:pt x="1" y="213"/>
                    <a:pt x="1" y="531"/>
                  </a:cubicBezTo>
                  <a:cubicBezTo>
                    <a:pt x="1" y="797"/>
                    <a:pt x="266" y="1009"/>
                    <a:pt x="532" y="1009"/>
                  </a:cubicBezTo>
                  <a:cubicBezTo>
                    <a:pt x="797" y="1009"/>
                    <a:pt x="1009" y="797"/>
                    <a:pt x="1009" y="531"/>
                  </a:cubicBezTo>
                  <a:cubicBezTo>
                    <a:pt x="1009" y="213"/>
                    <a:pt x="797" y="1"/>
                    <a:pt x="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2" name="Google Shape;632;p37"/>
            <p:cNvSpPr/>
            <p:nvPr/>
          </p:nvSpPr>
          <p:spPr>
            <a:xfrm>
              <a:off x="6536564" y="14107375"/>
              <a:ext cx="37554" cy="42305"/>
            </a:xfrm>
            <a:custGeom>
              <a:avLst/>
              <a:gdLst/>
              <a:ahLst/>
              <a:cxnLst/>
              <a:rect l="l" t="t" r="r" b="b"/>
              <a:pathLst>
                <a:path w="585" h="659" extrusionOk="0">
                  <a:moveTo>
                    <a:pt x="341" y="1"/>
                  </a:moveTo>
                  <a:cubicBezTo>
                    <a:pt x="266" y="1"/>
                    <a:pt x="199" y="50"/>
                    <a:pt x="160" y="128"/>
                  </a:cubicBezTo>
                  <a:lnTo>
                    <a:pt x="54" y="340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1" y="287"/>
                  </a:lnTo>
                  <a:cubicBezTo>
                    <a:pt x="584" y="181"/>
                    <a:pt x="531" y="75"/>
                    <a:pt x="425" y="22"/>
                  </a:cubicBezTo>
                  <a:cubicBezTo>
                    <a:pt x="397" y="7"/>
                    <a:pt x="368" y="1"/>
                    <a:pt x="3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3" name="Google Shape;633;p37"/>
            <p:cNvSpPr/>
            <p:nvPr/>
          </p:nvSpPr>
          <p:spPr>
            <a:xfrm>
              <a:off x="6924880" y="14236857"/>
              <a:ext cx="37554" cy="42240"/>
            </a:xfrm>
            <a:custGeom>
              <a:avLst/>
              <a:gdLst/>
              <a:ahLst/>
              <a:cxnLst/>
              <a:rect l="l" t="t" r="r" b="b"/>
              <a:pathLst>
                <a:path w="585" h="658" extrusionOk="0">
                  <a:moveTo>
                    <a:pt x="341" y="0"/>
                  </a:moveTo>
                  <a:cubicBezTo>
                    <a:pt x="266" y="0"/>
                    <a:pt x="199" y="50"/>
                    <a:pt x="160" y="127"/>
                  </a:cubicBezTo>
                  <a:lnTo>
                    <a:pt x="54" y="339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2" y="286"/>
                  </a:lnTo>
                  <a:cubicBezTo>
                    <a:pt x="585" y="180"/>
                    <a:pt x="532" y="74"/>
                    <a:pt x="425" y="21"/>
                  </a:cubicBezTo>
                  <a:cubicBezTo>
                    <a:pt x="397" y="7"/>
                    <a:pt x="369" y="0"/>
                    <a:pt x="3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4" name="Google Shape;634;p37"/>
            <p:cNvSpPr/>
            <p:nvPr/>
          </p:nvSpPr>
          <p:spPr>
            <a:xfrm>
              <a:off x="6720547" y="14005177"/>
              <a:ext cx="40892" cy="42305"/>
            </a:xfrm>
            <a:custGeom>
              <a:avLst/>
              <a:gdLst/>
              <a:ahLst/>
              <a:cxnLst/>
              <a:rect l="l" t="t" r="r" b="b"/>
              <a:pathLst>
                <a:path w="637" h="659" extrusionOk="0">
                  <a:moveTo>
                    <a:pt x="384" y="1"/>
                  </a:moveTo>
                  <a:cubicBezTo>
                    <a:pt x="294" y="1"/>
                    <a:pt x="198" y="50"/>
                    <a:pt x="159" y="128"/>
                  </a:cubicBezTo>
                  <a:lnTo>
                    <a:pt x="53" y="340"/>
                  </a:lnTo>
                  <a:cubicBezTo>
                    <a:pt x="0" y="446"/>
                    <a:pt x="53" y="605"/>
                    <a:pt x="159" y="659"/>
                  </a:cubicBezTo>
                  <a:lnTo>
                    <a:pt x="265" y="659"/>
                  </a:lnTo>
                  <a:cubicBezTo>
                    <a:pt x="319" y="659"/>
                    <a:pt x="425" y="605"/>
                    <a:pt x="425" y="552"/>
                  </a:cubicBezTo>
                  <a:lnTo>
                    <a:pt x="584" y="287"/>
                  </a:lnTo>
                  <a:cubicBezTo>
                    <a:pt x="637" y="181"/>
                    <a:pt x="584" y="75"/>
                    <a:pt x="478" y="22"/>
                  </a:cubicBezTo>
                  <a:cubicBezTo>
                    <a:pt x="449" y="8"/>
                    <a:pt x="417" y="1"/>
                    <a:pt x="3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5" name="Google Shape;635;p37"/>
            <p:cNvSpPr/>
            <p:nvPr/>
          </p:nvSpPr>
          <p:spPr>
            <a:xfrm>
              <a:off x="6706873" y="14184859"/>
              <a:ext cx="40956" cy="32932"/>
            </a:xfrm>
            <a:custGeom>
              <a:avLst/>
              <a:gdLst/>
              <a:ahLst/>
              <a:cxnLst/>
              <a:rect l="l" t="t" r="r" b="b"/>
              <a:pathLst>
                <a:path w="638" h="513" extrusionOk="0">
                  <a:moveTo>
                    <a:pt x="191" y="0"/>
                  </a:moveTo>
                  <a:cubicBezTo>
                    <a:pt x="134" y="0"/>
                    <a:pt x="85" y="26"/>
                    <a:pt x="54" y="88"/>
                  </a:cubicBezTo>
                  <a:cubicBezTo>
                    <a:pt x="1" y="194"/>
                    <a:pt x="1" y="354"/>
                    <a:pt x="107" y="407"/>
                  </a:cubicBezTo>
                  <a:lnTo>
                    <a:pt x="319" y="513"/>
                  </a:lnTo>
                  <a:lnTo>
                    <a:pt x="425" y="513"/>
                  </a:lnTo>
                  <a:cubicBezTo>
                    <a:pt x="478" y="513"/>
                    <a:pt x="585" y="460"/>
                    <a:pt x="585" y="407"/>
                  </a:cubicBezTo>
                  <a:cubicBezTo>
                    <a:pt x="638" y="300"/>
                    <a:pt x="638" y="141"/>
                    <a:pt x="478" y="88"/>
                  </a:cubicBezTo>
                  <a:lnTo>
                    <a:pt x="319" y="35"/>
                  </a:lnTo>
                  <a:cubicBezTo>
                    <a:pt x="275" y="13"/>
                    <a:pt x="231" y="0"/>
                    <a:pt x="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6" name="Google Shape;636;p37"/>
            <p:cNvSpPr/>
            <p:nvPr/>
          </p:nvSpPr>
          <p:spPr>
            <a:xfrm>
              <a:off x="6495672" y="14230052"/>
              <a:ext cx="44359" cy="35436"/>
            </a:xfrm>
            <a:custGeom>
              <a:avLst/>
              <a:gdLst/>
              <a:ahLst/>
              <a:cxnLst/>
              <a:rect l="l" t="t" r="r" b="b"/>
              <a:pathLst>
                <a:path w="691" h="552" extrusionOk="0">
                  <a:moveTo>
                    <a:pt x="279" y="0"/>
                  </a:moveTo>
                  <a:cubicBezTo>
                    <a:pt x="189" y="0"/>
                    <a:pt x="93" y="49"/>
                    <a:pt x="54" y="127"/>
                  </a:cubicBezTo>
                  <a:cubicBezTo>
                    <a:pt x="1" y="233"/>
                    <a:pt x="54" y="392"/>
                    <a:pt x="160" y="445"/>
                  </a:cubicBezTo>
                  <a:lnTo>
                    <a:pt x="372" y="499"/>
                  </a:lnTo>
                  <a:cubicBezTo>
                    <a:pt x="372" y="499"/>
                    <a:pt x="425" y="552"/>
                    <a:pt x="425" y="552"/>
                  </a:cubicBezTo>
                  <a:cubicBezTo>
                    <a:pt x="532" y="552"/>
                    <a:pt x="585" y="499"/>
                    <a:pt x="638" y="392"/>
                  </a:cubicBezTo>
                  <a:cubicBezTo>
                    <a:pt x="691" y="286"/>
                    <a:pt x="638" y="180"/>
                    <a:pt x="532" y="127"/>
                  </a:cubicBezTo>
                  <a:lnTo>
                    <a:pt x="372" y="21"/>
                  </a:lnTo>
                  <a:cubicBezTo>
                    <a:pt x="344" y="7"/>
                    <a:pt x="312" y="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7" name="Google Shape;637;p37"/>
            <p:cNvSpPr/>
            <p:nvPr/>
          </p:nvSpPr>
          <p:spPr>
            <a:xfrm>
              <a:off x="6887454" y="14125735"/>
              <a:ext cx="37490" cy="44359"/>
            </a:xfrm>
            <a:custGeom>
              <a:avLst/>
              <a:gdLst/>
              <a:ahLst/>
              <a:cxnLst/>
              <a:rect l="l" t="t" r="r" b="b"/>
              <a:pathLst>
                <a:path w="584" h="691" extrusionOk="0">
                  <a:moveTo>
                    <a:pt x="159" y="1"/>
                  </a:moveTo>
                  <a:cubicBezTo>
                    <a:pt x="53" y="54"/>
                    <a:pt x="0" y="213"/>
                    <a:pt x="53" y="319"/>
                  </a:cubicBezTo>
                  <a:lnTo>
                    <a:pt x="159" y="585"/>
                  </a:lnTo>
                  <a:cubicBezTo>
                    <a:pt x="213" y="638"/>
                    <a:pt x="266" y="691"/>
                    <a:pt x="372" y="691"/>
                  </a:cubicBezTo>
                  <a:lnTo>
                    <a:pt x="425" y="691"/>
                  </a:lnTo>
                  <a:cubicBezTo>
                    <a:pt x="531" y="638"/>
                    <a:pt x="584" y="532"/>
                    <a:pt x="531" y="426"/>
                  </a:cubicBezTo>
                  <a:lnTo>
                    <a:pt x="425" y="160"/>
                  </a:lnTo>
                  <a:cubicBezTo>
                    <a:pt x="372" y="1"/>
                    <a:pt x="266" y="1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38" name="Google Shape;638;p37"/>
          <p:cNvSpPr/>
          <p:nvPr/>
        </p:nvSpPr>
        <p:spPr>
          <a:xfrm>
            <a:off x="3355372" y="1646832"/>
            <a:ext cx="564422" cy="631972"/>
          </a:xfrm>
          <a:custGeom>
            <a:avLst/>
            <a:gdLst/>
            <a:ahLst/>
            <a:cxnLst/>
            <a:rect l="l" t="t" r="r" b="b"/>
            <a:pathLst>
              <a:path w="14647" h="16401" extrusionOk="0">
                <a:moveTo>
                  <a:pt x="7503" y="440"/>
                </a:moveTo>
                <a:cubicBezTo>
                  <a:pt x="8187" y="440"/>
                  <a:pt x="8858" y="487"/>
                  <a:pt x="9499" y="587"/>
                </a:cubicBezTo>
                <a:cubicBezTo>
                  <a:pt x="11091" y="853"/>
                  <a:pt x="12365" y="1383"/>
                  <a:pt x="13002" y="2073"/>
                </a:cubicBezTo>
                <a:cubicBezTo>
                  <a:pt x="13957" y="3241"/>
                  <a:pt x="14169" y="4833"/>
                  <a:pt x="14169" y="5469"/>
                </a:cubicBezTo>
                <a:cubicBezTo>
                  <a:pt x="13904" y="5363"/>
                  <a:pt x="13479" y="5204"/>
                  <a:pt x="12948" y="4992"/>
                </a:cubicBezTo>
                <a:cubicBezTo>
                  <a:pt x="12683" y="4886"/>
                  <a:pt x="12365" y="4779"/>
                  <a:pt x="12099" y="4726"/>
                </a:cubicBezTo>
                <a:cubicBezTo>
                  <a:pt x="12099" y="3984"/>
                  <a:pt x="11887" y="3188"/>
                  <a:pt x="11887" y="3188"/>
                </a:cubicBezTo>
                <a:cubicBezTo>
                  <a:pt x="11887" y="3110"/>
                  <a:pt x="11830" y="3061"/>
                  <a:pt x="11779" y="3061"/>
                </a:cubicBezTo>
                <a:cubicBezTo>
                  <a:pt x="11760" y="3061"/>
                  <a:pt x="11742" y="3067"/>
                  <a:pt x="11728" y="3081"/>
                </a:cubicBezTo>
                <a:cubicBezTo>
                  <a:pt x="11622" y="3081"/>
                  <a:pt x="11569" y="3188"/>
                  <a:pt x="11622" y="3241"/>
                </a:cubicBezTo>
                <a:cubicBezTo>
                  <a:pt x="11622" y="3241"/>
                  <a:pt x="11834" y="3984"/>
                  <a:pt x="11834" y="4620"/>
                </a:cubicBezTo>
                <a:cubicBezTo>
                  <a:pt x="11197" y="4461"/>
                  <a:pt x="10667" y="4355"/>
                  <a:pt x="10295" y="4355"/>
                </a:cubicBezTo>
                <a:cubicBezTo>
                  <a:pt x="9287" y="4355"/>
                  <a:pt x="7748" y="4620"/>
                  <a:pt x="6581" y="4833"/>
                </a:cubicBezTo>
                <a:cubicBezTo>
                  <a:pt x="5838" y="4939"/>
                  <a:pt x="5254" y="5045"/>
                  <a:pt x="4883" y="5098"/>
                </a:cubicBezTo>
                <a:cubicBezTo>
                  <a:pt x="4776" y="5108"/>
                  <a:pt x="4669" y="5112"/>
                  <a:pt x="4561" y="5112"/>
                </a:cubicBezTo>
                <a:cubicBezTo>
                  <a:pt x="4085" y="5112"/>
                  <a:pt x="3608" y="5025"/>
                  <a:pt x="3132" y="4939"/>
                </a:cubicBezTo>
                <a:cubicBezTo>
                  <a:pt x="2866" y="4886"/>
                  <a:pt x="2654" y="4833"/>
                  <a:pt x="2389" y="4833"/>
                </a:cubicBezTo>
                <a:cubicBezTo>
                  <a:pt x="2389" y="4567"/>
                  <a:pt x="2442" y="3877"/>
                  <a:pt x="2760" y="3506"/>
                </a:cubicBezTo>
                <a:cubicBezTo>
                  <a:pt x="2813" y="3453"/>
                  <a:pt x="2813" y="3347"/>
                  <a:pt x="2760" y="3294"/>
                </a:cubicBezTo>
                <a:cubicBezTo>
                  <a:pt x="2738" y="3272"/>
                  <a:pt x="2707" y="3259"/>
                  <a:pt x="2674" y="3259"/>
                </a:cubicBezTo>
                <a:cubicBezTo>
                  <a:pt x="2628" y="3259"/>
                  <a:pt x="2579" y="3285"/>
                  <a:pt x="2548" y="3347"/>
                </a:cubicBezTo>
                <a:cubicBezTo>
                  <a:pt x="2176" y="3771"/>
                  <a:pt x="2123" y="4461"/>
                  <a:pt x="2123" y="4779"/>
                </a:cubicBezTo>
                <a:cubicBezTo>
                  <a:pt x="1858" y="4779"/>
                  <a:pt x="1646" y="4779"/>
                  <a:pt x="1381" y="4833"/>
                </a:cubicBezTo>
                <a:cubicBezTo>
                  <a:pt x="1434" y="4408"/>
                  <a:pt x="1593" y="3824"/>
                  <a:pt x="1593" y="3824"/>
                </a:cubicBezTo>
                <a:cubicBezTo>
                  <a:pt x="1646" y="3718"/>
                  <a:pt x="1593" y="3665"/>
                  <a:pt x="1540" y="3612"/>
                </a:cubicBezTo>
                <a:cubicBezTo>
                  <a:pt x="1434" y="3612"/>
                  <a:pt x="1381" y="3665"/>
                  <a:pt x="1327" y="3718"/>
                </a:cubicBezTo>
                <a:cubicBezTo>
                  <a:pt x="1327" y="3771"/>
                  <a:pt x="1115" y="4461"/>
                  <a:pt x="1115" y="4886"/>
                </a:cubicBezTo>
                <a:cubicBezTo>
                  <a:pt x="903" y="4939"/>
                  <a:pt x="691" y="5045"/>
                  <a:pt x="478" y="5151"/>
                </a:cubicBezTo>
                <a:cubicBezTo>
                  <a:pt x="532" y="4779"/>
                  <a:pt x="638" y="4143"/>
                  <a:pt x="903" y="3506"/>
                </a:cubicBezTo>
                <a:lnTo>
                  <a:pt x="903" y="3453"/>
                </a:lnTo>
                <a:cubicBezTo>
                  <a:pt x="1540" y="2073"/>
                  <a:pt x="2601" y="1171"/>
                  <a:pt x="4087" y="800"/>
                </a:cubicBezTo>
                <a:cubicBezTo>
                  <a:pt x="5210" y="568"/>
                  <a:pt x="6374" y="440"/>
                  <a:pt x="7503" y="440"/>
                </a:cubicBezTo>
                <a:close/>
                <a:moveTo>
                  <a:pt x="10019" y="4666"/>
                </a:moveTo>
                <a:cubicBezTo>
                  <a:pt x="10114" y="4666"/>
                  <a:pt x="10207" y="4669"/>
                  <a:pt x="10295" y="4673"/>
                </a:cubicBezTo>
                <a:cubicBezTo>
                  <a:pt x="11516" y="4673"/>
                  <a:pt x="13532" y="5522"/>
                  <a:pt x="14169" y="5788"/>
                </a:cubicBezTo>
                <a:cubicBezTo>
                  <a:pt x="13798" y="6371"/>
                  <a:pt x="12206" y="6796"/>
                  <a:pt x="9818" y="6902"/>
                </a:cubicBezTo>
                <a:cubicBezTo>
                  <a:pt x="9818" y="6707"/>
                  <a:pt x="9818" y="6513"/>
                  <a:pt x="9818" y="6318"/>
                </a:cubicBezTo>
                <a:cubicBezTo>
                  <a:pt x="9818" y="5871"/>
                  <a:pt x="9446" y="5517"/>
                  <a:pt x="9007" y="5517"/>
                </a:cubicBezTo>
                <a:cubicBezTo>
                  <a:pt x="8977" y="5517"/>
                  <a:pt x="8946" y="5519"/>
                  <a:pt x="8916" y="5522"/>
                </a:cubicBezTo>
                <a:lnTo>
                  <a:pt x="4936" y="5788"/>
                </a:lnTo>
                <a:cubicBezTo>
                  <a:pt x="4617" y="5788"/>
                  <a:pt x="4405" y="6053"/>
                  <a:pt x="4405" y="6318"/>
                </a:cubicBezTo>
                <a:cubicBezTo>
                  <a:pt x="4405" y="6531"/>
                  <a:pt x="4405" y="6690"/>
                  <a:pt x="4405" y="6849"/>
                </a:cubicBezTo>
                <a:cubicBezTo>
                  <a:pt x="1434" y="6584"/>
                  <a:pt x="638" y="5735"/>
                  <a:pt x="478" y="5522"/>
                </a:cubicBezTo>
                <a:cubicBezTo>
                  <a:pt x="874" y="5184"/>
                  <a:pt x="1299" y="5070"/>
                  <a:pt x="1763" y="5070"/>
                </a:cubicBezTo>
                <a:cubicBezTo>
                  <a:pt x="2170" y="5070"/>
                  <a:pt x="2607" y="5158"/>
                  <a:pt x="3079" y="5257"/>
                </a:cubicBezTo>
                <a:cubicBezTo>
                  <a:pt x="3551" y="5300"/>
                  <a:pt x="4058" y="5378"/>
                  <a:pt x="4571" y="5378"/>
                </a:cubicBezTo>
                <a:cubicBezTo>
                  <a:pt x="4693" y="5378"/>
                  <a:pt x="4814" y="5373"/>
                  <a:pt x="4936" y="5363"/>
                </a:cubicBezTo>
                <a:cubicBezTo>
                  <a:pt x="5307" y="5363"/>
                  <a:pt x="5891" y="5257"/>
                  <a:pt x="6634" y="5098"/>
                </a:cubicBezTo>
                <a:cubicBezTo>
                  <a:pt x="7699" y="4904"/>
                  <a:pt x="9029" y="4666"/>
                  <a:pt x="10019" y="4666"/>
                </a:cubicBezTo>
                <a:close/>
                <a:moveTo>
                  <a:pt x="8969" y="5947"/>
                </a:moveTo>
                <a:cubicBezTo>
                  <a:pt x="9181" y="5947"/>
                  <a:pt x="9340" y="6106"/>
                  <a:pt x="9340" y="6318"/>
                </a:cubicBezTo>
                <a:cubicBezTo>
                  <a:pt x="9340" y="8122"/>
                  <a:pt x="9765" y="9927"/>
                  <a:pt x="10561" y="11731"/>
                </a:cubicBezTo>
                <a:cubicBezTo>
                  <a:pt x="10720" y="12049"/>
                  <a:pt x="10773" y="12474"/>
                  <a:pt x="10773" y="12845"/>
                </a:cubicBezTo>
                <a:cubicBezTo>
                  <a:pt x="10773" y="14596"/>
                  <a:pt x="9128" y="15976"/>
                  <a:pt x="7111" y="15976"/>
                </a:cubicBezTo>
                <a:cubicBezTo>
                  <a:pt x="5095" y="15976"/>
                  <a:pt x="3397" y="14596"/>
                  <a:pt x="3397" y="12845"/>
                </a:cubicBezTo>
                <a:cubicBezTo>
                  <a:pt x="3397" y="12474"/>
                  <a:pt x="3503" y="12049"/>
                  <a:pt x="3662" y="11731"/>
                </a:cubicBezTo>
                <a:cubicBezTo>
                  <a:pt x="4458" y="9927"/>
                  <a:pt x="4830" y="8122"/>
                  <a:pt x="4830" y="6318"/>
                </a:cubicBezTo>
                <a:cubicBezTo>
                  <a:pt x="4830" y="6265"/>
                  <a:pt x="4883" y="6212"/>
                  <a:pt x="4936" y="6212"/>
                </a:cubicBezTo>
                <a:lnTo>
                  <a:pt x="8916" y="5947"/>
                </a:lnTo>
                <a:close/>
                <a:moveTo>
                  <a:pt x="7352" y="1"/>
                </a:moveTo>
                <a:cubicBezTo>
                  <a:pt x="6236" y="1"/>
                  <a:pt x="5089" y="122"/>
                  <a:pt x="3981" y="375"/>
                </a:cubicBezTo>
                <a:cubicBezTo>
                  <a:pt x="1964" y="853"/>
                  <a:pt x="956" y="2232"/>
                  <a:pt x="532" y="3294"/>
                </a:cubicBezTo>
                <a:cubicBezTo>
                  <a:pt x="1" y="4461"/>
                  <a:pt x="1" y="5522"/>
                  <a:pt x="1" y="5522"/>
                </a:cubicBezTo>
                <a:cubicBezTo>
                  <a:pt x="1" y="5575"/>
                  <a:pt x="1" y="5575"/>
                  <a:pt x="1" y="5575"/>
                </a:cubicBezTo>
                <a:cubicBezTo>
                  <a:pt x="54" y="5629"/>
                  <a:pt x="160" y="6000"/>
                  <a:pt x="797" y="6371"/>
                </a:cubicBezTo>
                <a:cubicBezTo>
                  <a:pt x="1593" y="6796"/>
                  <a:pt x="2813" y="7114"/>
                  <a:pt x="4352" y="7273"/>
                </a:cubicBezTo>
                <a:cubicBezTo>
                  <a:pt x="4246" y="8706"/>
                  <a:pt x="3875" y="10139"/>
                  <a:pt x="3238" y="11519"/>
                </a:cubicBezTo>
                <a:cubicBezTo>
                  <a:pt x="3079" y="11943"/>
                  <a:pt x="2972" y="12368"/>
                  <a:pt x="2972" y="12845"/>
                </a:cubicBezTo>
                <a:cubicBezTo>
                  <a:pt x="2972" y="14808"/>
                  <a:pt x="4830" y="16400"/>
                  <a:pt x="7111" y="16400"/>
                </a:cubicBezTo>
                <a:cubicBezTo>
                  <a:pt x="9340" y="16400"/>
                  <a:pt x="11197" y="14808"/>
                  <a:pt x="11197" y="12845"/>
                </a:cubicBezTo>
                <a:cubicBezTo>
                  <a:pt x="11197" y="12368"/>
                  <a:pt x="11144" y="11943"/>
                  <a:pt x="10932" y="11519"/>
                </a:cubicBezTo>
                <a:cubicBezTo>
                  <a:pt x="10348" y="10192"/>
                  <a:pt x="9977" y="8759"/>
                  <a:pt x="9818" y="7380"/>
                </a:cubicBezTo>
                <a:cubicBezTo>
                  <a:pt x="12736" y="7167"/>
                  <a:pt x="14328" y="6637"/>
                  <a:pt x="14593" y="5788"/>
                </a:cubicBezTo>
                <a:cubicBezTo>
                  <a:pt x="14593" y="5788"/>
                  <a:pt x="14647" y="5735"/>
                  <a:pt x="14647" y="5735"/>
                </a:cubicBezTo>
                <a:cubicBezTo>
                  <a:pt x="14647" y="5522"/>
                  <a:pt x="14647" y="3347"/>
                  <a:pt x="13320" y="1808"/>
                </a:cubicBezTo>
                <a:cubicBezTo>
                  <a:pt x="12630" y="1012"/>
                  <a:pt x="11304" y="428"/>
                  <a:pt x="9552" y="163"/>
                </a:cubicBezTo>
                <a:cubicBezTo>
                  <a:pt x="8846" y="56"/>
                  <a:pt x="8106" y="1"/>
                  <a:pt x="735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39" name="Google Shape;639;p37"/>
          <p:cNvSpPr/>
          <p:nvPr/>
        </p:nvSpPr>
        <p:spPr>
          <a:xfrm>
            <a:off x="1525409" y="3296721"/>
            <a:ext cx="486697" cy="631817"/>
          </a:xfrm>
          <a:custGeom>
            <a:avLst/>
            <a:gdLst/>
            <a:ahLst/>
            <a:cxnLst/>
            <a:rect l="l" t="t" r="r" b="b"/>
            <a:pathLst>
              <a:path w="12630" h="16397" extrusionOk="0">
                <a:moveTo>
                  <a:pt x="6262" y="425"/>
                </a:moveTo>
                <a:cubicBezTo>
                  <a:pt x="7429" y="425"/>
                  <a:pt x="8544" y="955"/>
                  <a:pt x="9287" y="1910"/>
                </a:cubicBezTo>
                <a:cubicBezTo>
                  <a:pt x="10560" y="3502"/>
                  <a:pt x="11462" y="5147"/>
                  <a:pt x="11993" y="6262"/>
                </a:cubicBezTo>
                <a:cubicBezTo>
                  <a:pt x="12152" y="6580"/>
                  <a:pt x="12205" y="7004"/>
                  <a:pt x="12046" y="7376"/>
                </a:cubicBezTo>
                <a:cubicBezTo>
                  <a:pt x="11462" y="6102"/>
                  <a:pt x="10083" y="4457"/>
                  <a:pt x="9976" y="4404"/>
                </a:cubicBezTo>
                <a:cubicBezTo>
                  <a:pt x="9950" y="4378"/>
                  <a:pt x="9923" y="4365"/>
                  <a:pt x="9897" y="4365"/>
                </a:cubicBezTo>
                <a:cubicBezTo>
                  <a:pt x="9870" y="4365"/>
                  <a:pt x="9844" y="4378"/>
                  <a:pt x="9817" y="4404"/>
                </a:cubicBezTo>
                <a:cubicBezTo>
                  <a:pt x="9711" y="4457"/>
                  <a:pt x="9711" y="4510"/>
                  <a:pt x="9764" y="4617"/>
                </a:cubicBezTo>
                <a:cubicBezTo>
                  <a:pt x="9817" y="4617"/>
                  <a:pt x="11356" y="6421"/>
                  <a:pt x="11887" y="7694"/>
                </a:cubicBezTo>
                <a:cubicBezTo>
                  <a:pt x="11781" y="7800"/>
                  <a:pt x="11674" y="7853"/>
                  <a:pt x="11568" y="7960"/>
                </a:cubicBezTo>
                <a:cubicBezTo>
                  <a:pt x="11091" y="7004"/>
                  <a:pt x="10401" y="5943"/>
                  <a:pt x="10348" y="5943"/>
                </a:cubicBezTo>
                <a:cubicBezTo>
                  <a:pt x="10348" y="5881"/>
                  <a:pt x="10311" y="5855"/>
                  <a:pt x="10271" y="5855"/>
                </a:cubicBezTo>
                <a:cubicBezTo>
                  <a:pt x="10242" y="5855"/>
                  <a:pt x="10211" y="5868"/>
                  <a:pt x="10189" y="5890"/>
                </a:cubicBezTo>
                <a:cubicBezTo>
                  <a:pt x="10083" y="5943"/>
                  <a:pt x="10083" y="5996"/>
                  <a:pt x="10136" y="6102"/>
                </a:cubicBezTo>
                <a:cubicBezTo>
                  <a:pt x="10136" y="6102"/>
                  <a:pt x="10878" y="7164"/>
                  <a:pt x="11356" y="8119"/>
                </a:cubicBezTo>
                <a:cubicBezTo>
                  <a:pt x="11250" y="8119"/>
                  <a:pt x="11197" y="8172"/>
                  <a:pt x="11144" y="8172"/>
                </a:cubicBezTo>
                <a:cubicBezTo>
                  <a:pt x="10719" y="8278"/>
                  <a:pt x="10295" y="8384"/>
                  <a:pt x="9923" y="8490"/>
                </a:cubicBezTo>
                <a:cubicBezTo>
                  <a:pt x="9499" y="7217"/>
                  <a:pt x="8331" y="4882"/>
                  <a:pt x="8278" y="4776"/>
                </a:cubicBezTo>
                <a:cubicBezTo>
                  <a:pt x="8247" y="4714"/>
                  <a:pt x="8198" y="4688"/>
                  <a:pt x="8152" y="4688"/>
                </a:cubicBezTo>
                <a:cubicBezTo>
                  <a:pt x="8119" y="4688"/>
                  <a:pt x="8088" y="4701"/>
                  <a:pt x="8066" y="4723"/>
                </a:cubicBezTo>
                <a:cubicBezTo>
                  <a:pt x="8013" y="4723"/>
                  <a:pt x="7960" y="4829"/>
                  <a:pt x="8013" y="4882"/>
                </a:cubicBezTo>
                <a:cubicBezTo>
                  <a:pt x="8013" y="4935"/>
                  <a:pt x="9180" y="7270"/>
                  <a:pt x="9605" y="8543"/>
                </a:cubicBezTo>
                <a:cubicBezTo>
                  <a:pt x="8968" y="8649"/>
                  <a:pt x="8278" y="8809"/>
                  <a:pt x="7642" y="8862"/>
                </a:cubicBezTo>
                <a:cubicBezTo>
                  <a:pt x="7535" y="8172"/>
                  <a:pt x="7376" y="7004"/>
                  <a:pt x="7376" y="6951"/>
                </a:cubicBezTo>
                <a:cubicBezTo>
                  <a:pt x="7376" y="6874"/>
                  <a:pt x="7319" y="6824"/>
                  <a:pt x="7268" y="6824"/>
                </a:cubicBezTo>
                <a:cubicBezTo>
                  <a:pt x="7249" y="6824"/>
                  <a:pt x="7231" y="6831"/>
                  <a:pt x="7217" y="6845"/>
                </a:cubicBezTo>
                <a:cubicBezTo>
                  <a:pt x="7111" y="6845"/>
                  <a:pt x="7058" y="6898"/>
                  <a:pt x="7111" y="7004"/>
                </a:cubicBezTo>
                <a:cubicBezTo>
                  <a:pt x="7111" y="7004"/>
                  <a:pt x="7270" y="8172"/>
                  <a:pt x="7323" y="8915"/>
                </a:cubicBezTo>
                <a:cubicBezTo>
                  <a:pt x="7005" y="8915"/>
                  <a:pt x="6633" y="8968"/>
                  <a:pt x="6315" y="8968"/>
                </a:cubicBezTo>
                <a:cubicBezTo>
                  <a:pt x="6315" y="8013"/>
                  <a:pt x="6209" y="6315"/>
                  <a:pt x="6209" y="6315"/>
                </a:cubicBezTo>
                <a:cubicBezTo>
                  <a:pt x="6209" y="6209"/>
                  <a:pt x="6156" y="6155"/>
                  <a:pt x="6050" y="6155"/>
                </a:cubicBezTo>
                <a:cubicBezTo>
                  <a:pt x="5997" y="6155"/>
                  <a:pt x="5890" y="6262"/>
                  <a:pt x="5890" y="6315"/>
                </a:cubicBezTo>
                <a:cubicBezTo>
                  <a:pt x="5890" y="6368"/>
                  <a:pt x="5997" y="8066"/>
                  <a:pt x="6050" y="9021"/>
                </a:cubicBezTo>
                <a:cubicBezTo>
                  <a:pt x="5519" y="9021"/>
                  <a:pt x="5041" y="9074"/>
                  <a:pt x="4511" y="9074"/>
                </a:cubicBezTo>
                <a:cubicBezTo>
                  <a:pt x="4564" y="7641"/>
                  <a:pt x="5041" y="5147"/>
                  <a:pt x="5041" y="5094"/>
                </a:cubicBezTo>
                <a:cubicBezTo>
                  <a:pt x="5041" y="5041"/>
                  <a:pt x="4988" y="4935"/>
                  <a:pt x="4935" y="4935"/>
                </a:cubicBezTo>
                <a:cubicBezTo>
                  <a:pt x="4829" y="4935"/>
                  <a:pt x="4776" y="4988"/>
                  <a:pt x="4776" y="5041"/>
                </a:cubicBezTo>
                <a:cubicBezTo>
                  <a:pt x="4723" y="5147"/>
                  <a:pt x="4245" y="7641"/>
                  <a:pt x="4245" y="9074"/>
                </a:cubicBezTo>
                <a:cubicBezTo>
                  <a:pt x="3662" y="9074"/>
                  <a:pt x="3025" y="9021"/>
                  <a:pt x="2441" y="8968"/>
                </a:cubicBezTo>
                <a:lnTo>
                  <a:pt x="2654" y="7907"/>
                </a:lnTo>
                <a:cubicBezTo>
                  <a:pt x="2654" y="7800"/>
                  <a:pt x="2600" y="7747"/>
                  <a:pt x="2547" y="7747"/>
                </a:cubicBezTo>
                <a:cubicBezTo>
                  <a:pt x="2441" y="7747"/>
                  <a:pt x="2388" y="7747"/>
                  <a:pt x="2335" y="7853"/>
                </a:cubicBezTo>
                <a:lnTo>
                  <a:pt x="2176" y="8968"/>
                </a:lnTo>
                <a:cubicBezTo>
                  <a:pt x="2070" y="8968"/>
                  <a:pt x="1964" y="8968"/>
                  <a:pt x="1858" y="8915"/>
                </a:cubicBezTo>
                <a:cubicBezTo>
                  <a:pt x="2070" y="7907"/>
                  <a:pt x="2441" y="6421"/>
                  <a:pt x="2441" y="6421"/>
                </a:cubicBezTo>
                <a:cubicBezTo>
                  <a:pt x="2494" y="6368"/>
                  <a:pt x="2441" y="6262"/>
                  <a:pt x="2335" y="6262"/>
                </a:cubicBezTo>
                <a:cubicBezTo>
                  <a:pt x="2321" y="6247"/>
                  <a:pt x="2303" y="6241"/>
                  <a:pt x="2284" y="6241"/>
                </a:cubicBezTo>
                <a:cubicBezTo>
                  <a:pt x="2233" y="6241"/>
                  <a:pt x="2176" y="6290"/>
                  <a:pt x="2176" y="6368"/>
                </a:cubicBezTo>
                <a:cubicBezTo>
                  <a:pt x="2176" y="6421"/>
                  <a:pt x="1751" y="7907"/>
                  <a:pt x="1592" y="8915"/>
                </a:cubicBezTo>
                <a:cubicBezTo>
                  <a:pt x="1486" y="8862"/>
                  <a:pt x="1380" y="8862"/>
                  <a:pt x="1274" y="8809"/>
                </a:cubicBezTo>
                <a:lnTo>
                  <a:pt x="1433" y="8225"/>
                </a:lnTo>
                <a:cubicBezTo>
                  <a:pt x="1433" y="8172"/>
                  <a:pt x="1380" y="8066"/>
                  <a:pt x="1327" y="8066"/>
                </a:cubicBezTo>
                <a:cubicBezTo>
                  <a:pt x="1221" y="8066"/>
                  <a:pt x="1168" y="8066"/>
                  <a:pt x="1115" y="8172"/>
                </a:cubicBezTo>
                <a:lnTo>
                  <a:pt x="1009" y="8596"/>
                </a:lnTo>
                <a:cubicBezTo>
                  <a:pt x="955" y="8596"/>
                  <a:pt x="902" y="8543"/>
                  <a:pt x="849" y="8490"/>
                </a:cubicBezTo>
                <a:cubicBezTo>
                  <a:pt x="955" y="8013"/>
                  <a:pt x="1380" y="6580"/>
                  <a:pt x="2123" y="5360"/>
                </a:cubicBezTo>
                <a:cubicBezTo>
                  <a:pt x="2176" y="5306"/>
                  <a:pt x="2123" y="5200"/>
                  <a:pt x="2070" y="5147"/>
                </a:cubicBezTo>
                <a:cubicBezTo>
                  <a:pt x="2017" y="5147"/>
                  <a:pt x="1911" y="5147"/>
                  <a:pt x="1858" y="5200"/>
                </a:cubicBezTo>
                <a:cubicBezTo>
                  <a:pt x="1168" y="6315"/>
                  <a:pt x="796" y="7535"/>
                  <a:pt x="637" y="8172"/>
                </a:cubicBezTo>
                <a:cubicBezTo>
                  <a:pt x="478" y="7853"/>
                  <a:pt x="478" y="7482"/>
                  <a:pt x="584" y="7111"/>
                </a:cubicBezTo>
                <a:cubicBezTo>
                  <a:pt x="1168" y="5413"/>
                  <a:pt x="2070" y="3661"/>
                  <a:pt x="3025" y="2176"/>
                </a:cubicBezTo>
                <a:cubicBezTo>
                  <a:pt x="3715" y="1061"/>
                  <a:pt x="4935" y="425"/>
                  <a:pt x="6262" y="425"/>
                </a:cubicBezTo>
                <a:close/>
                <a:moveTo>
                  <a:pt x="7907" y="9233"/>
                </a:moveTo>
                <a:cubicBezTo>
                  <a:pt x="7960" y="10135"/>
                  <a:pt x="8119" y="11037"/>
                  <a:pt x="8278" y="11992"/>
                </a:cubicBezTo>
                <a:cubicBezTo>
                  <a:pt x="8491" y="13266"/>
                  <a:pt x="8650" y="14433"/>
                  <a:pt x="8491" y="15176"/>
                </a:cubicBezTo>
                <a:cubicBezTo>
                  <a:pt x="8438" y="15389"/>
                  <a:pt x="8384" y="15548"/>
                  <a:pt x="8225" y="15654"/>
                </a:cubicBezTo>
                <a:cubicBezTo>
                  <a:pt x="8278" y="14646"/>
                  <a:pt x="8119" y="13584"/>
                  <a:pt x="8119" y="13531"/>
                </a:cubicBezTo>
                <a:cubicBezTo>
                  <a:pt x="8119" y="13478"/>
                  <a:pt x="8066" y="13425"/>
                  <a:pt x="7960" y="13425"/>
                </a:cubicBezTo>
                <a:cubicBezTo>
                  <a:pt x="7907" y="13425"/>
                  <a:pt x="7854" y="13531"/>
                  <a:pt x="7854" y="13584"/>
                </a:cubicBezTo>
                <a:cubicBezTo>
                  <a:pt x="7854" y="13584"/>
                  <a:pt x="8013" y="14805"/>
                  <a:pt x="7907" y="15813"/>
                </a:cubicBezTo>
                <a:cubicBezTo>
                  <a:pt x="7801" y="15866"/>
                  <a:pt x="7748" y="15866"/>
                  <a:pt x="7642" y="15919"/>
                </a:cubicBezTo>
                <a:cubicBezTo>
                  <a:pt x="7642" y="15282"/>
                  <a:pt x="7589" y="14486"/>
                  <a:pt x="7589" y="14433"/>
                </a:cubicBezTo>
                <a:cubicBezTo>
                  <a:pt x="7589" y="14327"/>
                  <a:pt x="7535" y="14274"/>
                  <a:pt x="7429" y="14274"/>
                </a:cubicBezTo>
                <a:cubicBezTo>
                  <a:pt x="7376" y="14274"/>
                  <a:pt x="7270" y="14380"/>
                  <a:pt x="7323" y="14433"/>
                </a:cubicBezTo>
                <a:cubicBezTo>
                  <a:pt x="7323" y="14433"/>
                  <a:pt x="7376" y="15335"/>
                  <a:pt x="7323" y="15919"/>
                </a:cubicBezTo>
                <a:cubicBezTo>
                  <a:pt x="7246" y="15926"/>
                  <a:pt x="7168" y="15929"/>
                  <a:pt x="7088" y="15929"/>
                </a:cubicBezTo>
                <a:cubicBezTo>
                  <a:pt x="6564" y="15929"/>
                  <a:pt x="6001" y="15785"/>
                  <a:pt x="5678" y="15601"/>
                </a:cubicBezTo>
                <a:cubicBezTo>
                  <a:pt x="5572" y="15282"/>
                  <a:pt x="5519" y="14805"/>
                  <a:pt x="5519" y="14593"/>
                </a:cubicBezTo>
                <a:cubicBezTo>
                  <a:pt x="5519" y="14550"/>
                  <a:pt x="5450" y="14472"/>
                  <a:pt x="5395" y="14472"/>
                </a:cubicBezTo>
                <a:cubicBezTo>
                  <a:pt x="5382" y="14472"/>
                  <a:pt x="5370" y="14476"/>
                  <a:pt x="5360" y="14486"/>
                </a:cubicBezTo>
                <a:cubicBezTo>
                  <a:pt x="5254" y="14486"/>
                  <a:pt x="5201" y="14539"/>
                  <a:pt x="5201" y="14646"/>
                </a:cubicBezTo>
                <a:cubicBezTo>
                  <a:pt x="5201" y="14646"/>
                  <a:pt x="5254" y="15017"/>
                  <a:pt x="5307" y="15389"/>
                </a:cubicBezTo>
                <a:cubicBezTo>
                  <a:pt x="4988" y="15070"/>
                  <a:pt x="4882" y="14593"/>
                  <a:pt x="4882" y="13903"/>
                </a:cubicBezTo>
                <a:cubicBezTo>
                  <a:pt x="4882" y="13478"/>
                  <a:pt x="4988" y="10294"/>
                  <a:pt x="4988" y="9498"/>
                </a:cubicBezTo>
                <a:cubicBezTo>
                  <a:pt x="5997" y="9445"/>
                  <a:pt x="6952" y="9392"/>
                  <a:pt x="7907" y="9233"/>
                </a:cubicBezTo>
                <a:close/>
                <a:moveTo>
                  <a:pt x="6262" y="0"/>
                </a:moveTo>
                <a:cubicBezTo>
                  <a:pt x="4776" y="0"/>
                  <a:pt x="3450" y="743"/>
                  <a:pt x="2654" y="1963"/>
                </a:cubicBezTo>
                <a:cubicBezTo>
                  <a:pt x="1645" y="3449"/>
                  <a:pt x="796" y="5200"/>
                  <a:pt x="160" y="6951"/>
                </a:cubicBezTo>
                <a:cubicBezTo>
                  <a:pt x="0" y="7429"/>
                  <a:pt x="53" y="7960"/>
                  <a:pt x="266" y="8384"/>
                </a:cubicBezTo>
                <a:cubicBezTo>
                  <a:pt x="531" y="8915"/>
                  <a:pt x="1062" y="9286"/>
                  <a:pt x="1698" y="9339"/>
                </a:cubicBezTo>
                <a:cubicBezTo>
                  <a:pt x="2547" y="9445"/>
                  <a:pt x="3503" y="9498"/>
                  <a:pt x="4405" y="9498"/>
                </a:cubicBezTo>
                <a:lnTo>
                  <a:pt x="4564" y="9498"/>
                </a:lnTo>
                <a:cubicBezTo>
                  <a:pt x="4511" y="10401"/>
                  <a:pt x="4405" y="13478"/>
                  <a:pt x="4405" y="13903"/>
                </a:cubicBezTo>
                <a:cubicBezTo>
                  <a:pt x="4405" y="14858"/>
                  <a:pt x="4670" y="15495"/>
                  <a:pt x="5254" y="15866"/>
                </a:cubicBezTo>
                <a:cubicBezTo>
                  <a:pt x="5572" y="16131"/>
                  <a:pt x="6368" y="16397"/>
                  <a:pt x="7164" y="16397"/>
                </a:cubicBezTo>
                <a:cubicBezTo>
                  <a:pt x="7482" y="16397"/>
                  <a:pt x="7801" y="16344"/>
                  <a:pt x="8066" y="16238"/>
                </a:cubicBezTo>
                <a:cubicBezTo>
                  <a:pt x="8544" y="16025"/>
                  <a:pt x="8809" y="15707"/>
                  <a:pt x="8915" y="15282"/>
                </a:cubicBezTo>
                <a:cubicBezTo>
                  <a:pt x="9127" y="14433"/>
                  <a:pt x="8915" y="13213"/>
                  <a:pt x="8650" y="11939"/>
                </a:cubicBezTo>
                <a:cubicBezTo>
                  <a:pt x="8491" y="10984"/>
                  <a:pt x="8331" y="10029"/>
                  <a:pt x="8331" y="9233"/>
                </a:cubicBezTo>
                <a:cubicBezTo>
                  <a:pt x="9340" y="9074"/>
                  <a:pt x="10295" y="8862"/>
                  <a:pt x="11250" y="8596"/>
                </a:cubicBezTo>
                <a:cubicBezTo>
                  <a:pt x="11727" y="8437"/>
                  <a:pt x="12152" y="8119"/>
                  <a:pt x="12417" y="7588"/>
                </a:cubicBezTo>
                <a:cubicBezTo>
                  <a:pt x="12630" y="7111"/>
                  <a:pt x="12630" y="6580"/>
                  <a:pt x="12364" y="6049"/>
                </a:cubicBezTo>
                <a:cubicBezTo>
                  <a:pt x="11834" y="4935"/>
                  <a:pt x="10932" y="3290"/>
                  <a:pt x="9605" y="1645"/>
                </a:cubicBezTo>
                <a:cubicBezTo>
                  <a:pt x="8809" y="584"/>
                  <a:pt x="7589" y="0"/>
                  <a:pt x="62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40" name="Google Shape;640;p37"/>
          <p:cNvGrpSpPr/>
          <p:nvPr/>
        </p:nvGrpSpPr>
        <p:grpSpPr>
          <a:xfrm>
            <a:off x="7060346" y="1225738"/>
            <a:ext cx="629732" cy="635974"/>
            <a:chOff x="6466772" y="7553847"/>
            <a:chExt cx="1049203" cy="1059603"/>
          </a:xfrm>
        </p:grpSpPr>
        <p:sp>
          <p:nvSpPr>
            <p:cNvPr id="641" name="Google Shape;641;p37"/>
            <p:cNvSpPr/>
            <p:nvPr/>
          </p:nvSpPr>
          <p:spPr>
            <a:xfrm>
              <a:off x="6746084" y="7685446"/>
              <a:ext cx="504188" cy="147905"/>
            </a:xfrm>
            <a:custGeom>
              <a:avLst/>
              <a:gdLst/>
              <a:ahLst/>
              <a:cxnLst/>
              <a:rect l="l" t="t" r="r" b="b"/>
              <a:pathLst>
                <a:path w="7854" h="2304" extrusionOk="0">
                  <a:moveTo>
                    <a:pt x="824" y="0"/>
                  </a:moveTo>
                  <a:cubicBezTo>
                    <a:pt x="801" y="0"/>
                    <a:pt x="774" y="7"/>
                    <a:pt x="743" y="22"/>
                  </a:cubicBezTo>
                  <a:cubicBezTo>
                    <a:pt x="690" y="75"/>
                    <a:pt x="0" y="447"/>
                    <a:pt x="106" y="977"/>
                  </a:cubicBezTo>
                  <a:cubicBezTo>
                    <a:pt x="160" y="1455"/>
                    <a:pt x="955" y="1773"/>
                    <a:pt x="2441" y="1986"/>
                  </a:cubicBezTo>
                  <a:cubicBezTo>
                    <a:pt x="4245" y="2198"/>
                    <a:pt x="5519" y="2304"/>
                    <a:pt x="6368" y="2304"/>
                  </a:cubicBezTo>
                  <a:cubicBezTo>
                    <a:pt x="7270" y="2304"/>
                    <a:pt x="7695" y="2198"/>
                    <a:pt x="7748" y="2198"/>
                  </a:cubicBezTo>
                  <a:cubicBezTo>
                    <a:pt x="7801" y="2198"/>
                    <a:pt x="7854" y="2092"/>
                    <a:pt x="7854" y="2039"/>
                  </a:cubicBezTo>
                  <a:cubicBezTo>
                    <a:pt x="7854" y="1933"/>
                    <a:pt x="7748" y="1879"/>
                    <a:pt x="7695" y="1879"/>
                  </a:cubicBezTo>
                  <a:cubicBezTo>
                    <a:pt x="7695" y="1879"/>
                    <a:pt x="7253" y="1974"/>
                    <a:pt x="6248" y="1974"/>
                  </a:cubicBezTo>
                  <a:cubicBezTo>
                    <a:pt x="5411" y="1974"/>
                    <a:pt x="4183" y="1908"/>
                    <a:pt x="2494" y="1667"/>
                  </a:cubicBezTo>
                  <a:cubicBezTo>
                    <a:pt x="1858" y="1614"/>
                    <a:pt x="478" y="1402"/>
                    <a:pt x="372" y="924"/>
                  </a:cubicBezTo>
                  <a:cubicBezTo>
                    <a:pt x="319" y="659"/>
                    <a:pt x="743" y="341"/>
                    <a:pt x="902" y="288"/>
                  </a:cubicBezTo>
                  <a:cubicBezTo>
                    <a:pt x="955" y="235"/>
                    <a:pt x="1009" y="128"/>
                    <a:pt x="955" y="75"/>
                  </a:cubicBezTo>
                  <a:cubicBezTo>
                    <a:pt x="918" y="38"/>
                    <a:pt x="880" y="0"/>
                    <a:pt x="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2" name="Google Shape;642;p37"/>
            <p:cNvSpPr/>
            <p:nvPr/>
          </p:nvSpPr>
          <p:spPr>
            <a:xfrm>
              <a:off x="6466772" y="7553847"/>
              <a:ext cx="1049203" cy="1059603"/>
            </a:xfrm>
            <a:custGeom>
              <a:avLst/>
              <a:gdLst/>
              <a:ahLst/>
              <a:cxnLst/>
              <a:rect l="l" t="t" r="r" b="b"/>
              <a:pathLst>
                <a:path w="16344" h="16506" extrusionOk="0">
                  <a:moveTo>
                    <a:pt x="8596" y="427"/>
                  </a:moveTo>
                  <a:cubicBezTo>
                    <a:pt x="10348" y="427"/>
                    <a:pt x="11197" y="905"/>
                    <a:pt x="11568" y="1170"/>
                  </a:cubicBezTo>
                  <a:cubicBezTo>
                    <a:pt x="10984" y="1223"/>
                    <a:pt x="9976" y="1489"/>
                    <a:pt x="9233" y="2656"/>
                  </a:cubicBezTo>
                  <a:cubicBezTo>
                    <a:pt x="9180" y="2762"/>
                    <a:pt x="9180" y="2815"/>
                    <a:pt x="9233" y="2868"/>
                  </a:cubicBezTo>
                  <a:lnTo>
                    <a:pt x="9339" y="2868"/>
                  </a:lnTo>
                  <a:cubicBezTo>
                    <a:pt x="9392" y="2868"/>
                    <a:pt x="9445" y="2868"/>
                    <a:pt x="9445" y="2815"/>
                  </a:cubicBezTo>
                  <a:cubicBezTo>
                    <a:pt x="9499" y="2815"/>
                    <a:pt x="9499" y="2762"/>
                    <a:pt x="9499" y="2762"/>
                  </a:cubicBezTo>
                  <a:cubicBezTo>
                    <a:pt x="10035" y="1958"/>
                    <a:pt x="10948" y="1492"/>
                    <a:pt x="11888" y="1492"/>
                  </a:cubicBezTo>
                  <a:cubicBezTo>
                    <a:pt x="12064" y="1492"/>
                    <a:pt x="12241" y="1508"/>
                    <a:pt x="12417" y="1542"/>
                  </a:cubicBezTo>
                  <a:cubicBezTo>
                    <a:pt x="12789" y="1648"/>
                    <a:pt x="13319" y="1754"/>
                    <a:pt x="13850" y="1913"/>
                  </a:cubicBezTo>
                  <a:cubicBezTo>
                    <a:pt x="14699" y="2231"/>
                    <a:pt x="15707" y="2762"/>
                    <a:pt x="15760" y="3558"/>
                  </a:cubicBezTo>
                  <a:cubicBezTo>
                    <a:pt x="15866" y="4354"/>
                    <a:pt x="15707" y="4991"/>
                    <a:pt x="15336" y="5150"/>
                  </a:cubicBezTo>
                  <a:lnTo>
                    <a:pt x="15336" y="5203"/>
                  </a:lnTo>
                  <a:cubicBezTo>
                    <a:pt x="15268" y="5237"/>
                    <a:pt x="15191" y="5254"/>
                    <a:pt x="15104" y="5254"/>
                  </a:cubicBezTo>
                  <a:cubicBezTo>
                    <a:pt x="14916" y="5254"/>
                    <a:pt x="14687" y="5172"/>
                    <a:pt x="14434" y="4991"/>
                  </a:cubicBezTo>
                  <a:lnTo>
                    <a:pt x="14540" y="4991"/>
                  </a:lnTo>
                  <a:cubicBezTo>
                    <a:pt x="14646" y="4885"/>
                    <a:pt x="14858" y="4725"/>
                    <a:pt x="14964" y="4725"/>
                  </a:cubicBezTo>
                  <a:cubicBezTo>
                    <a:pt x="14991" y="4752"/>
                    <a:pt x="15030" y="4765"/>
                    <a:pt x="15077" y="4765"/>
                  </a:cubicBezTo>
                  <a:cubicBezTo>
                    <a:pt x="15123" y="4765"/>
                    <a:pt x="15176" y="4752"/>
                    <a:pt x="15229" y="4725"/>
                  </a:cubicBezTo>
                  <a:cubicBezTo>
                    <a:pt x="15336" y="4672"/>
                    <a:pt x="15336" y="4513"/>
                    <a:pt x="15283" y="4407"/>
                  </a:cubicBezTo>
                  <a:cubicBezTo>
                    <a:pt x="15229" y="4354"/>
                    <a:pt x="15176" y="4301"/>
                    <a:pt x="15123" y="4248"/>
                  </a:cubicBezTo>
                  <a:cubicBezTo>
                    <a:pt x="15096" y="4241"/>
                    <a:pt x="15068" y="4238"/>
                    <a:pt x="15038" y="4238"/>
                  </a:cubicBezTo>
                  <a:cubicBezTo>
                    <a:pt x="14841" y="4238"/>
                    <a:pt x="14598" y="4388"/>
                    <a:pt x="14274" y="4619"/>
                  </a:cubicBezTo>
                  <a:cubicBezTo>
                    <a:pt x="14168" y="4672"/>
                    <a:pt x="14062" y="4725"/>
                    <a:pt x="13956" y="4832"/>
                  </a:cubicBezTo>
                  <a:cubicBezTo>
                    <a:pt x="13691" y="4991"/>
                    <a:pt x="13372" y="5097"/>
                    <a:pt x="13107" y="5150"/>
                  </a:cubicBezTo>
                  <a:cubicBezTo>
                    <a:pt x="13069" y="5188"/>
                    <a:pt x="11376" y="5519"/>
                    <a:pt x="9694" y="5519"/>
                  </a:cubicBezTo>
                  <a:cubicBezTo>
                    <a:pt x="9005" y="5519"/>
                    <a:pt x="8318" y="5463"/>
                    <a:pt x="7747" y="5309"/>
                  </a:cubicBezTo>
                  <a:cubicBezTo>
                    <a:pt x="7323" y="5203"/>
                    <a:pt x="6951" y="5150"/>
                    <a:pt x="6633" y="5150"/>
                  </a:cubicBezTo>
                  <a:cubicBezTo>
                    <a:pt x="6156" y="5150"/>
                    <a:pt x="5731" y="5256"/>
                    <a:pt x="5360" y="5362"/>
                  </a:cubicBezTo>
                  <a:cubicBezTo>
                    <a:pt x="5058" y="5429"/>
                    <a:pt x="4777" y="5496"/>
                    <a:pt x="4477" y="5496"/>
                  </a:cubicBezTo>
                  <a:cubicBezTo>
                    <a:pt x="4303" y="5496"/>
                    <a:pt x="4122" y="5474"/>
                    <a:pt x="3927" y="5415"/>
                  </a:cubicBezTo>
                  <a:cubicBezTo>
                    <a:pt x="3608" y="5309"/>
                    <a:pt x="3078" y="4991"/>
                    <a:pt x="2494" y="4566"/>
                  </a:cubicBezTo>
                  <a:cubicBezTo>
                    <a:pt x="2070" y="4301"/>
                    <a:pt x="1592" y="3983"/>
                    <a:pt x="1114" y="3717"/>
                  </a:cubicBezTo>
                  <a:cubicBezTo>
                    <a:pt x="1008" y="3664"/>
                    <a:pt x="902" y="3505"/>
                    <a:pt x="902" y="3346"/>
                  </a:cubicBezTo>
                  <a:cubicBezTo>
                    <a:pt x="849" y="3240"/>
                    <a:pt x="902" y="3080"/>
                    <a:pt x="1008" y="2974"/>
                  </a:cubicBezTo>
                  <a:cubicBezTo>
                    <a:pt x="1486" y="2444"/>
                    <a:pt x="2547" y="1754"/>
                    <a:pt x="4988" y="1064"/>
                  </a:cubicBezTo>
                  <a:cubicBezTo>
                    <a:pt x="6580" y="640"/>
                    <a:pt x="8066" y="480"/>
                    <a:pt x="8596" y="427"/>
                  </a:cubicBezTo>
                  <a:close/>
                  <a:moveTo>
                    <a:pt x="6633" y="5628"/>
                  </a:moveTo>
                  <a:cubicBezTo>
                    <a:pt x="6792" y="5628"/>
                    <a:pt x="7005" y="5628"/>
                    <a:pt x="7217" y="5681"/>
                  </a:cubicBezTo>
                  <a:lnTo>
                    <a:pt x="7270" y="6477"/>
                  </a:lnTo>
                  <a:cubicBezTo>
                    <a:pt x="7270" y="6583"/>
                    <a:pt x="7323" y="6636"/>
                    <a:pt x="7376" y="6636"/>
                  </a:cubicBezTo>
                  <a:cubicBezTo>
                    <a:pt x="7482" y="6636"/>
                    <a:pt x="7535" y="6583"/>
                    <a:pt x="7535" y="6477"/>
                  </a:cubicBezTo>
                  <a:lnTo>
                    <a:pt x="7482" y="5734"/>
                  </a:lnTo>
                  <a:lnTo>
                    <a:pt x="7641" y="5734"/>
                  </a:lnTo>
                  <a:cubicBezTo>
                    <a:pt x="7747" y="5787"/>
                    <a:pt x="7907" y="5840"/>
                    <a:pt x="8066" y="5840"/>
                  </a:cubicBezTo>
                  <a:lnTo>
                    <a:pt x="8013" y="6317"/>
                  </a:lnTo>
                  <a:cubicBezTo>
                    <a:pt x="8013" y="6423"/>
                    <a:pt x="8066" y="6477"/>
                    <a:pt x="8172" y="6477"/>
                  </a:cubicBezTo>
                  <a:cubicBezTo>
                    <a:pt x="8225" y="6477"/>
                    <a:pt x="8331" y="6423"/>
                    <a:pt x="8331" y="6370"/>
                  </a:cubicBezTo>
                  <a:lnTo>
                    <a:pt x="8384" y="5893"/>
                  </a:lnTo>
                  <a:cubicBezTo>
                    <a:pt x="8543" y="5946"/>
                    <a:pt x="8756" y="5946"/>
                    <a:pt x="8915" y="5946"/>
                  </a:cubicBezTo>
                  <a:lnTo>
                    <a:pt x="8809" y="6530"/>
                  </a:lnTo>
                  <a:cubicBezTo>
                    <a:pt x="8809" y="6636"/>
                    <a:pt x="8862" y="6689"/>
                    <a:pt x="8968" y="6689"/>
                  </a:cubicBezTo>
                  <a:cubicBezTo>
                    <a:pt x="9021" y="6689"/>
                    <a:pt x="9127" y="6636"/>
                    <a:pt x="9127" y="6583"/>
                  </a:cubicBezTo>
                  <a:lnTo>
                    <a:pt x="9233" y="5946"/>
                  </a:lnTo>
                  <a:lnTo>
                    <a:pt x="9817" y="5946"/>
                  </a:lnTo>
                  <a:lnTo>
                    <a:pt x="9658" y="6317"/>
                  </a:lnTo>
                  <a:cubicBezTo>
                    <a:pt x="9605" y="6370"/>
                    <a:pt x="9658" y="6477"/>
                    <a:pt x="9764" y="6477"/>
                  </a:cubicBezTo>
                  <a:lnTo>
                    <a:pt x="9817" y="6477"/>
                  </a:lnTo>
                  <a:cubicBezTo>
                    <a:pt x="9870" y="6477"/>
                    <a:pt x="9923" y="6477"/>
                    <a:pt x="9923" y="6423"/>
                  </a:cubicBezTo>
                  <a:lnTo>
                    <a:pt x="10135" y="5946"/>
                  </a:lnTo>
                  <a:cubicBezTo>
                    <a:pt x="10507" y="5946"/>
                    <a:pt x="10878" y="5946"/>
                    <a:pt x="11250" y="5893"/>
                  </a:cubicBezTo>
                  <a:lnTo>
                    <a:pt x="11250" y="5893"/>
                  </a:lnTo>
                  <a:cubicBezTo>
                    <a:pt x="10454" y="6583"/>
                    <a:pt x="9817" y="7538"/>
                    <a:pt x="9392" y="8758"/>
                  </a:cubicBezTo>
                  <a:cubicBezTo>
                    <a:pt x="9127" y="9342"/>
                    <a:pt x="8968" y="9926"/>
                    <a:pt x="8862" y="10562"/>
                  </a:cubicBezTo>
                  <a:cubicBezTo>
                    <a:pt x="8678" y="10597"/>
                    <a:pt x="8493" y="10611"/>
                    <a:pt x="8314" y="10611"/>
                  </a:cubicBezTo>
                  <a:cubicBezTo>
                    <a:pt x="7667" y="10611"/>
                    <a:pt x="7083" y="10422"/>
                    <a:pt x="6792" y="10297"/>
                  </a:cubicBezTo>
                  <a:cubicBezTo>
                    <a:pt x="6792" y="9820"/>
                    <a:pt x="6686" y="9289"/>
                    <a:pt x="6580" y="8811"/>
                  </a:cubicBezTo>
                  <a:cubicBezTo>
                    <a:pt x="6580" y="8811"/>
                    <a:pt x="6527" y="8758"/>
                    <a:pt x="6527" y="8758"/>
                  </a:cubicBezTo>
                  <a:cubicBezTo>
                    <a:pt x="6368" y="8228"/>
                    <a:pt x="6156" y="7697"/>
                    <a:pt x="5837" y="7166"/>
                  </a:cubicBezTo>
                  <a:cubicBezTo>
                    <a:pt x="5519" y="6636"/>
                    <a:pt x="5147" y="6158"/>
                    <a:pt x="4935" y="5893"/>
                  </a:cubicBezTo>
                  <a:cubicBezTo>
                    <a:pt x="5094" y="5893"/>
                    <a:pt x="5306" y="5840"/>
                    <a:pt x="5466" y="5787"/>
                  </a:cubicBezTo>
                  <a:lnTo>
                    <a:pt x="5519" y="5787"/>
                  </a:lnTo>
                  <a:lnTo>
                    <a:pt x="5837" y="6583"/>
                  </a:lnTo>
                  <a:cubicBezTo>
                    <a:pt x="5890" y="6636"/>
                    <a:pt x="5943" y="6689"/>
                    <a:pt x="5996" y="6689"/>
                  </a:cubicBezTo>
                  <a:cubicBezTo>
                    <a:pt x="5996" y="6689"/>
                    <a:pt x="6049" y="6689"/>
                    <a:pt x="6049" y="6636"/>
                  </a:cubicBezTo>
                  <a:cubicBezTo>
                    <a:pt x="6102" y="6636"/>
                    <a:pt x="6156" y="6530"/>
                    <a:pt x="6102" y="6477"/>
                  </a:cubicBezTo>
                  <a:lnTo>
                    <a:pt x="5784" y="5734"/>
                  </a:lnTo>
                  <a:cubicBezTo>
                    <a:pt x="5943" y="5681"/>
                    <a:pt x="6156" y="5628"/>
                    <a:pt x="6315" y="5628"/>
                  </a:cubicBezTo>
                  <a:lnTo>
                    <a:pt x="6527" y="6158"/>
                  </a:lnTo>
                  <a:cubicBezTo>
                    <a:pt x="6527" y="6211"/>
                    <a:pt x="6580" y="6264"/>
                    <a:pt x="6633" y="6264"/>
                  </a:cubicBezTo>
                  <a:lnTo>
                    <a:pt x="6686" y="6264"/>
                  </a:lnTo>
                  <a:cubicBezTo>
                    <a:pt x="6739" y="6264"/>
                    <a:pt x="6792" y="6158"/>
                    <a:pt x="6792" y="6105"/>
                  </a:cubicBezTo>
                  <a:lnTo>
                    <a:pt x="6633" y="5628"/>
                  </a:lnTo>
                  <a:close/>
                  <a:moveTo>
                    <a:pt x="3686" y="8300"/>
                  </a:moveTo>
                  <a:cubicBezTo>
                    <a:pt x="4473" y="8300"/>
                    <a:pt x="5040" y="8433"/>
                    <a:pt x="5413" y="8599"/>
                  </a:cubicBezTo>
                  <a:cubicBezTo>
                    <a:pt x="5837" y="8705"/>
                    <a:pt x="6049" y="8864"/>
                    <a:pt x="6156" y="8971"/>
                  </a:cubicBezTo>
                  <a:cubicBezTo>
                    <a:pt x="6315" y="9501"/>
                    <a:pt x="6421" y="10138"/>
                    <a:pt x="6368" y="10775"/>
                  </a:cubicBezTo>
                  <a:cubicBezTo>
                    <a:pt x="6103" y="10871"/>
                    <a:pt x="5675" y="10902"/>
                    <a:pt x="5217" y="10902"/>
                  </a:cubicBezTo>
                  <a:cubicBezTo>
                    <a:pt x="4665" y="10902"/>
                    <a:pt x="4068" y="10857"/>
                    <a:pt x="3662" y="10828"/>
                  </a:cubicBezTo>
                  <a:cubicBezTo>
                    <a:pt x="3449" y="10775"/>
                    <a:pt x="3237" y="10775"/>
                    <a:pt x="3131" y="10775"/>
                  </a:cubicBezTo>
                  <a:lnTo>
                    <a:pt x="3025" y="10775"/>
                  </a:lnTo>
                  <a:cubicBezTo>
                    <a:pt x="2759" y="10775"/>
                    <a:pt x="2176" y="10775"/>
                    <a:pt x="1592" y="10722"/>
                  </a:cubicBezTo>
                  <a:cubicBezTo>
                    <a:pt x="743" y="10615"/>
                    <a:pt x="584" y="10403"/>
                    <a:pt x="531" y="10350"/>
                  </a:cubicBezTo>
                  <a:cubicBezTo>
                    <a:pt x="425" y="10191"/>
                    <a:pt x="425" y="9926"/>
                    <a:pt x="637" y="9607"/>
                  </a:cubicBezTo>
                  <a:cubicBezTo>
                    <a:pt x="1114" y="8652"/>
                    <a:pt x="2441" y="8440"/>
                    <a:pt x="2972" y="8334"/>
                  </a:cubicBezTo>
                  <a:cubicBezTo>
                    <a:pt x="3228" y="8310"/>
                    <a:pt x="3466" y="8300"/>
                    <a:pt x="3686" y="8300"/>
                  </a:cubicBezTo>
                  <a:close/>
                  <a:moveTo>
                    <a:pt x="9445" y="9979"/>
                  </a:moveTo>
                  <a:cubicBezTo>
                    <a:pt x="10241" y="10032"/>
                    <a:pt x="11939" y="10191"/>
                    <a:pt x="12152" y="10934"/>
                  </a:cubicBezTo>
                  <a:cubicBezTo>
                    <a:pt x="12258" y="11252"/>
                    <a:pt x="12258" y="11518"/>
                    <a:pt x="12099" y="11677"/>
                  </a:cubicBezTo>
                  <a:cubicBezTo>
                    <a:pt x="11939" y="11889"/>
                    <a:pt x="11568" y="11995"/>
                    <a:pt x="11037" y="11995"/>
                  </a:cubicBezTo>
                  <a:cubicBezTo>
                    <a:pt x="10825" y="11995"/>
                    <a:pt x="10560" y="11942"/>
                    <a:pt x="10295" y="11942"/>
                  </a:cubicBezTo>
                  <a:cubicBezTo>
                    <a:pt x="9870" y="11889"/>
                    <a:pt x="9392" y="11889"/>
                    <a:pt x="9021" y="11889"/>
                  </a:cubicBezTo>
                  <a:cubicBezTo>
                    <a:pt x="9127" y="11252"/>
                    <a:pt x="9286" y="10615"/>
                    <a:pt x="9445" y="9979"/>
                  </a:cubicBezTo>
                  <a:close/>
                  <a:moveTo>
                    <a:pt x="3396" y="11199"/>
                  </a:moveTo>
                  <a:lnTo>
                    <a:pt x="3449" y="11836"/>
                  </a:lnTo>
                  <a:cubicBezTo>
                    <a:pt x="3449" y="11889"/>
                    <a:pt x="3502" y="11942"/>
                    <a:pt x="3608" y="11942"/>
                  </a:cubicBezTo>
                  <a:cubicBezTo>
                    <a:pt x="3662" y="11942"/>
                    <a:pt x="3715" y="11889"/>
                    <a:pt x="3715" y="11783"/>
                  </a:cubicBezTo>
                  <a:lnTo>
                    <a:pt x="3662" y="11252"/>
                  </a:lnTo>
                  <a:cubicBezTo>
                    <a:pt x="4033" y="11252"/>
                    <a:pt x="4351" y="11305"/>
                    <a:pt x="4670" y="11305"/>
                  </a:cubicBezTo>
                  <a:lnTo>
                    <a:pt x="4564" y="11677"/>
                  </a:lnTo>
                  <a:cubicBezTo>
                    <a:pt x="4511" y="11730"/>
                    <a:pt x="4564" y="11783"/>
                    <a:pt x="4564" y="11783"/>
                  </a:cubicBezTo>
                  <a:cubicBezTo>
                    <a:pt x="4617" y="11836"/>
                    <a:pt x="4670" y="11836"/>
                    <a:pt x="4670" y="11836"/>
                  </a:cubicBezTo>
                  <a:cubicBezTo>
                    <a:pt x="4776" y="11836"/>
                    <a:pt x="4829" y="11836"/>
                    <a:pt x="4829" y="11730"/>
                  </a:cubicBezTo>
                  <a:lnTo>
                    <a:pt x="4988" y="11305"/>
                  </a:lnTo>
                  <a:lnTo>
                    <a:pt x="5200" y="11305"/>
                  </a:lnTo>
                  <a:cubicBezTo>
                    <a:pt x="4935" y="11836"/>
                    <a:pt x="4776" y="12473"/>
                    <a:pt x="4723" y="13056"/>
                  </a:cubicBezTo>
                  <a:cubicBezTo>
                    <a:pt x="4441" y="13197"/>
                    <a:pt x="4140" y="13244"/>
                    <a:pt x="3863" y="13244"/>
                  </a:cubicBezTo>
                  <a:cubicBezTo>
                    <a:pt x="3513" y="13244"/>
                    <a:pt x="3202" y="13169"/>
                    <a:pt x="3025" y="13109"/>
                  </a:cubicBezTo>
                  <a:cubicBezTo>
                    <a:pt x="2706" y="12260"/>
                    <a:pt x="2282" y="11571"/>
                    <a:pt x="2017" y="11199"/>
                  </a:cubicBezTo>
                  <a:lnTo>
                    <a:pt x="2600" y="11199"/>
                  </a:lnTo>
                  <a:lnTo>
                    <a:pt x="2653" y="11518"/>
                  </a:lnTo>
                  <a:cubicBezTo>
                    <a:pt x="2706" y="11571"/>
                    <a:pt x="2759" y="11571"/>
                    <a:pt x="2812" y="11571"/>
                  </a:cubicBezTo>
                  <a:lnTo>
                    <a:pt x="2919" y="11571"/>
                  </a:lnTo>
                  <a:cubicBezTo>
                    <a:pt x="2972" y="11518"/>
                    <a:pt x="2972" y="11464"/>
                    <a:pt x="2972" y="11411"/>
                  </a:cubicBezTo>
                  <a:lnTo>
                    <a:pt x="2866" y="11199"/>
                  </a:lnTo>
                  <a:close/>
                  <a:moveTo>
                    <a:pt x="9605" y="12314"/>
                  </a:moveTo>
                  <a:cubicBezTo>
                    <a:pt x="9817" y="12367"/>
                    <a:pt x="9976" y="12367"/>
                    <a:pt x="10188" y="12367"/>
                  </a:cubicBezTo>
                  <a:lnTo>
                    <a:pt x="10082" y="12632"/>
                  </a:lnTo>
                  <a:cubicBezTo>
                    <a:pt x="10082" y="12685"/>
                    <a:pt x="10082" y="12791"/>
                    <a:pt x="10135" y="12844"/>
                  </a:cubicBezTo>
                  <a:lnTo>
                    <a:pt x="10241" y="12844"/>
                  </a:lnTo>
                  <a:cubicBezTo>
                    <a:pt x="10295" y="12844"/>
                    <a:pt x="10348" y="12791"/>
                    <a:pt x="10348" y="12738"/>
                  </a:cubicBezTo>
                  <a:lnTo>
                    <a:pt x="10454" y="12420"/>
                  </a:lnTo>
                  <a:lnTo>
                    <a:pt x="10719" y="12420"/>
                  </a:lnTo>
                  <a:cubicBezTo>
                    <a:pt x="10613" y="12685"/>
                    <a:pt x="10401" y="13163"/>
                    <a:pt x="10295" y="13799"/>
                  </a:cubicBezTo>
                  <a:cubicBezTo>
                    <a:pt x="10185" y="13819"/>
                    <a:pt x="10076" y="13828"/>
                    <a:pt x="9969" y="13828"/>
                  </a:cubicBezTo>
                  <a:cubicBezTo>
                    <a:pt x="9504" y="13828"/>
                    <a:pt x="9077" y="13663"/>
                    <a:pt x="8862" y="13534"/>
                  </a:cubicBezTo>
                  <a:cubicBezTo>
                    <a:pt x="8809" y="13322"/>
                    <a:pt x="8862" y="13109"/>
                    <a:pt x="8862" y="12897"/>
                  </a:cubicBezTo>
                  <a:cubicBezTo>
                    <a:pt x="8915" y="12738"/>
                    <a:pt x="8915" y="12526"/>
                    <a:pt x="8968" y="12367"/>
                  </a:cubicBezTo>
                  <a:cubicBezTo>
                    <a:pt x="9074" y="12314"/>
                    <a:pt x="9180" y="12314"/>
                    <a:pt x="9339" y="12314"/>
                  </a:cubicBezTo>
                  <a:lnTo>
                    <a:pt x="9339" y="12738"/>
                  </a:lnTo>
                  <a:cubicBezTo>
                    <a:pt x="9339" y="12791"/>
                    <a:pt x="9392" y="12844"/>
                    <a:pt x="9445" y="12897"/>
                  </a:cubicBezTo>
                  <a:cubicBezTo>
                    <a:pt x="9552" y="12897"/>
                    <a:pt x="9605" y="12844"/>
                    <a:pt x="9605" y="12738"/>
                  </a:cubicBezTo>
                  <a:lnTo>
                    <a:pt x="9605" y="12314"/>
                  </a:lnTo>
                  <a:close/>
                  <a:moveTo>
                    <a:pt x="4723" y="13322"/>
                  </a:moveTo>
                  <a:cubicBezTo>
                    <a:pt x="4723" y="14118"/>
                    <a:pt x="4882" y="14861"/>
                    <a:pt x="4935" y="15179"/>
                  </a:cubicBezTo>
                  <a:cubicBezTo>
                    <a:pt x="4803" y="15278"/>
                    <a:pt x="4549" y="15397"/>
                    <a:pt x="4222" y="15397"/>
                  </a:cubicBezTo>
                  <a:cubicBezTo>
                    <a:pt x="4023" y="15397"/>
                    <a:pt x="3797" y="15353"/>
                    <a:pt x="3555" y="15232"/>
                  </a:cubicBezTo>
                  <a:cubicBezTo>
                    <a:pt x="3502" y="14542"/>
                    <a:pt x="3396" y="13905"/>
                    <a:pt x="3184" y="13322"/>
                  </a:cubicBezTo>
                  <a:lnTo>
                    <a:pt x="3184" y="13322"/>
                  </a:lnTo>
                  <a:cubicBezTo>
                    <a:pt x="3396" y="13375"/>
                    <a:pt x="3608" y="13428"/>
                    <a:pt x="3927" y="13428"/>
                  </a:cubicBezTo>
                  <a:cubicBezTo>
                    <a:pt x="4192" y="13428"/>
                    <a:pt x="4457" y="13375"/>
                    <a:pt x="4723" y="13322"/>
                  </a:cubicBezTo>
                  <a:close/>
                  <a:moveTo>
                    <a:pt x="8915" y="13905"/>
                  </a:moveTo>
                  <a:lnTo>
                    <a:pt x="8915" y="13905"/>
                  </a:lnTo>
                  <a:cubicBezTo>
                    <a:pt x="9180" y="14012"/>
                    <a:pt x="9552" y="14118"/>
                    <a:pt x="9976" y="14118"/>
                  </a:cubicBezTo>
                  <a:lnTo>
                    <a:pt x="10241" y="14118"/>
                  </a:lnTo>
                  <a:cubicBezTo>
                    <a:pt x="10188" y="14489"/>
                    <a:pt x="10135" y="14914"/>
                    <a:pt x="10135" y="15391"/>
                  </a:cubicBezTo>
                  <a:cubicBezTo>
                    <a:pt x="10029" y="15497"/>
                    <a:pt x="9711" y="15550"/>
                    <a:pt x="9445" y="15603"/>
                  </a:cubicBezTo>
                  <a:lnTo>
                    <a:pt x="9445" y="15550"/>
                  </a:lnTo>
                  <a:cubicBezTo>
                    <a:pt x="9286" y="15179"/>
                    <a:pt x="9021" y="14542"/>
                    <a:pt x="8915" y="13905"/>
                  </a:cubicBezTo>
                  <a:close/>
                  <a:moveTo>
                    <a:pt x="6792" y="10615"/>
                  </a:moveTo>
                  <a:cubicBezTo>
                    <a:pt x="7111" y="10722"/>
                    <a:pt x="7694" y="10881"/>
                    <a:pt x="8278" y="10881"/>
                  </a:cubicBezTo>
                  <a:lnTo>
                    <a:pt x="8756" y="10881"/>
                  </a:lnTo>
                  <a:cubicBezTo>
                    <a:pt x="8650" y="11571"/>
                    <a:pt x="8543" y="12207"/>
                    <a:pt x="8437" y="12844"/>
                  </a:cubicBezTo>
                  <a:cubicBezTo>
                    <a:pt x="8278" y="14012"/>
                    <a:pt x="8862" y="15285"/>
                    <a:pt x="9127" y="15869"/>
                  </a:cubicBezTo>
                  <a:cubicBezTo>
                    <a:pt x="8835" y="15922"/>
                    <a:pt x="8331" y="16015"/>
                    <a:pt x="7794" y="16015"/>
                  </a:cubicBezTo>
                  <a:cubicBezTo>
                    <a:pt x="7257" y="16015"/>
                    <a:pt x="6686" y="15922"/>
                    <a:pt x="6262" y="15603"/>
                  </a:cubicBezTo>
                  <a:cubicBezTo>
                    <a:pt x="6209" y="14861"/>
                    <a:pt x="6262" y="14277"/>
                    <a:pt x="6474" y="13056"/>
                  </a:cubicBezTo>
                  <a:cubicBezTo>
                    <a:pt x="6527" y="12526"/>
                    <a:pt x="6633" y="11836"/>
                    <a:pt x="6739" y="10987"/>
                  </a:cubicBezTo>
                  <a:cubicBezTo>
                    <a:pt x="6792" y="10881"/>
                    <a:pt x="6792" y="10722"/>
                    <a:pt x="6792" y="10615"/>
                  </a:cubicBezTo>
                  <a:close/>
                  <a:moveTo>
                    <a:pt x="8804" y="0"/>
                  </a:moveTo>
                  <a:cubicBezTo>
                    <a:pt x="8736" y="0"/>
                    <a:pt x="8667" y="1"/>
                    <a:pt x="8596" y="3"/>
                  </a:cubicBezTo>
                  <a:cubicBezTo>
                    <a:pt x="8013" y="3"/>
                    <a:pt x="6474" y="215"/>
                    <a:pt x="4882" y="640"/>
                  </a:cubicBezTo>
                  <a:cubicBezTo>
                    <a:pt x="3502" y="1011"/>
                    <a:pt x="1645" y="1701"/>
                    <a:pt x="690" y="2656"/>
                  </a:cubicBezTo>
                  <a:cubicBezTo>
                    <a:pt x="531" y="2868"/>
                    <a:pt x="425" y="3134"/>
                    <a:pt x="478" y="3452"/>
                  </a:cubicBezTo>
                  <a:cubicBezTo>
                    <a:pt x="531" y="3717"/>
                    <a:pt x="690" y="3983"/>
                    <a:pt x="902" y="4089"/>
                  </a:cubicBezTo>
                  <a:cubicBezTo>
                    <a:pt x="1380" y="4354"/>
                    <a:pt x="1857" y="4672"/>
                    <a:pt x="2282" y="4938"/>
                  </a:cubicBezTo>
                  <a:cubicBezTo>
                    <a:pt x="2919" y="5362"/>
                    <a:pt x="3449" y="5734"/>
                    <a:pt x="3821" y="5840"/>
                  </a:cubicBezTo>
                  <a:cubicBezTo>
                    <a:pt x="4033" y="5893"/>
                    <a:pt x="4192" y="5946"/>
                    <a:pt x="4404" y="5946"/>
                  </a:cubicBezTo>
                  <a:cubicBezTo>
                    <a:pt x="4617" y="6158"/>
                    <a:pt x="5413" y="7060"/>
                    <a:pt x="5943" y="8334"/>
                  </a:cubicBezTo>
                  <a:cubicBezTo>
                    <a:pt x="5468" y="8118"/>
                    <a:pt x="4747" y="7867"/>
                    <a:pt x="3693" y="7867"/>
                  </a:cubicBezTo>
                  <a:cubicBezTo>
                    <a:pt x="3453" y="7867"/>
                    <a:pt x="3195" y="7880"/>
                    <a:pt x="2919" y="7909"/>
                  </a:cubicBezTo>
                  <a:cubicBezTo>
                    <a:pt x="2229" y="8015"/>
                    <a:pt x="1645" y="8175"/>
                    <a:pt x="1167" y="8493"/>
                  </a:cubicBezTo>
                  <a:cubicBezTo>
                    <a:pt x="743" y="8705"/>
                    <a:pt x="425" y="9024"/>
                    <a:pt x="212" y="9395"/>
                  </a:cubicBezTo>
                  <a:cubicBezTo>
                    <a:pt x="0" y="9820"/>
                    <a:pt x="0" y="10244"/>
                    <a:pt x="159" y="10562"/>
                  </a:cubicBezTo>
                  <a:cubicBezTo>
                    <a:pt x="318" y="10828"/>
                    <a:pt x="690" y="11040"/>
                    <a:pt x="1433" y="11146"/>
                  </a:cubicBezTo>
                  <a:cubicBezTo>
                    <a:pt x="1698" y="11464"/>
                    <a:pt x="3078" y="13216"/>
                    <a:pt x="3131" y="15391"/>
                  </a:cubicBezTo>
                  <a:cubicBezTo>
                    <a:pt x="3131" y="15444"/>
                    <a:pt x="3184" y="15550"/>
                    <a:pt x="3237" y="15550"/>
                  </a:cubicBezTo>
                  <a:cubicBezTo>
                    <a:pt x="3555" y="15763"/>
                    <a:pt x="3874" y="15869"/>
                    <a:pt x="4192" y="15869"/>
                  </a:cubicBezTo>
                  <a:cubicBezTo>
                    <a:pt x="4829" y="15869"/>
                    <a:pt x="5306" y="15444"/>
                    <a:pt x="5360" y="15444"/>
                  </a:cubicBezTo>
                  <a:cubicBezTo>
                    <a:pt x="5413" y="15391"/>
                    <a:pt x="5466" y="15285"/>
                    <a:pt x="5413" y="15232"/>
                  </a:cubicBezTo>
                  <a:cubicBezTo>
                    <a:pt x="5413" y="15179"/>
                    <a:pt x="4670" y="12791"/>
                    <a:pt x="5731" y="11305"/>
                  </a:cubicBezTo>
                  <a:cubicBezTo>
                    <a:pt x="5943" y="11305"/>
                    <a:pt x="6156" y="11252"/>
                    <a:pt x="6315" y="11252"/>
                  </a:cubicBezTo>
                  <a:cubicBezTo>
                    <a:pt x="6209" y="11942"/>
                    <a:pt x="6102" y="12526"/>
                    <a:pt x="6049" y="13003"/>
                  </a:cubicBezTo>
                  <a:cubicBezTo>
                    <a:pt x="5837" y="14277"/>
                    <a:pt x="5784" y="14914"/>
                    <a:pt x="5837" y="15763"/>
                  </a:cubicBezTo>
                  <a:cubicBezTo>
                    <a:pt x="5837" y="15816"/>
                    <a:pt x="5890" y="15869"/>
                    <a:pt x="5943" y="15922"/>
                  </a:cubicBezTo>
                  <a:cubicBezTo>
                    <a:pt x="6474" y="16346"/>
                    <a:pt x="7164" y="16506"/>
                    <a:pt x="7801" y="16506"/>
                  </a:cubicBezTo>
                  <a:cubicBezTo>
                    <a:pt x="8703" y="16506"/>
                    <a:pt x="9445" y="16240"/>
                    <a:pt x="9499" y="16240"/>
                  </a:cubicBezTo>
                  <a:cubicBezTo>
                    <a:pt x="9605" y="16187"/>
                    <a:pt x="9658" y="16134"/>
                    <a:pt x="9658" y="16081"/>
                  </a:cubicBezTo>
                  <a:cubicBezTo>
                    <a:pt x="9658" y="16081"/>
                    <a:pt x="9658" y="16028"/>
                    <a:pt x="9658" y="15975"/>
                  </a:cubicBezTo>
                  <a:cubicBezTo>
                    <a:pt x="10241" y="15922"/>
                    <a:pt x="10454" y="15710"/>
                    <a:pt x="10507" y="15657"/>
                  </a:cubicBezTo>
                  <a:cubicBezTo>
                    <a:pt x="10560" y="15657"/>
                    <a:pt x="10613" y="15550"/>
                    <a:pt x="10613" y="15497"/>
                  </a:cubicBezTo>
                  <a:cubicBezTo>
                    <a:pt x="10613" y="14012"/>
                    <a:pt x="11037" y="12791"/>
                    <a:pt x="11197" y="12420"/>
                  </a:cubicBezTo>
                  <a:cubicBezTo>
                    <a:pt x="11833" y="12420"/>
                    <a:pt x="12258" y="12260"/>
                    <a:pt x="12470" y="11942"/>
                  </a:cubicBezTo>
                  <a:cubicBezTo>
                    <a:pt x="12682" y="11677"/>
                    <a:pt x="12735" y="11305"/>
                    <a:pt x="12629" y="10828"/>
                  </a:cubicBezTo>
                  <a:cubicBezTo>
                    <a:pt x="12470" y="10297"/>
                    <a:pt x="11833" y="9926"/>
                    <a:pt x="10772" y="9713"/>
                  </a:cubicBezTo>
                  <a:cubicBezTo>
                    <a:pt x="10295" y="9607"/>
                    <a:pt x="9870" y="9607"/>
                    <a:pt x="9605" y="9607"/>
                  </a:cubicBezTo>
                  <a:cubicBezTo>
                    <a:pt x="10029" y="8015"/>
                    <a:pt x="10772" y="6689"/>
                    <a:pt x="12099" y="5787"/>
                  </a:cubicBezTo>
                  <a:cubicBezTo>
                    <a:pt x="12576" y="5734"/>
                    <a:pt x="12948" y="5681"/>
                    <a:pt x="13213" y="5628"/>
                  </a:cubicBezTo>
                  <a:cubicBezTo>
                    <a:pt x="13531" y="5574"/>
                    <a:pt x="13797" y="5415"/>
                    <a:pt x="14062" y="5309"/>
                  </a:cubicBezTo>
                  <a:cubicBezTo>
                    <a:pt x="14499" y="5590"/>
                    <a:pt x="14845" y="5687"/>
                    <a:pt x="15120" y="5687"/>
                  </a:cubicBezTo>
                  <a:cubicBezTo>
                    <a:pt x="15312" y="5687"/>
                    <a:pt x="15470" y="5640"/>
                    <a:pt x="15601" y="5574"/>
                  </a:cubicBezTo>
                  <a:cubicBezTo>
                    <a:pt x="16078" y="5309"/>
                    <a:pt x="16344" y="4566"/>
                    <a:pt x="16238" y="3558"/>
                  </a:cubicBezTo>
                  <a:lnTo>
                    <a:pt x="16185" y="3505"/>
                  </a:lnTo>
                  <a:cubicBezTo>
                    <a:pt x="16025" y="1701"/>
                    <a:pt x="12682" y="1170"/>
                    <a:pt x="12046" y="1064"/>
                  </a:cubicBezTo>
                  <a:cubicBezTo>
                    <a:pt x="11840" y="807"/>
                    <a:pt x="10985" y="0"/>
                    <a:pt x="88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cxnSp>
        <p:nvCxnSpPr>
          <p:cNvPr id="643" name="Google Shape;643;p37"/>
          <p:cNvCxnSpPr>
            <a:stCxn id="622" idx="3"/>
            <a:endCxn id="600" idx="1"/>
          </p:cNvCxnSpPr>
          <p:nvPr/>
        </p:nvCxnSpPr>
        <p:spPr>
          <a:xfrm>
            <a:off x="2227611" y="2595331"/>
            <a:ext cx="951000" cy="381000"/>
          </a:xfrm>
          <a:prstGeom prst="curvedConnector3">
            <a:avLst>
              <a:gd name="adj1" fmla="val 5000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4" name="Google Shape;644;p37"/>
          <p:cNvCxnSpPr>
            <a:stCxn id="602" idx="3"/>
            <a:endCxn id="606" idx="1"/>
          </p:cNvCxnSpPr>
          <p:nvPr/>
        </p:nvCxnSpPr>
        <p:spPr>
          <a:xfrm rot="10800000" flipH="1">
            <a:off x="5965245" y="2595331"/>
            <a:ext cx="951000" cy="381000"/>
          </a:xfrm>
          <a:prstGeom prst="curvedConnector3">
            <a:avLst>
              <a:gd name="adj1" fmla="val 5000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5" name="Google Shape;645;p37"/>
          <p:cNvSpPr/>
          <p:nvPr/>
        </p:nvSpPr>
        <p:spPr>
          <a:xfrm>
            <a:off x="502229" y="3859974"/>
            <a:ext cx="1065406" cy="1194468"/>
          </a:xfrm>
          <a:custGeom>
            <a:avLst/>
            <a:gdLst/>
            <a:ahLst/>
            <a:cxnLst/>
            <a:rect l="l" t="t" r="r" b="b"/>
            <a:pathLst>
              <a:path w="73948" h="82906" extrusionOk="0">
                <a:moveTo>
                  <a:pt x="17182" y="0"/>
                </a:moveTo>
                <a:cubicBezTo>
                  <a:pt x="16805" y="0"/>
                  <a:pt x="16426" y="20"/>
                  <a:pt x="16047" y="61"/>
                </a:cubicBezTo>
                <a:cubicBezTo>
                  <a:pt x="12196" y="450"/>
                  <a:pt x="8773" y="2939"/>
                  <a:pt x="6536" y="6090"/>
                </a:cubicBezTo>
                <a:cubicBezTo>
                  <a:pt x="4299" y="9241"/>
                  <a:pt x="3093" y="13014"/>
                  <a:pt x="2238" y="16787"/>
                </a:cubicBezTo>
                <a:cubicBezTo>
                  <a:pt x="351" y="25131"/>
                  <a:pt x="1" y="33825"/>
                  <a:pt x="1246" y="42285"/>
                </a:cubicBezTo>
                <a:cubicBezTo>
                  <a:pt x="1926" y="46933"/>
                  <a:pt x="3093" y="51562"/>
                  <a:pt x="5194" y="55763"/>
                </a:cubicBezTo>
                <a:cubicBezTo>
                  <a:pt x="8656" y="62668"/>
                  <a:pt x="14530" y="68172"/>
                  <a:pt x="21181" y="72120"/>
                </a:cubicBezTo>
                <a:cubicBezTo>
                  <a:pt x="27814" y="76049"/>
                  <a:pt x="35243" y="78519"/>
                  <a:pt x="42731" y="80386"/>
                </a:cubicBezTo>
                <a:cubicBezTo>
                  <a:pt x="47769" y="81651"/>
                  <a:pt x="52884" y="82662"/>
                  <a:pt x="58077" y="82876"/>
                </a:cubicBezTo>
                <a:cubicBezTo>
                  <a:pt x="58524" y="82895"/>
                  <a:pt x="58984" y="82905"/>
                  <a:pt x="59451" y="82905"/>
                </a:cubicBezTo>
                <a:cubicBezTo>
                  <a:pt x="64301" y="82905"/>
                  <a:pt x="69989" y="81769"/>
                  <a:pt x="72100" y="76944"/>
                </a:cubicBezTo>
                <a:cubicBezTo>
                  <a:pt x="73947" y="72704"/>
                  <a:pt x="72450" y="68911"/>
                  <a:pt x="68618" y="66889"/>
                </a:cubicBezTo>
                <a:cubicBezTo>
                  <a:pt x="63970" y="64457"/>
                  <a:pt x="59380" y="63290"/>
                  <a:pt x="55257" y="59751"/>
                </a:cubicBezTo>
                <a:cubicBezTo>
                  <a:pt x="50880" y="55977"/>
                  <a:pt x="47419" y="51135"/>
                  <a:pt x="44812" y="46000"/>
                </a:cubicBezTo>
                <a:cubicBezTo>
                  <a:pt x="39911" y="36295"/>
                  <a:pt x="37577" y="25539"/>
                  <a:pt x="33532" y="15445"/>
                </a:cubicBezTo>
                <a:cubicBezTo>
                  <a:pt x="31995" y="11575"/>
                  <a:pt x="30128" y="7704"/>
                  <a:pt x="27230" y="4709"/>
                </a:cubicBezTo>
                <a:cubicBezTo>
                  <a:pt x="24596" y="1969"/>
                  <a:pt x="20950" y="0"/>
                  <a:pt x="1718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46" name="Google Shape;646;p37"/>
          <p:cNvGrpSpPr/>
          <p:nvPr/>
        </p:nvGrpSpPr>
        <p:grpSpPr>
          <a:xfrm flipH="1">
            <a:off x="6719712" y="-878945"/>
            <a:ext cx="2962034" cy="2134829"/>
            <a:chOff x="-431888" y="-878945"/>
            <a:chExt cx="2962034" cy="2134829"/>
          </a:xfrm>
        </p:grpSpPr>
        <p:sp>
          <p:nvSpPr>
            <p:cNvPr id="647" name="Google Shape;647;p37"/>
            <p:cNvSpPr/>
            <p:nvPr/>
          </p:nvSpPr>
          <p:spPr>
            <a:xfrm>
              <a:off x="-431888" y="-878945"/>
              <a:ext cx="2498896" cy="2134829"/>
            </a:xfrm>
            <a:custGeom>
              <a:avLst/>
              <a:gdLst/>
              <a:ahLst/>
              <a:cxnLst/>
              <a:rect l="l" t="t" r="r" b="b"/>
              <a:pathLst>
                <a:path w="115024" h="98266" extrusionOk="0">
                  <a:moveTo>
                    <a:pt x="85635" y="1"/>
                  </a:moveTo>
                  <a:cubicBezTo>
                    <a:pt x="69984" y="1"/>
                    <a:pt x="53933" y="10063"/>
                    <a:pt x="41914" y="18511"/>
                  </a:cubicBezTo>
                  <a:cubicBezTo>
                    <a:pt x="30555" y="26524"/>
                    <a:pt x="19313" y="35238"/>
                    <a:pt x="11573" y="46790"/>
                  </a:cubicBezTo>
                  <a:cubicBezTo>
                    <a:pt x="3832" y="58343"/>
                    <a:pt x="0" y="73300"/>
                    <a:pt x="4571" y="86428"/>
                  </a:cubicBezTo>
                  <a:cubicBezTo>
                    <a:pt x="6639" y="92338"/>
                    <a:pt x="11531" y="98266"/>
                    <a:pt x="17631" y="98266"/>
                  </a:cubicBezTo>
                  <a:cubicBezTo>
                    <a:pt x="17955" y="98266"/>
                    <a:pt x="18283" y="98249"/>
                    <a:pt x="18613" y="98215"/>
                  </a:cubicBezTo>
                  <a:cubicBezTo>
                    <a:pt x="20733" y="98001"/>
                    <a:pt x="22698" y="97086"/>
                    <a:pt x="24584" y="96114"/>
                  </a:cubicBezTo>
                  <a:cubicBezTo>
                    <a:pt x="46095" y="84950"/>
                    <a:pt x="62510" y="63964"/>
                    <a:pt x="86005" y="57993"/>
                  </a:cubicBezTo>
                  <a:cubicBezTo>
                    <a:pt x="90362" y="56885"/>
                    <a:pt x="94971" y="56301"/>
                    <a:pt x="98842" y="54026"/>
                  </a:cubicBezTo>
                  <a:cubicBezTo>
                    <a:pt x="103237" y="51419"/>
                    <a:pt x="106155" y="46946"/>
                    <a:pt x="108683" y="42512"/>
                  </a:cubicBezTo>
                  <a:cubicBezTo>
                    <a:pt x="111503" y="37513"/>
                    <a:pt x="114110" y="32184"/>
                    <a:pt x="114440" y="26466"/>
                  </a:cubicBezTo>
                  <a:cubicBezTo>
                    <a:pt x="115024" y="16858"/>
                    <a:pt x="108683" y="7581"/>
                    <a:pt x="100048" y="3302"/>
                  </a:cubicBezTo>
                  <a:cubicBezTo>
                    <a:pt x="95373" y="983"/>
                    <a:pt x="90523" y="1"/>
                    <a:pt x="856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8" name="Google Shape;648;p37"/>
            <p:cNvSpPr/>
            <p:nvPr/>
          </p:nvSpPr>
          <p:spPr>
            <a:xfrm rot="3069770">
              <a:off x="1250479" y="-354050"/>
              <a:ext cx="1053582" cy="1084988"/>
            </a:xfrm>
            <a:custGeom>
              <a:avLst/>
              <a:gdLst/>
              <a:ahLst/>
              <a:cxnLst/>
              <a:rect l="l" t="t" r="r" b="b"/>
              <a:pathLst>
                <a:path w="88865" h="91529" extrusionOk="0">
                  <a:moveTo>
                    <a:pt x="69727" y="330"/>
                  </a:moveTo>
                  <a:cubicBezTo>
                    <a:pt x="72819" y="330"/>
                    <a:pt x="75600" y="1361"/>
                    <a:pt x="77428" y="4648"/>
                  </a:cubicBezTo>
                  <a:cubicBezTo>
                    <a:pt x="79354" y="8129"/>
                    <a:pt x="80968" y="11883"/>
                    <a:pt x="82544" y="15539"/>
                  </a:cubicBezTo>
                  <a:cubicBezTo>
                    <a:pt x="83108" y="16862"/>
                    <a:pt x="83711" y="18243"/>
                    <a:pt x="84294" y="19585"/>
                  </a:cubicBezTo>
                  <a:cubicBezTo>
                    <a:pt x="85967" y="23319"/>
                    <a:pt x="87853" y="27559"/>
                    <a:pt x="88087" y="31935"/>
                  </a:cubicBezTo>
                  <a:cubicBezTo>
                    <a:pt x="88534" y="40629"/>
                    <a:pt x="82427" y="48312"/>
                    <a:pt x="77234" y="53232"/>
                  </a:cubicBezTo>
                  <a:cubicBezTo>
                    <a:pt x="69707" y="60351"/>
                    <a:pt x="60683" y="65855"/>
                    <a:pt x="51950" y="71184"/>
                  </a:cubicBezTo>
                  <a:cubicBezTo>
                    <a:pt x="46407" y="74568"/>
                    <a:pt x="40689" y="78069"/>
                    <a:pt x="35359" y="81959"/>
                  </a:cubicBezTo>
                  <a:cubicBezTo>
                    <a:pt x="34718" y="82426"/>
                    <a:pt x="34056" y="82912"/>
                    <a:pt x="33415" y="83398"/>
                  </a:cubicBezTo>
                  <a:cubicBezTo>
                    <a:pt x="30672" y="85460"/>
                    <a:pt x="27833" y="87560"/>
                    <a:pt x="24721" y="89077"/>
                  </a:cubicBezTo>
                  <a:cubicBezTo>
                    <a:pt x="21825" y="90487"/>
                    <a:pt x="18921" y="91208"/>
                    <a:pt x="16242" y="91208"/>
                  </a:cubicBezTo>
                  <a:cubicBezTo>
                    <a:pt x="14890" y="91208"/>
                    <a:pt x="13596" y="91025"/>
                    <a:pt x="12390" y="90653"/>
                  </a:cubicBezTo>
                  <a:cubicBezTo>
                    <a:pt x="8694" y="89505"/>
                    <a:pt x="5427" y="86530"/>
                    <a:pt x="3443" y="82465"/>
                  </a:cubicBezTo>
                  <a:cubicBezTo>
                    <a:pt x="1848" y="79197"/>
                    <a:pt x="1012" y="75327"/>
                    <a:pt x="817" y="70309"/>
                  </a:cubicBezTo>
                  <a:cubicBezTo>
                    <a:pt x="331" y="58425"/>
                    <a:pt x="3443" y="46172"/>
                    <a:pt x="9822" y="34892"/>
                  </a:cubicBezTo>
                  <a:cubicBezTo>
                    <a:pt x="12876" y="29504"/>
                    <a:pt x="16124" y="25342"/>
                    <a:pt x="19761" y="22172"/>
                  </a:cubicBezTo>
                  <a:cubicBezTo>
                    <a:pt x="24196" y="18301"/>
                    <a:pt x="29583" y="15617"/>
                    <a:pt x="34795" y="12992"/>
                  </a:cubicBezTo>
                  <a:lnTo>
                    <a:pt x="36274" y="12253"/>
                  </a:lnTo>
                  <a:cubicBezTo>
                    <a:pt x="44034" y="8363"/>
                    <a:pt x="52047" y="4337"/>
                    <a:pt x="60546" y="2061"/>
                  </a:cubicBezTo>
                  <a:lnTo>
                    <a:pt x="61188" y="1886"/>
                  </a:lnTo>
                  <a:cubicBezTo>
                    <a:pt x="64008" y="1127"/>
                    <a:pt x="66984" y="330"/>
                    <a:pt x="69727" y="330"/>
                  </a:cubicBezTo>
                  <a:close/>
                  <a:moveTo>
                    <a:pt x="69760" y="1"/>
                  </a:moveTo>
                  <a:cubicBezTo>
                    <a:pt x="66982" y="1"/>
                    <a:pt x="63957" y="813"/>
                    <a:pt x="61110" y="1575"/>
                  </a:cubicBezTo>
                  <a:lnTo>
                    <a:pt x="60469" y="1750"/>
                  </a:lnTo>
                  <a:cubicBezTo>
                    <a:pt x="51930" y="4025"/>
                    <a:pt x="43898" y="8071"/>
                    <a:pt x="36137" y="11961"/>
                  </a:cubicBezTo>
                  <a:lnTo>
                    <a:pt x="34640" y="12700"/>
                  </a:lnTo>
                  <a:cubicBezTo>
                    <a:pt x="29408" y="15326"/>
                    <a:pt x="24001" y="18029"/>
                    <a:pt x="19547" y="21938"/>
                  </a:cubicBezTo>
                  <a:cubicBezTo>
                    <a:pt x="15891" y="25128"/>
                    <a:pt x="12623" y="29310"/>
                    <a:pt x="9550" y="34736"/>
                  </a:cubicBezTo>
                  <a:cubicBezTo>
                    <a:pt x="3132" y="46075"/>
                    <a:pt x="1" y="58367"/>
                    <a:pt x="487" y="70309"/>
                  </a:cubicBezTo>
                  <a:cubicBezTo>
                    <a:pt x="681" y="75385"/>
                    <a:pt x="1537" y="79294"/>
                    <a:pt x="3151" y="82601"/>
                  </a:cubicBezTo>
                  <a:cubicBezTo>
                    <a:pt x="5174" y="86744"/>
                    <a:pt x="8519" y="89797"/>
                    <a:pt x="12293" y="90964"/>
                  </a:cubicBezTo>
                  <a:cubicBezTo>
                    <a:pt x="13537" y="91334"/>
                    <a:pt x="14860" y="91528"/>
                    <a:pt x="16260" y="91528"/>
                  </a:cubicBezTo>
                  <a:cubicBezTo>
                    <a:pt x="18983" y="91528"/>
                    <a:pt x="21939" y="90808"/>
                    <a:pt x="24857" y="89369"/>
                  </a:cubicBezTo>
                  <a:cubicBezTo>
                    <a:pt x="28008" y="87852"/>
                    <a:pt x="30847" y="85713"/>
                    <a:pt x="33609" y="83671"/>
                  </a:cubicBezTo>
                  <a:cubicBezTo>
                    <a:pt x="34251" y="83184"/>
                    <a:pt x="34912" y="82698"/>
                    <a:pt x="35554" y="82212"/>
                  </a:cubicBezTo>
                  <a:cubicBezTo>
                    <a:pt x="40864" y="78341"/>
                    <a:pt x="46582" y="74841"/>
                    <a:pt x="52125" y="71456"/>
                  </a:cubicBezTo>
                  <a:cubicBezTo>
                    <a:pt x="60858" y="66127"/>
                    <a:pt x="69902" y="60604"/>
                    <a:pt x="77448" y="53466"/>
                  </a:cubicBezTo>
                  <a:cubicBezTo>
                    <a:pt x="82699" y="48506"/>
                    <a:pt x="88865" y="40746"/>
                    <a:pt x="88417" y="31916"/>
                  </a:cubicBezTo>
                  <a:cubicBezTo>
                    <a:pt x="88184" y="27481"/>
                    <a:pt x="86278" y="23222"/>
                    <a:pt x="84605" y="19449"/>
                  </a:cubicBezTo>
                  <a:cubicBezTo>
                    <a:pt x="84002" y="18107"/>
                    <a:pt x="83419" y="16745"/>
                    <a:pt x="82835" y="15403"/>
                  </a:cubicBezTo>
                  <a:cubicBezTo>
                    <a:pt x="81279" y="11747"/>
                    <a:pt x="79646" y="7974"/>
                    <a:pt x="77701" y="4492"/>
                  </a:cubicBezTo>
                  <a:cubicBezTo>
                    <a:pt x="75801" y="1066"/>
                    <a:pt x="72942" y="1"/>
                    <a:pt x="6976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649" name="Google Shape;64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3989165"/>
            <a:ext cx="1129722" cy="124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چه چیزی ما را متمایز می کند؟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55" name="Google Shape;655;p38"/>
          <p:cNvSpPr txBox="1">
            <a:spLocks noGrp="1"/>
          </p:cNvSpPr>
          <p:nvPr>
            <p:ph type="subTitle" idx="1"/>
          </p:nvPr>
        </p:nvSpPr>
        <p:spPr>
          <a:xfrm>
            <a:off x="937700" y="30388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56" name="Google Shape;656;p38"/>
          <p:cNvSpPr txBox="1">
            <a:spLocks noGrp="1"/>
          </p:cNvSpPr>
          <p:nvPr>
            <p:ph type="subTitle" idx="2"/>
          </p:nvPr>
        </p:nvSpPr>
        <p:spPr>
          <a:xfrm>
            <a:off x="3484421" y="30388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57" name="Google Shape;657;p38"/>
          <p:cNvSpPr txBox="1">
            <a:spLocks noGrp="1"/>
          </p:cNvSpPr>
          <p:nvPr>
            <p:ph type="subTitle" idx="3"/>
          </p:nvPr>
        </p:nvSpPr>
        <p:spPr>
          <a:xfrm>
            <a:off x="6031149" y="3045888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قارچ شناسی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58" name="Google Shape;658;p38"/>
          <p:cNvSpPr/>
          <p:nvPr/>
        </p:nvSpPr>
        <p:spPr>
          <a:xfrm>
            <a:off x="1630700" y="178242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59" name="Google Shape;659;p38"/>
          <p:cNvSpPr/>
          <p:nvPr/>
        </p:nvSpPr>
        <p:spPr>
          <a:xfrm>
            <a:off x="4177350" y="178242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60" name="Google Shape;660;p38"/>
          <p:cNvSpPr/>
          <p:nvPr/>
        </p:nvSpPr>
        <p:spPr>
          <a:xfrm>
            <a:off x="6724000" y="1782438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61" name="Google Shape;661;p38"/>
          <p:cNvSpPr txBox="1">
            <a:spLocks noGrp="1"/>
          </p:cNvSpPr>
          <p:nvPr>
            <p:ph type="subTitle" idx="4"/>
          </p:nvPr>
        </p:nvSpPr>
        <p:spPr>
          <a:xfrm>
            <a:off x="937700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662" name="Google Shape;662;p38"/>
          <p:cNvSpPr txBox="1">
            <a:spLocks noGrp="1"/>
          </p:cNvSpPr>
          <p:nvPr>
            <p:ph type="subTitle" idx="5"/>
          </p:nvPr>
        </p:nvSpPr>
        <p:spPr>
          <a:xfrm>
            <a:off x="3484422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663" name="Google Shape;663;p38"/>
          <p:cNvSpPr txBox="1">
            <a:spLocks noGrp="1"/>
          </p:cNvSpPr>
          <p:nvPr>
            <p:ph type="subTitle" idx="6"/>
          </p:nvPr>
        </p:nvSpPr>
        <p:spPr>
          <a:xfrm>
            <a:off x="6031150" y="2715800"/>
            <a:ext cx="2175300" cy="43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64" name="Google Shape;664;p38"/>
          <p:cNvGrpSpPr/>
          <p:nvPr/>
        </p:nvGrpSpPr>
        <p:grpSpPr>
          <a:xfrm>
            <a:off x="6872900" y="1886726"/>
            <a:ext cx="492465" cy="580535"/>
            <a:chOff x="4937262" y="7510451"/>
            <a:chExt cx="916384" cy="1089389"/>
          </a:xfrm>
        </p:grpSpPr>
        <p:sp>
          <p:nvSpPr>
            <p:cNvPr id="665" name="Google Shape;665;p38"/>
            <p:cNvSpPr/>
            <p:nvPr/>
          </p:nvSpPr>
          <p:spPr>
            <a:xfrm>
              <a:off x="4937262" y="7510451"/>
              <a:ext cx="916384" cy="1089389"/>
            </a:xfrm>
            <a:custGeom>
              <a:avLst/>
              <a:gdLst/>
              <a:ahLst/>
              <a:cxnLst/>
              <a:rect l="l" t="t" r="r" b="b"/>
              <a:pathLst>
                <a:path w="14275" h="16970" extrusionOk="0">
                  <a:moveTo>
                    <a:pt x="8988" y="453"/>
                  </a:moveTo>
                  <a:cubicBezTo>
                    <a:pt x="10109" y="453"/>
                    <a:pt x="11038" y="520"/>
                    <a:pt x="11515" y="732"/>
                  </a:cubicBezTo>
                  <a:cubicBezTo>
                    <a:pt x="12470" y="1156"/>
                    <a:pt x="13479" y="1899"/>
                    <a:pt x="13797" y="2801"/>
                  </a:cubicBezTo>
                  <a:cubicBezTo>
                    <a:pt x="13160" y="2854"/>
                    <a:pt x="12258" y="3173"/>
                    <a:pt x="11303" y="3491"/>
                  </a:cubicBezTo>
                  <a:cubicBezTo>
                    <a:pt x="10613" y="3756"/>
                    <a:pt x="9870" y="4022"/>
                    <a:pt x="9393" y="4128"/>
                  </a:cubicBezTo>
                  <a:cubicBezTo>
                    <a:pt x="9203" y="4158"/>
                    <a:pt x="9009" y="4171"/>
                    <a:pt x="8815" y="4171"/>
                  </a:cubicBezTo>
                  <a:cubicBezTo>
                    <a:pt x="7976" y="4171"/>
                    <a:pt x="7120" y="3929"/>
                    <a:pt x="6474" y="3756"/>
                  </a:cubicBezTo>
                  <a:cubicBezTo>
                    <a:pt x="6315" y="3703"/>
                    <a:pt x="6156" y="3703"/>
                    <a:pt x="5997" y="3650"/>
                  </a:cubicBezTo>
                  <a:cubicBezTo>
                    <a:pt x="5886" y="3626"/>
                    <a:pt x="5786" y="3615"/>
                    <a:pt x="5695" y="3615"/>
                  </a:cubicBezTo>
                  <a:cubicBezTo>
                    <a:pt x="5393" y="3615"/>
                    <a:pt x="5180" y="3728"/>
                    <a:pt x="4935" y="3810"/>
                  </a:cubicBezTo>
                  <a:cubicBezTo>
                    <a:pt x="4723" y="3863"/>
                    <a:pt x="4458" y="3969"/>
                    <a:pt x="4139" y="4022"/>
                  </a:cubicBezTo>
                  <a:cubicBezTo>
                    <a:pt x="3343" y="4022"/>
                    <a:pt x="2017" y="3226"/>
                    <a:pt x="1486" y="2854"/>
                  </a:cubicBezTo>
                  <a:cubicBezTo>
                    <a:pt x="1221" y="2589"/>
                    <a:pt x="902" y="2589"/>
                    <a:pt x="637" y="2589"/>
                  </a:cubicBezTo>
                  <a:cubicBezTo>
                    <a:pt x="743" y="2377"/>
                    <a:pt x="902" y="2111"/>
                    <a:pt x="1168" y="1846"/>
                  </a:cubicBezTo>
                  <a:cubicBezTo>
                    <a:pt x="1858" y="1050"/>
                    <a:pt x="2813" y="626"/>
                    <a:pt x="3927" y="626"/>
                  </a:cubicBezTo>
                  <a:cubicBezTo>
                    <a:pt x="4405" y="573"/>
                    <a:pt x="4829" y="573"/>
                    <a:pt x="5307" y="573"/>
                  </a:cubicBezTo>
                  <a:cubicBezTo>
                    <a:pt x="6554" y="520"/>
                    <a:pt x="7867" y="453"/>
                    <a:pt x="8988" y="453"/>
                  </a:cubicBezTo>
                  <a:close/>
                  <a:moveTo>
                    <a:pt x="780" y="3035"/>
                  </a:moveTo>
                  <a:cubicBezTo>
                    <a:pt x="930" y="3035"/>
                    <a:pt x="1086" y="3072"/>
                    <a:pt x="1221" y="3173"/>
                  </a:cubicBezTo>
                  <a:cubicBezTo>
                    <a:pt x="1751" y="3597"/>
                    <a:pt x="3131" y="4446"/>
                    <a:pt x="4033" y="4446"/>
                  </a:cubicBezTo>
                  <a:lnTo>
                    <a:pt x="4139" y="4446"/>
                  </a:lnTo>
                  <a:cubicBezTo>
                    <a:pt x="4564" y="4393"/>
                    <a:pt x="4829" y="4287"/>
                    <a:pt x="5094" y="4181"/>
                  </a:cubicBezTo>
                  <a:cubicBezTo>
                    <a:pt x="5289" y="4103"/>
                    <a:pt x="5454" y="4054"/>
                    <a:pt x="5654" y="4054"/>
                  </a:cubicBezTo>
                  <a:cubicBezTo>
                    <a:pt x="5727" y="4054"/>
                    <a:pt x="5805" y="4061"/>
                    <a:pt x="5890" y="4075"/>
                  </a:cubicBezTo>
                  <a:cubicBezTo>
                    <a:pt x="5997" y="4128"/>
                    <a:pt x="6209" y="4128"/>
                    <a:pt x="6368" y="4181"/>
                  </a:cubicBezTo>
                  <a:cubicBezTo>
                    <a:pt x="7005" y="4340"/>
                    <a:pt x="7907" y="4605"/>
                    <a:pt x="8809" y="4605"/>
                  </a:cubicBezTo>
                  <a:cubicBezTo>
                    <a:pt x="9021" y="4605"/>
                    <a:pt x="9233" y="4552"/>
                    <a:pt x="9446" y="4552"/>
                  </a:cubicBezTo>
                  <a:cubicBezTo>
                    <a:pt x="9976" y="4446"/>
                    <a:pt x="10719" y="4181"/>
                    <a:pt x="11462" y="3916"/>
                  </a:cubicBezTo>
                  <a:cubicBezTo>
                    <a:pt x="12205" y="3650"/>
                    <a:pt x="13107" y="3332"/>
                    <a:pt x="13638" y="3279"/>
                  </a:cubicBezTo>
                  <a:lnTo>
                    <a:pt x="13638" y="3279"/>
                  </a:lnTo>
                  <a:cubicBezTo>
                    <a:pt x="13266" y="3810"/>
                    <a:pt x="12736" y="4181"/>
                    <a:pt x="12099" y="4446"/>
                  </a:cubicBezTo>
                  <a:cubicBezTo>
                    <a:pt x="11197" y="4818"/>
                    <a:pt x="9923" y="5083"/>
                    <a:pt x="8225" y="5136"/>
                  </a:cubicBezTo>
                  <a:cubicBezTo>
                    <a:pt x="8225" y="5083"/>
                    <a:pt x="8225" y="5030"/>
                    <a:pt x="8225" y="5030"/>
                  </a:cubicBezTo>
                  <a:cubicBezTo>
                    <a:pt x="8225" y="4924"/>
                    <a:pt x="8172" y="4818"/>
                    <a:pt x="8066" y="4765"/>
                  </a:cubicBezTo>
                  <a:cubicBezTo>
                    <a:pt x="7588" y="4605"/>
                    <a:pt x="7111" y="4499"/>
                    <a:pt x="6580" y="4499"/>
                  </a:cubicBezTo>
                  <a:cubicBezTo>
                    <a:pt x="6209" y="4499"/>
                    <a:pt x="5837" y="4552"/>
                    <a:pt x="5413" y="4659"/>
                  </a:cubicBezTo>
                  <a:cubicBezTo>
                    <a:pt x="5360" y="4712"/>
                    <a:pt x="5307" y="4765"/>
                    <a:pt x="5307" y="4818"/>
                  </a:cubicBezTo>
                  <a:cubicBezTo>
                    <a:pt x="5307" y="4818"/>
                    <a:pt x="5254" y="4924"/>
                    <a:pt x="5201" y="5030"/>
                  </a:cubicBezTo>
                  <a:cubicBezTo>
                    <a:pt x="3025" y="4712"/>
                    <a:pt x="1221" y="3969"/>
                    <a:pt x="531" y="3067"/>
                  </a:cubicBezTo>
                  <a:cubicBezTo>
                    <a:pt x="609" y="3047"/>
                    <a:pt x="693" y="3035"/>
                    <a:pt x="780" y="3035"/>
                  </a:cubicBezTo>
                  <a:close/>
                  <a:moveTo>
                    <a:pt x="5466" y="10973"/>
                  </a:moveTo>
                  <a:cubicBezTo>
                    <a:pt x="5519" y="11398"/>
                    <a:pt x="5519" y="11822"/>
                    <a:pt x="5519" y="12247"/>
                  </a:cubicBezTo>
                  <a:cubicBezTo>
                    <a:pt x="5519" y="12406"/>
                    <a:pt x="5519" y="12512"/>
                    <a:pt x="5519" y="12618"/>
                  </a:cubicBezTo>
                  <a:cubicBezTo>
                    <a:pt x="5264" y="12541"/>
                    <a:pt x="5030" y="12511"/>
                    <a:pt x="4819" y="12511"/>
                  </a:cubicBezTo>
                  <a:cubicBezTo>
                    <a:pt x="4154" y="12511"/>
                    <a:pt x="3717" y="12816"/>
                    <a:pt x="3556" y="12936"/>
                  </a:cubicBezTo>
                  <a:cubicBezTo>
                    <a:pt x="3503" y="12936"/>
                    <a:pt x="3396" y="12883"/>
                    <a:pt x="3343" y="12830"/>
                  </a:cubicBezTo>
                  <a:cubicBezTo>
                    <a:pt x="3290" y="12777"/>
                    <a:pt x="3184" y="12565"/>
                    <a:pt x="3237" y="11981"/>
                  </a:cubicBezTo>
                  <a:cubicBezTo>
                    <a:pt x="3290" y="11504"/>
                    <a:pt x="3715" y="11185"/>
                    <a:pt x="4458" y="11079"/>
                  </a:cubicBezTo>
                  <a:cubicBezTo>
                    <a:pt x="4882" y="10973"/>
                    <a:pt x="5254" y="10973"/>
                    <a:pt x="5466" y="10973"/>
                  </a:cubicBezTo>
                  <a:close/>
                  <a:moveTo>
                    <a:pt x="4710" y="12950"/>
                  </a:moveTo>
                  <a:cubicBezTo>
                    <a:pt x="4922" y="12950"/>
                    <a:pt x="5174" y="12990"/>
                    <a:pt x="5466" y="13096"/>
                  </a:cubicBezTo>
                  <a:cubicBezTo>
                    <a:pt x="5413" y="13839"/>
                    <a:pt x="5254" y="14528"/>
                    <a:pt x="5094" y="15006"/>
                  </a:cubicBezTo>
                  <a:lnTo>
                    <a:pt x="4458" y="15006"/>
                  </a:lnTo>
                  <a:cubicBezTo>
                    <a:pt x="4405" y="14741"/>
                    <a:pt x="4458" y="14369"/>
                    <a:pt x="4458" y="14210"/>
                  </a:cubicBezTo>
                  <a:cubicBezTo>
                    <a:pt x="4458" y="14104"/>
                    <a:pt x="4405" y="14051"/>
                    <a:pt x="4299" y="14051"/>
                  </a:cubicBezTo>
                  <a:cubicBezTo>
                    <a:pt x="4245" y="14051"/>
                    <a:pt x="4139" y="14104"/>
                    <a:pt x="4139" y="14157"/>
                  </a:cubicBezTo>
                  <a:cubicBezTo>
                    <a:pt x="4139" y="14263"/>
                    <a:pt x="4139" y="14634"/>
                    <a:pt x="4139" y="15006"/>
                  </a:cubicBezTo>
                  <a:lnTo>
                    <a:pt x="4033" y="15006"/>
                  </a:lnTo>
                  <a:cubicBezTo>
                    <a:pt x="3927" y="14741"/>
                    <a:pt x="3768" y="14157"/>
                    <a:pt x="4192" y="13043"/>
                  </a:cubicBezTo>
                  <a:cubicBezTo>
                    <a:pt x="4325" y="12990"/>
                    <a:pt x="4497" y="12950"/>
                    <a:pt x="4710" y="12950"/>
                  </a:cubicBezTo>
                  <a:close/>
                  <a:moveTo>
                    <a:pt x="6580" y="4924"/>
                  </a:moveTo>
                  <a:cubicBezTo>
                    <a:pt x="6952" y="4924"/>
                    <a:pt x="7376" y="5030"/>
                    <a:pt x="7748" y="5136"/>
                  </a:cubicBezTo>
                  <a:cubicBezTo>
                    <a:pt x="7695" y="5561"/>
                    <a:pt x="7535" y="6834"/>
                    <a:pt x="7588" y="8214"/>
                  </a:cubicBezTo>
                  <a:cubicBezTo>
                    <a:pt x="7588" y="9169"/>
                    <a:pt x="8225" y="10655"/>
                    <a:pt x="8809" y="12034"/>
                  </a:cubicBezTo>
                  <a:cubicBezTo>
                    <a:pt x="9233" y="13149"/>
                    <a:pt x="9711" y="14210"/>
                    <a:pt x="9711" y="14741"/>
                  </a:cubicBezTo>
                  <a:cubicBezTo>
                    <a:pt x="9711" y="15165"/>
                    <a:pt x="9605" y="15537"/>
                    <a:pt x="9287" y="15855"/>
                  </a:cubicBezTo>
                  <a:cubicBezTo>
                    <a:pt x="9287" y="15855"/>
                    <a:pt x="9233" y="15908"/>
                    <a:pt x="9233" y="15908"/>
                  </a:cubicBezTo>
                  <a:cubicBezTo>
                    <a:pt x="9233" y="14688"/>
                    <a:pt x="8809" y="13626"/>
                    <a:pt x="8809" y="13573"/>
                  </a:cubicBezTo>
                  <a:cubicBezTo>
                    <a:pt x="8756" y="13467"/>
                    <a:pt x="8703" y="13467"/>
                    <a:pt x="8597" y="13467"/>
                  </a:cubicBezTo>
                  <a:cubicBezTo>
                    <a:pt x="8544" y="13520"/>
                    <a:pt x="8491" y="13573"/>
                    <a:pt x="8544" y="13679"/>
                  </a:cubicBezTo>
                  <a:cubicBezTo>
                    <a:pt x="8544" y="13679"/>
                    <a:pt x="9021" y="14847"/>
                    <a:pt x="8915" y="16173"/>
                  </a:cubicBezTo>
                  <a:cubicBezTo>
                    <a:pt x="8862" y="16173"/>
                    <a:pt x="8809" y="16226"/>
                    <a:pt x="8756" y="16226"/>
                  </a:cubicBezTo>
                  <a:cubicBezTo>
                    <a:pt x="8756" y="15165"/>
                    <a:pt x="8491" y="14316"/>
                    <a:pt x="8491" y="14263"/>
                  </a:cubicBezTo>
                  <a:cubicBezTo>
                    <a:pt x="8453" y="14226"/>
                    <a:pt x="8416" y="14188"/>
                    <a:pt x="8359" y="14188"/>
                  </a:cubicBezTo>
                  <a:cubicBezTo>
                    <a:pt x="8336" y="14188"/>
                    <a:pt x="8309" y="14194"/>
                    <a:pt x="8278" y="14210"/>
                  </a:cubicBezTo>
                  <a:cubicBezTo>
                    <a:pt x="8225" y="14210"/>
                    <a:pt x="8172" y="14316"/>
                    <a:pt x="8225" y="14369"/>
                  </a:cubicBezTo>
                  <a:cubicBezTo>
                    <a:pt x="8225" y="14369"/>
                    <a:pt x="8491" y="15271"/>
                    <a:pt x="8438" y="16386"/>
                  </a:cubicBezTo>
                  <a:cubicBezTo>
                    <a:pt x="8119" y="16492"/>
                    <a:pt x="7695" y="16545"/>
                    <a:pt x="7270" y="16545"/>
                  </a:cubicBezTo>
                  <a:lnTo>
                    <a:pt x="7164" y="16545"/>
                  </a:lnTo>
                  <a:cubicBezTo>
                    <a:pt x="6474" y="16545"/>
                    <a:pt x="5625" y="16333"/>
                    <a:pt x="5360" y="15855"/>
                  </a:cubicBezTo>
                  <a:cubicBezTo>
                    <a:pt x="5254" y="15749"/>
                    <a:pt x="5254" y="15643"/>
                    <a:pt x="5307" y="15537"/>
                  </a:cubicBezTo>
                  <a:cubicBezTo>
                    <a:pt x="6103" y="14104"/>
                    <a:pt x="6209" y="10496"/>
                    <a:pt x="5466" y="9010"/>
                  </a:cubicBezTo>
                  <a:cubicBezTo>
                    <a:pt x="4935" y="7895"/>
                    <a:pt x="5519" y="5614"/>
                    <a:pt x="5678" y="5030"/>
                  </a:cubicBezTo>
                  <a:cubicBezTo>
                    <a:pt x="5943" y="4977"/>
                    <a:pt x="6262" y="4924"/>
                    <a:pt x="6580" y="4924"/>
                  </a:cubicBezTo>
                  <a:close/>
                  <a:moveTo>
                    <a:pt x="8720" y="0"/>
                  </a:moveTo>
                  <a:cubicBezTo>
                    <a:pt x="7664" y="0"/>
                    <a:pt x="6470" y="48"/>
                    <a:pt x="5307" y="95"/>
                  </a:cubicBezTo>
                  <a:cubicBezTo>
                    <a:pt x="4829" y="95"/>
                    <a:pt x="4352" y="148"/>
                    <a:pt x="3927" y="148"/>
                  </a:cubicBezTo>
                  <a:cubicBezTo>
                    <a:pt x="2388" y="201"/>
                    <a:pt x="1380" y="944"/>
                    <a:pt x="849" y="1528"/>
                  </a:cubicBezTo>
                  <a:cubicBezTo>
                    <a:pt x="213" y="2218"/>
                    <a:pt x="0" y="2854"/>
                    <a:pt x="0" y="2854"/>
                  </a:cubicBezTo>
                  <a:cubicBezTo>
                    <a:pt x="0" y="2907"/>
                    <a:pt x="0" y="2961"/>
                    <a:pt x="0" y="3014"/>
                  </a:cubicBezTo>
                  <a:cubicBezTo>
                    <a:pt x="637" y="4128"/>
                    <a:pt x="2600" y="5083"/>
                    <a:pt x="5094" y="5401"/>
                  </a:cubicBezTo>
                  <a:cubicBezTo>
                    <a:pt x="4882" y="6357"/>
                    <a:pt x="4617" y="8161"/>
                    <a:pt x="5094" y="9169"/>
                  </a:cubicBezTo>
                  <a:cubicBezTo>
                    <a:pt x="5254" y="9487"/>
                    <a:pt x="5360" y="9965"/>
                    <a:pt x="5413" y="10496"/>
                  </a:cubicBezTo>
                  <a:cubicBezTo>
                    <a:pt x="4723" y="10496"/>
                    <a:pt x="2972" y="10602"/>
                    <a:pt x="2813" y="11875"/>
                  </a:cubicBezTo>
                  <a:cubicBezTo>
                    <a:pt x="2707" y="12459"/>
                    <a:pt x="2813" y="12883"/>
                    <a:pt x="3025" y="13149"/>
                  </a:cubicBezTo>
                  <a:cubicBezTo>
                    <a:pt x="3237" y="13308"/>
                    <a:pt x="3396" y="13361"/>
                    <a:pt x="3556" y="13361"/>
                  </a:cubicBezTo>
                  <a:lnTo>
                    <a:pt x="3609" y="13361"/>
                  </a:lnTo>
                  <a:cubicBezTo>
                    <a:pt x="3503" y="13839"/>
                    <a:pt x="3449" y="14263"/>
                    <a:pt x="3503" y="14688"/>
                  </a:cubicBezTo>
                  <a:cubicBezTo>
                    <a:pt x="3556" y="15112"/>
                    <a:pt x="3662" y="15271"/>
                    <a:pt x="3715" y="15324"/>
                  </a:cubicBezTo>
                  <a:cubicBezTo>
                    <a:pt x="3715" y="15377"/>
                    <a:pt x="3821" y="15430"/>
                    <a:pt x="3874" y="15430"/>
                  </a:cubicBezTo>
                  <a:lnTo>
                    <a:pt x="4882" y="15430"/>
                  </a:lnTo>
                  <a:cubicBezTo>
                    <a:pt x="4829" y="15643"/>
                    <a:pt x="4829" y="15855"/>
                    <a:pt x="4988" y="16067"/>
                  </a:cubicBezTo>
                  <a:cubicBezTo>
                    <a:pt x="5254" y="16598"/>
                    <a:pt x="6103" y="16916"/>
                    <a:pt x="7164" y="16969"/>
                  </a:cubicBezTo>
                  <a:lnTo>
                    <a:pt x="7270" y="16969"/>
                  </a:lnTo>
                  <a:cubicBezTo>
                    <a:pt x="8278" y="16969"/>
                    <a:pt x="9074" y="16651"/>
                    <a:pt x="9605" y="16120"/>
                  </a:cubicBezTo>
                  <a:cubicBezTo>
                    <a:pt x="9976" y="15749"/>
                    <a:pt x="10189" y="15271"/>
                    <a:pt x="10136" y="14741"/>
                  </a:cubicBezTo>
                  <a:cubicBezTo>
                    <a:pt x="10136" y="14104"/>
                    <a:pt x="9711" y="13043"/>
                    <a:pt x="9180" y="11875"/>
                  </a:cubicBezTo>
                  <a:cubicBezTo>
                    <a:pt x="8650" y="10549"/>
                    <a:pt x="8066" y="9063"/>
                    <a:pt x="8013" y="8161"/>
                  </a:cubicBezTo>
                  <a:cubicBezTo>
                    <a:pt x="8013" y="7153"/>
                    <a:pt x="8066" y="6144"/>
                    <a:pt x="8119" y="5561"/>
                  </a:cubicBezTo>
                  <a:cubicBezTo>
                    <a:pt x="9923" y="5508"/>
                    <a:pt x="11303" y="5242"/>
                    <a:pt x="12258" y="4818"/>
                  </a:cubicBezTo>
                  <a:cubicBezTo>
                    <a:pt x="13107" y="4446"/>
                    <a:pt x="13744" y="3916"/>
                    <a:pt x="14221" y="3173"/>
                  </a:cubicBezTo>
                  <a:cubicBezTo>
                    <a:pt x="14275" y="3120"/>
                    <a:pt x="14275" y="3067"/>
                    <a:pt x="14275" y="3014"/>
                  </a:cubicBezTo>
                  <a:cubicBezTo>
                    <a:pt x="14062" y="1475"/>
                    <a:pt x="12258" y="573"/>
                    <a:pt x="11674" y="307"/>
                  </a:cubicBezTo>
                  <a:cubicBezTo>
                    <a:pt x="11117" y="73"/>
                    <a:pt x="10025" y="0"/>
                    <a:pt x="87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66" name="Google Shape;666;p38"/>
            <p:cNvSpPr/>
            <p:nvPr/>
          </p:nvSpPr>
          <p:spPr>
            <a:xfrm>
              <a:off x="5301761" y="7908267"/>
              <a:ext cx="51163" cy="187385"/>
            </a:xfrm>
            <a:custGeom>
              <a:avLst/>
              <a:gdLst/>
              <a:ahLst/>
              <a:cxnLst/>
              <a:rect l="l" t="t" r="r" b="b"/>
              <a:pathLst>
                <a:path w="797" h="2919" extrusionOk="0">
                  <a:moveTo>
                    <a:pt x="637" y="0"/>
                  </a:moveTo>
                  <a:cubicBezTo>
                    <a:pt x="531" y="0"/>
                    <a:pt x="478" y="0"/>
                    <a:pt x="425" y="107"/>
                  </a:cubicBezTo>
                  <a:cubicBezTo>
                    <a:pt x="425" y="160"/>
                    <a:pt x="0" y="1645"/>
                    <a:pt x="531" y="2813"/>
                  </a:cubicBezTo>
                  <a:cubicBezTo>
                    <a:pt x="531" y="2866"/>
                    <a:pt x="584" y="2919"/>
                    <a:pt x="637" y="2919"/>
                  </a:cubicBezTo>
                  <a:lnTo>
                    <a:pt x="690" y="2919"/>
                  </a:lnTo>
                  <a:cubicBezTo>
                    <a:pt x="796" y="2866"/>
                    <a:pt x="796" y="2760"/>
                    <a:pt x="796" y="2707"/>
                  </a:cubicBezTo>
                  <a:cubicBezTo>
                    <a:pt x="319" y="1592"/>
                    <a:pt x="690" y="213"/>
                    <a:pt x="743" y="160"/>
                  </a:cubicBezTo>
                  <a:cubicBezTo>
                    <a:pt x="743" y="107"/>
                    <a:pt x="690" y="0"/>
                    <a:pt x="6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67" name="Google Shape;667;p38"/>
          <p:cNvSpPr/>
          <p:nvPr/>
        </p:nvSpPr>
        <p:spPr>
          <a:xfrm>
            <a:off x="4293026" y="1921626"/>
            <a:ext cx="557932" cy="510936"/>
          </a:xfrm>
          <a:custGeom>
            <a:avLst/>
            <a:gdLst/>
            <a:ahLst/>
            <a:cxnLst/>
            <a:rect l="l" t="t" r="r" b="b"/>
            <a:pathLst>
              <a:path w="15974" h="14752" extrusionOk="0">
                <a:moveTo>
                  <a:pt x="7218" y="478"/>
                </a:moveTo>
                <a:cubicBezTo>
                  <a:pt x="10508" y="478"/>
                  <a:pt x="12577" y="1486"/>
                  <a:pt x="13744" y="2335"/>
                </a:cubicBezTo>
                <a:cubicBezTo>
                  <a:pt x="14540" y="2919"/>
                  <a:pt x="15071" y="3502"/>
                  <a:pt x="15336" y="3874"/>
                </a:cubicBezTo>
                <a:cubicBezTo>
                  <a:pt x="14328" y="3927"/>
                  <a:pt x="13161" y="3927"/>
                  <a:pt x="11993" y="3980"/>
                </a:cubicBezTo>
                <a:cubicBezTo>
                  <a:pt x="11940" y="3290"/>
                  <a:pt x="11569" y="2494"/>
                  <a:pt x="11516" y="2441"/>
                </a:cubicBezTo>
                <a:cubicBezTo>
                  <a:pt x="11463" y="2388"/>
                  <a:pt x="11410" y="2388"/>
                  <a:pt x="11304" y="2388"/>
                </a:cubicBezTo>
                <a:cubicBezTo>
                  <a:pt x="11250" y="2441"/>
                  <a:pt x="11197" y="2547"/>
                  <a:pt x="11250" y="2600"/>
                </a:cubicBezTo>
                <a:cubicBezTo>
                  <a:pt x="11250" y="2600"/>
                  <a:pt x="11675" y="3396"/>
                  <a:pt x="11728" y="3980"/>
                </a:cubicBezTo>
                <a:lnTo>
                  <a:pt x="11410" y="3980"/>
                </a:lnTo>
                <a:cubicBezTo>
                  <a:pt x="11410" y="3555"/>
                  <a:pt x="11250" y="3131"/>
                  <a:pt x="11250" y="3131"/>
                </a:cubicBezTo>
                <a:cubicBezTo>
                  <a:pt x="11212" y="3053"/>
                  <a:pt x="11173" y="3004"/>
                  <a:pt x="11113" y="3004"/>
                </a:cubicBezTo>
                <a:cubicBezTo>
                  <a:pt x="11091" y="3004"/>
                  <a:pt x="11067" y="3011"/>
                  <a:pt x="11038" y="3025"/>
                </a:cubicBezTo>
                <a:cubicBezTo>
                  <a:pt x="10985" y="3025"/>
                  <a:pt x="10932" y="3131"/>
                  <a:pt x="10985" y="3184"/>
                </a:cubicBezTo>
                <a:cubicBezTo>
                  <a:pt x="10985" y="3184"/>
                  <a:pt x="11091" y="3608"/>
                  <a:pt x="11091" y="3980"/>
                </a:cubicBezTo>
                <a:cubicBezTo>
                  <a:pt x="7854" y="4086"/>
                  <a:pt x="4405" y="4139"/>
                  <a:pt x="2336" y="4192"/>
                </a:cubicBezTo>
                <a:cubicBezTo>
                  <a:pt x="2336" y="4033"/>
                  <a:pt x="2389" y="3768"/>
                  <a:pt x="2548" y="3555"/>
                </a:cubicBezTo>
                <a:cubicBezTo>
                  <a:pt x="2601" y="3502"/>
                  <a:pt x="2601" y="3396"/>
                  <a:pt x="2495" y="3343"/>
                </a:cubicBezTo>
                <a:cubicBezTo>
                  <a:pt x="2442" y="3343"/>
                  <a:pt x="2336" y="3343"/>
                  <a:pt x="2336" y="3396"/>
                </a:cubicBezTo>
                <a:cubicBezTo>
                  <a:pt x="2123" y="3662"/>
                  <a:pt x="2017" y="3980"/>
                  <a:pt x="2017" y="4192"/>
                </a:cubicBezTo>
                <a:cubicBezTo>
                  <a:pt x="1327" y="4245"/>
                  <a:pt x="797" y="4245"/>
                  <a:pt x="478" y="4245"/>
                </a:cubicBezTo>
                <a:cubicBezTo>
                  <a:pt x="585" y="3874"/>
                  <a:pt x="850" y="3184"/>
                  <a:pt x="1434" y="2494"/>
                </a:cubicBezTo>
                <a:cubicBezTo>
                  <a:pt x="1964" y="1910"/>
                  <a:pt x="2654" y="1433"/>
                  <a:pt x="3450" y="1114"/>
                </a:cubicBezTo>
                <a:cubicBezTo>
                  <a:pt x="4511" y="690"/>
                  <a:pt x="5785" y="478"/>
                  <a:pt x="7218" y="478"/>
                </a:cubicBezTo>
                <a:close/>
                <a:moveTo>
                  <a:pt x="6315" y="4564"/>
                </a:moveTo>
                <a:cubicBezTo>
                  <a:pt x="6315" y="4617"/>
                  <a:pt x="6315" y="4723"/>
                  <a:pt x="6315" y="4776"/>
                </a:cubicBezTo>
                <a:cubicBezTo>
                  <a:pt x="5307" y="4776"/>
                  <a:pt x="4352" y="4670"/>
                  <a:pt x="3503" y="4617"/>
                </a:cubicBezTo>
                <a:cubicBezTo>
                  <a:pt x="4352" y="4564"/>
                  <a:pt x="5307" y="4564"/>
                  <a:pt x="6315" y="4564"/>
                </a:cubicBezTo>
                <a:close/>
                <a:moveTo>
                  <a:pt x="13744" y="4351"/>
                </a:moveTo>
                <a:lnTo>
                  <a:pt x="13744" y="4351"/>
                </a:lnTo>
                <a:cubicBezTo>
                  <a:pt x="12736" y="4564"/>
                  <a:pt x="11357" y="4723"/>
                  <a:pt x="9659" y="4829"/>
                </a:cubicBezTo>
                <a:cubicBezTo>
                  <a:pt x="9712" y="4723"/>
                  <a:pt x="9712" y="4564"/>
                  <a:pt x="9712" y="4457"/>
                </a:cubicBezTo>
                <a:cubicBezTo>
                  <a:pt x="11091" y="4404"/>
                  <a:pt x="12471" y="4404"/>
                  <a:pt x="13744" y="4351"/>
                </a:cubicBezTo>
                <a:close/>
                <a:moveTo>
                  <a:pt x="9287" y="4457"/>
                </a:moveTo>
                <a:lnTo>
                  <a:pt x="9287" y="4457"/>
                </a:lnTo>
                <a:cubicBezTo>
                  <a:pt x="9181" y="5094"/>
                  <a:pt x="9128" y="5784"/>
                  <a:pt x="9128" y="6474"/>
                </a:cubicBezTo>
                <a:cubicBezTo>
                  <a:pt x="8916" y="6527"/>
                  <a:pt x="8544" y="6527"/>
                  <a:pt x="8067" y="6527"/>
                </a:cubicBezTo>
                <a:cubicBezTo>
                  <a:pt x="7589" y="6527"/>
                  <a:pt x="7058" y="6527"/>
                  <a:pt x="6634" y="6421"/>
                </a:cubicBezTo>
                <a:cubicBezTo>
                  <a:pt x="6687" y="5572"/>
                  <a:pt x="6740" y="4829"/>
                  <a:pt x="6740" y="4564"/>
                </a:cubicBezTo>
                <a:cubicBezTo>
                  <a:pt x="7589" y="4511"/>
                  <a:pt x="8438" y="4511"/>
                  <a:pt x="9287" y="4457"/>
                </a:cubicBezTo>
                <a:close/>
                <a:moveTo>
                  <a:pt x="6422" y="6845"/>
                </a:moveTo>
                <a:cubicBezTo>
                  <a:pt x="6528" y="6845"/>
                  <a:pt x="6634" y="6845"/>
                  <a:pt x="6740" y="6898"/>
                </a:cubicBezTo>
                <a:lnTo>
                  <a:pt x="6581" y="7270"/>
                </a:lnTo>
                <a:cubicBezTo>
                  <a:pt x="6369" y="7217"/>
                  <a:pt x="6156" y="7164"/>
                  <a:pt x="5997" y="7164"/>
                </a:cubicBezTo>
                <a:lnTo>
                  <a:pt x="6422" y="6845"/>
                </a:lnTo>
                <a:close/>
                <a:moveTo>
                  <a:pt x="9287" y="6898"/>
                </a:moveTo>
                <a:cubicBezTo>
                  <a:pt x="9340" y="6951"/>
                  <a:pt x="9552" y="7111"/>
                  <a:pt x="9712" y="7270"/>
                </a:cubicBezTo>
                <a:cubicBezTo>
                  <a:pt x="9446" y="7323"/>
                  <a:pt x="9181" y="7323"/>
                  <a:pt x="8916" y="7323"/>
                </a:cubicBezTo>
                <a:lnTo>
                  <a:pt x="8809" y="6951"/>
                </a:lnTo>
                <a:cubicBezTo>
                  <a:pt x="9022" y="6951"/>
                  <a:pt x="9181" y="6898"/>
                  <a:pt x="9287" y="6898"/>
                </a:cubicBezTo>
                <a:close/>
                <a:moveTo>
                  <a:pt x="7483" y="6951"/>
                </a:moveTo>
                <a:lnTo>
                  <a:pt x="7430" y="7376"/>
                </a:lnTo>
                <a:cubicBezTo>
                  <a:pt x="7218" y="7376"/>
                  <a:pt x="7058" y="7323"/>
                  <a:pt x="6899" y="7323"/>
                </a:cubicBezTo>
                <a:lnTo>
                  <a:pt x="7058" y="6951"/>
                </a:lnTo>
                <a:close/>
                <a:moveTo>
                  <a:pt x="8544" y="6951"/>
                </a:moveTo>
                <a:lnTo>
                  <a:pt x="8650" y="7376"/>
                </a:lnTo>
                <a:lnTo>
                  <a:pt x="7748" y="7376"/>
                </a:lnTo>
                <a:lnTo>
                  <a:pt x="7748" y="6951"/>
                </a:lnTo>
                <a:close/>
                <a:moveTo>
                  <a:pt x="6528" y="7694"/>
                </a:moveTo>
                <a:cubicBezTo>
                  <a:pt x="6899" y="7747"/>
                  <a:pt x="7430" y="7800"/>
                  <a:pt x="8067" y="7800"/>
                </a:cubicBezTo>
                <a:lnTo>
                  <a:pt x="9128" y="7800"/>
                </a:lnTo>
                <a:cubicBezTo>
                  <a:pt x="9234" y="10454"/>
                  <a:pt x="9818" y="13054"/>
                  <a:pt x="10136" y="14062"/>
                </a:cubicBezTo>
                <a:cubicBezTo>
                  <a:pt x="9760" y="14227"/>
                  <a:pt x="9101" y="14298"/>
                  <a:pt x="8392" y="14298"/>
                </a:cubicBezTo>
                <a:cubicBezTo>
                  <a:pt x="7503" y="14298"/>
                  <a:pt x="6535" y="14186"/>
                  <a:pt x="5944" y="14009"/>
                </a:cubicBezTo>
                <a:cubicBezTo>
                  <a:pt x="6050" y="13107"/>
                  <a:pt x="6315" y="10188"/>
                  <a:pt x="6528" y="7694"/>
                </a:cubicBezTo>
                <a:close/>
                <a:moveTo>
                  <a:pt x="7218" y="0"/>
                </a:moveTo>
                <a:cubicBezTo>
                  <a:pt x="5732" y="0"/>
                  <a:pt x="4405" y="265"/>
                  <a:pt x="3291" y="690"/>
                </a:cubicBezTo>
                <a:cubicBezTo>
                  <a:pt x="2442" y="1061"/>
                  <a:pt x="1699" y="1539"/>
                  <a:pt x="1115" y="2176"/>
                </a:cubicBezTo>
                <a:cubicBezTo>
                  <a:pt x="160" y="3290"/>
                  <a:pt x="1" y="4404"/>
                  <a:pt x="1" y="4404"/>
                </a:cubicBezTo>
                <a:cubicBezTo>
                  <a:pt x="1" y="4564"/>
                  <a:pt x="54" y="4670"/>
                  <a:pt x="213" y="4670"/>
                </a:cubicBezTo>
                <a:cubicBezTo>
                  <a:pt x="213" y="4670"/>
                  <a:pt x="3132" y="5094"/>
                  <a:pt x="6262" y="5253"/>
                </a:cubicBezTo>
                <a:cubicBezTo>
                  <a:pt x="6262" y="5572"/>
                  <a:pt x="6209" y="5996"/>
                  <a:pt x="6156" y="6474"/>
                </a:cubicBezTo>
                <a:lnTo>
                  <a:pt x="5360" y="7058"/>
                </a:lnTo>
                <a:cubicBezTo>
                  <a:pt x="5307" y="7111"/>
                  <a:pt x="5254" y="7164"/>
                  <a:pt x="5254" y="7270"/>
                </a:cubicBezTo>
                <a:cubicBezTo>
                  <a:pt x="5307" y="7323"/>
                  <a:pt x="5360" y="7376"/>
                  <a:pt x="5413" y="7429"/>
                </a:cubicBezTo>
                <a:cubicBezTo>
                  <a:pt x="5413" y="7429"/>
                  <a:pt x="5679" y="7535"/>
                  <a:pt x="6103" y="7588"/>
                </a:cubicBezTo>
                <a:cubicBezTo>
                  <a:pt x="5785" y="11356"/>
                  <a:pt x="5573" y="13691"/>
                  <a:pt x="5466" y="14115"/>
                </a:cubicBezTo>
                <a:cubicBezTo>
                  <a:pt x="5413" y="14221"/>
                  <a:pt x="5466" y="14327"/>
                  <a:pt x="5573" y="14380"/>
                </a:cubicBezTo>
                <a:cubicBezTo>
                  <a:pt x="6156" y="14593"/>
                  <a:pt x="7165" y="14752"/>
                  <a:pt x="8120" y="14752"/>
                </a:cubicBezTo>
                <a:lnTo>
                  <a:pt x="8279" y="14752"/>
                </a:lnTo>
                <a:cubicBezTo>
                  <a:pt x="8916" y="14752"/>
                  <a:pt x="9977" y="14699"/>
                  <a:pt x="10508" y="14327"/>
                </a:cubicBezTo>
                <a:cubicBezTo>
                  <a:pt x="10561" y="14274"/>
                  <a:pt x="10614" y="14168"/>
                  <a:pt x="10561" y="14062"/>
                </a:cubicBezTo>
                <a:cubicBezTo>
                  <a:pt x="10348" y="13266"/>
                  <a:pt x="9659" y="10507"/>
                  <a:pt x="9552" y="7694"/>
                </a:cubicBezTo>
                <a:cubicBezTo>
                  <a:pt x="9765" y="7694"/>
                  <a:pt x="9977" y="7641"/>
                  <a:pt x="10189" y="7641"/>
                </a:cubicBezTo>
                <a:cubicBezTo>
                  <a:pt x="10242" y="7588"/>
                  <a:pt x="10348" y="7535"/>
                  <a:pt x="10348" y="7482"/>
                </a:cubicBezTo>
                <a:cubicBezTo>
                  <a:pt x="10401" y="7376"/>
                  <a:pt x="10348" y="7323"/>
                  <a:pt x="10295" y="7270"/>
                </a:cubicBezTo>
                <a:cubicBezTo>
                  <a:pt x="10030" y="6951"/>
                  <a:pt x="9712" y="6686"/>
                  <a:pt x="9552" y="6580"/>
                </a:cubicBezTo>
                <a:cubicBezTo>
                  <a:pt x="9552" y="6102"/>
                  <a:pt x="9552" y="5678"/>
                  <a:pt x="9605" y="5253"/>
                </a:cubicBezTo>
                <a:cubicBezTo>
                  <a:pt x="13532" y="5094"/>
                  <a:pt x="15708" y="4351"/>
                  <a:pt x="15814" y="4298"/>
                </a:cubicBezTo>
                <a:cubicBezTo>
                  <a:pt x="15867" y="4298"/>
                  <a:pt x="15920" y="4245"/>
                  <a:pt x="15920" y="4192"/>
                </a:cubicBezTo>
                <a:cubicBezTo>
                  <a:pt x="15973" y="4086"/>
                  <a:pt x="15920" y="4033"/>
                  <a:pt x="15920" y="3980"/>
                </a:cubicBezTo>
                <a:cubicBezTo>
                  <a:pt x="15920" y="3980"/>
                  <a:pt x="15389" y="2972"/>
                  <a:pt x="14010" y="2017"/>
                </a:cubicBezTo>
                <a:cubicBezTo>
                  <a:pt x="13267" y="1433"/>
                  <a:pt x="12365" y="955"/>
                  <a:pt x="11357" y="637"/>
                </a:cubicBezTo>
                <a:cubicBezTo>
                  <a:pt x="10083" y="212"/>
                  <a:pt x="8703" y="0"/>
                  <a:pt x="721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68" name="Google Shape;668;p38"/>
          <p:cNvGrpSpPr/>
          <p:nvPr/>
        </p:nvGrpSpPr>
        <p:grpSpPr>
          <a:xfrm>
            <a:off x="1689220" y="2000247"/>
            <a:ext cx="672268" cy="353704"/>
            <a:chOff x="713231" y="8023305"/>
            <a:chExt cx="1086757" cy="576535"/>
          </a:xfrm>
        </p:grpSpPr>
        <p:sp>
          <p:nvSpPr>
            <p:cNvPr id="669" name="Google Shape;669;p38"/>
            <p:cNvSpPr/>
            <p:nvPr/>
          </p:nvSpPr>
          <p:spPr>
            <a:xfrm>
              <a:off x="713231" y="8023305"/>
              <a:ext cx="1086757" cy="576535"/>
            </a:xfrm>
            <a:custGeom>
              <a:avLst/>
              <a:gdLst/>
              <a:ahLst/>
              <a:cxnLst/>
              <a:rect l="l" t="t" r="r" b="b"/>
              <a:pathLst>
                <a:path w="16929" h="8981" extrusionOk="0">
                  <a:moveTo>
                    <a:pt x="4604" y="429"/>
                  </a:moveTo>
                  <a:cubicBezTo>
                    <a:pt x="6196" y="429"/>
                    <a:pt x="8932" y="1308"/>
                    <a:pt x="10189" y="1711"/>
                  </a:cubicBezTo>
                  <a:cubicBezTo>
                    <a:pt x="10561" y="1870"/>
                    <a:pt x="10932" y="1976"/>
                    <a:pt x="11304" y="2135"/>
                  </a:cubicBezTo>
                  <a:cubicBezTo>
                    <a:pt x="11728" y="2347"/>
                    <a:pt x="12312" y="2613"/>
                    <a:pt x="12312" y="2613"/>
                  </a:cubicBezTo>
                  <a:lnTo>
                    <a:pt x="12365" y="2613"/>
                  </a:lnTo>
                  <a:cubicBezTo>
                    <a:pt x="12418" y="2613"/>
                    <a:pt x="12471" y="2560"/>
                    <a:pt x="12471" y="2507"/>
                  </a:cubicBezTo>
                  <a:cubicBezTo>
                    <a:pt x="12524" y="2453"/>
                    <a:pt x="12471" y="2347"/>
                    <a:pt x="12418" y="2347"/>
                  </a:cubicBezTo>
                  <a:lnTo>
                    <a:pt x="11516" y="1923"/>
                  </a:lnTo>
                  <a:cubicBezTo>
                    <a:pt x="12046" y="1923"/>
                    <a:pt x="12842" y="1870"/>
                    <a:pt x="13638" y="1870"/>
                  </a:cubicBezTo>
                  <a:cubicBezTo>
                    <a:pt x="15973" y="2029"/>
                    <a:pt x="16451" y="3249"/>
                    <a:pt x="16504" y="3674"/>
                  </a:cubicBezTo>
                  <a:cubicBezTo>
                    <a:pt x="16345" y="3780"/>
                    <a:pt x="16185" y="3833"/>
                    <a:pt x="16026" y="3939"/>
                  </a:cubicBezTo>
                  <a:cubicBezTo>
                    <a:pt x="15920" y="3674"/>
                    <a:pt x="15708" y="3356"/>
                    <a:pt x="15708" y="3356"/>
                  </a:cubicBezTo>
                  <a:cubicBezTo>
                    <a:pt x="15677" y="3293"/>
                    <a:pt x="15627" y="3268"/>
                    <a:pt x="15581" y="3268"/>
                  </a:cubicBezTo>
                  <a:cubicBezTo>
                    <a:pt x="15549" y="3268"/>
                    <a:pt x="15518" y="3280"/>
                    <a:pt x="15496" y="3302"/>
                  </a:cubicBezTo>
                  <a:cubicBezTo>
                    <a:pt x="15389" y="3356"/>
                    <a:pt x="15389" y="3409"/>
                    <a:pt x="15443" y="3515"/>
                  </a:cubicBezTo>
                  <a:cubicBezTo>
                    <a:pt x="15496" y="3621"/>
                    <a:pt x="15655" y="3886"/>
                    <a:pt x="15761" y="4045"/>
                  </a:cubicBezTo>
                  <a:cubicBezTo>
                    <a:pt x="15230" y="4311"/>
                    <a:pt x="14593" y="4470"/>
                    <a:pt x="13904" y="4470"/>
                  </a:cubicBezTo>
                  <a:cubicBezTo>
                    <a:pt x="13798" y="4151"/>
                    <a:pt x="13426" y="3780"/>
                    <a:pt x="13373" y="3727"/>
                  </a:cubicBezTo>
                  <a:cubicBezTo>
                    <a:pt x="13346" y="3700"/>
                    <a:pt x="13320" y="3687"/>
                    <a:pt x="13287" y="3687"/>
                  </a:cubicBezTo>
                  <a:cubicBezTo>
                    <a:pt x="13254" y="3687"/>
                    <a:pt x="13214" y="3700"/>
                    <a:pt x="13161" y="3727"/>
                  </a:cubicBezTo>
                  <a:cubicBezTo>
                    <a:pt x="13108" y="3780"/>
                    <a:pt x="13108" y="3833"/>
                    <a:pt x="13161" y="3939"/>
                  </a:cubicBezTo>
                  <a:cubicBezTo>
                    <a:pt x="13320" y="4045"/>
                    <a:pt x="13479" y="4311"/>
                    <a:pt x="13585" y="4523"/>
                  </a:cubicBezTo>
                  <a:cubicBezTo>
                    <a:pt x="13479" y="4523"/>
                    <a:pt x="13373" y="4523"/>
                    <a:pt x="13214" y="4470"/>
                  </a:cubicBezTo>
                  <a:cubicBezTo>
                    <a:pt x="13055" y="3833"/>
                    <a:pt x="12312" y="3302"/>
                    <a:pt x="12312" y="3249"/>
                  </a:cubicBezTo>
                  <a:cubicBezTo>
                    <a:pt x="12268" y="3227"/>
                    <a:pt x="12233" y="3215"/>
                    <a:pt x="12203" y="3215"/>
                  </a:cubicBezTo>
                  <a:cubicBezTo>
                    <a:pt x="12162" y="3215"/>
                    <a:pt x="12131" y="3240"/>
                    <a:pt x="12099" y="3302"/>
                  </a:cubicBezTo>
                  <a:cubicBezTo>
                    <a:pt x="12046" y="3356"/>
                    <a:pt x="12046" y="3409"/>
                    <a:pt x="12099" y="3462"/>
                  </a:cubicBezTo>
                  <a:cubicBezTo>
                    <a:pt x="12099" y="3462"/>
                    <a:pt x="12736" y="3939"/>
                    <a:pt x="12895" y="4470"/>
                  </a:cubicBezTo>
                  <a:cubicBezTo>
                    <a:pt x="12789" y="4417"/>
                    <a:pt x="12683" y="4417"/>
                    <a:pt x="12524" y="4417"/>
                  </a:cubicBezTo>
                  <a:cubicBezTo>
                    <a:pt x="11197" y="4205"/>
                    <a:pt x="9977" y="3621"/>
                    <a:pt x="9234" y="3302"/>
                  </a:cubicBezTo>
                  <a:cubicBezTo>
                    <a:pt x="8969" y="3196"/>
                    <a:pt x="8810" y="3090"/>
                    <a:pt x="8650" y="3037"/>
                  </a:cubicBezTo>
                  <a:cubicBezTo>
                    <a:pt x="8173" y="2878"/>
                    <a:pt x="6952" y="2507"/>
                    <a:pt x="5573" y="2294"/>
                  </a:cubicBezTo>
                  <a:cubicBezTo>
                    <a:pt x="5044" y="2232"/>
                    <a:pt x="4552" y="2206"/>
                    <a:pt x="4097" y="2206"/>
                  </a:cubicBezTo>
                  <a:cubicBezTo>
                    <a:pt x="3774" y="2206"/>
                    <a:pt x="3470" y="2219"/>
                    <a:pt x="3185" y="2241"/>
                  </a:cubicBezTo>
                  <a:cubicBezTo>
                    <a:pt x="3291" y="1604"/>
                    <a:pt x="3715" y="1127"/>
                    <a:pt x="3715" y="1127"/>
                  </a:cubicBezTo>
                  <a:cubicBezTo>
                    <a:pt x="3768" y="1074"/>
                    <a:pt x="3768" y="968"/>
                    <a:pt x="3715" y="915"/>
                  </a:cubicBezTo>
                  <a:cubicBezTo>
                    <a:pt x="3689" y="888"/>
                    <a:pt x="3649" y="875"/>
                    <a:pt x="3609" y="875"/>
                  </a:cubicBezTo>
                  <a:cubicBezTo>
                    <a:pt x="3569" y="875"/>
                    <a:pt x="3530" y="888"/>
                    <a:pt x="3503" y="915"/>
                  </a:cubicBezTo>
                  <a:cubicBezTo>
                    <a:pt x="3503" y="915"/>
                    <a:pt x="2972" y="1551"/>
                    <a:pt x="2919" y="2294"/>
                  </a:cubicBezTo>
                  <a:cubicBezTo>
                    <a:pt x="2495" y="2347"/>
                    <a:pt x="2123" y="2507"/>
                    <a:pt x="1805" y="2666"/>
                  </a:cubicBezTo>
                  <a:cubicBezTo>
                    <a:pt x="1327" y="2931"/>
                    <a:pt x="1009" y="3196"/>
                    <a:pt x="744" y="3462"/>
                  </a:cubicBezTo>
                  <a:cubicBezTo>
                    <a:pt x="956" y="3037"/>
                    <a:pt x="1327" y="2453"/>
                    <a:pt x="1805" y="1870"/>
                  </a:cubicBezTo>
                  <a:cubicBezTo>
                    <a:pt x="2866" y="702"/>
                    <a:pt x="3875" y="490"/>
                    <a:pt x="4352" y="437"/>
                  </a:cubicBezTo>
                  <a:cubicBezTo>
                    <a:pt x="4432" y="432"/>
                    <a:pt x="4516" y="429"/>
                    <a:pt x="4604" y="429"/>
                  </a:cubicBezTo>
                  <a:close/>
                  <a:moveTo>
                    <a:pt x="11410" y="4576"/>
                  </a:moveTo>
                  <a:cubicBezTo>
                    <a:pt x="11569" y="4629"/>
                    <a:pt x="11781" y="4682"/>
                    <a:pt x="11993" y="4735"/>
                  </a:cubicBezTo>
                  <a:cubicBezTo>
                    <a:pt x="11781" y="4788"/>
                    <a:pt x="11516" y="4841"/>
                    <a:pt x="11357" y="4841"/>
                  </a:cubicBezTo>
                  <a:cubicBezTo>
                    <a:pt x="11357" y="4735"/>
                    <a:pt x="11357" y="4629"/>
                    <a:pt x="11410" y="4576"/>
                  </a:cubicBezTo>
                  <a:close/>
                  <a:moveTo>
                    <a:pt x="12471" y="4841"/>
                  </a:moveTo>
                  <a:cubicBezTo>
                    <a:pt x="12895" y="4894"/>
                    <a:pt x="13267" y="4947"/>
                    <a:pt x="13691" y="4947"/>
                  </a:cubicBezTo>
                  <a:cubicBezTo>
                    <a:pt x="13912" y="4947"/>
                    <a:pt x="14132" y="4911"/>
                    <a:pt x="14352" y="4898"/>
                  </a:cubicBezTo>
                  <a:lnTo>
                    <a:pt x="14352" y="4898"/>
                  </a:lnTo>
                  <a:cubicBezTo>
                    <a:pt x="14291" y="4904"/>
                    <a:pt x="14230" y="4917"/>
                    <a:pt x="14169" y="4947"/>
                  </a:cubicBezTo>
                  <a:cubicBezTo>
                    <a:pt x="13214" y="5160"/>
                    <a:pt x="12099" y="5266"/>
                    <a:pt x="11304" y="5319"/>
                  </a:cubicBezTo>
                  <a:cubicBezTo>
                    <a:pt x="11304" y="5266"/>
                    <a:pt x="11304" y="5213"/>
                    <a:pt x="11304" y="5160"/>
                  </a:cubicBezTo>
                  <a:cubicBezTo>
                    <a:pt x="11410" y="5107"/>
                    <a:pt x="11569" y="5107"/>
                    <a:pt x="11728" y="5107"/>
                  </a:cubicBezTo>
                  <a:cubicBezTo>
                    <a:pt x="12046" y="5054"/>
                    <a:pt x="12312" y="4947"/>
                    <a:pt x="12471" y="4841"/>
                  </a:cubicBezTo>
                  <a:close/>
                  <a:moveTo>
                    <a:pt x="4016" y="2619"/>
                  </a:moveTo>
                  <a:cubicBezTo>
                    <a:pt x="4314" y="2619"/>
                    <a:pt x="4623" y="2636"/>
                    <a:pt x="4936" y="2666"/>
                  </a:cubicBezTo>
                  <a:lnTo>
                    <a:pt x="5413" y="3090"/>
                  </a:lnTo>
                  <a:cubicBezTo>
                    <a:pt x="5413" y="3143"/>
                    <a:pt x="5413" y="3196"/>
                    <a:pt x="5413" y="3302"/>
                  </a:cubicBezTo>
                  <a:cubicBezTo>
                    <a:pt x="4955" y="3119"/>
                    <a:pt x="3983" y="2857"/>
                    <a:pt x="3179" y="2857"/>
                  </a:cubicBezTo>
                  <a:cubicBezTo>
                    <a:pt x="3052" y="2857"/>
                    <a:pt x="2929" y="2863"/>
                    <a:pt x="2813" y="2878"/>
                  </a:cubicBezTo>
                  <a:cubicBezTo>
                    <a:pt x="2760" y="2878"/>
                    <a:pt x="2707" y="2931"/>
                    <a:pt x="2707" y="3037"/>
                  </a:cubicBezTo>
                  <a:cubicBezTo>
                    <a:pt x="2707" y="3090"/>
                    <a:pt x="2760" y="3143"/>
                    <a:pt x="2866" y="3143"/>
                  </a:cubicBezTo>
                  <a:cubicBezTo>
                    <a:pt x="2922" y="3140"/>
                    <a:pt x="2980" y="3138"/>
                    <a:pt x="3040" y="3138"/>
                  </a:cubicBezTo>
                  <a:cubicBezTo>
                    <a:pt x="3886" y="3138"/>
                    <a:pt x="5070" y="3472"/>
                    <a:pt x="5466" y="3621"/>
                  </a:cubicBezTo>
                  <a:cubicBezTo>
                    <a:pt x="5466" y="3674"/>
                    <a:pt x="5520" y="3727"/>
                    <a:pt x="5520" y="3780"/>
                  </a:cubicBezTo>
                  <a:cubicBezTo>
                    <a:pt x="4883" y="3780"/>
                    <a:pt x="3185" y="3886"/>
                    <a:pt x="1168" y="4364"/>
                  </a:cubicBezTo>
                  <a:cubicBezTo>
                    <a:pt x="1115" y="4364"/>
                    <a:pt x="1062" y="4417"/>
                    <a:pt x="1062" y="4470"/>
                  </a:cubicBezTo>
                  <a:cubicBezTo>
                    <a:pt x="1062" y="4576"/>
                    <a:pt x="1115" y="4629"/>
                    <a:pt x="1221" y="4629"/>
                  </a:cubicBezTo>
                  <a:cubicBezTo>
                    <a:pt x="3291" y="4151"/>
                    <a:pt x="4989" y="4098"/>
                    <a:pt x="5573" y="4098"/>
                  </a:cubicBezTo>
                  <a:cubicBezTo>
                    <a:pt x="5573" y="4098"/>
                    <a:pt x="5573" y="4151"/>
                    <a:pt x="5573" y="4205"/>
                  </a:cubicBezTo>
                  <a:cubicBezTo>
                    <a:pt x="5307" y="4205"/>
                    <a:pt x="4830" y="4311"/>
                    <a:pt x="4299" y="4417"/>
                  </a:cubicBezTo>
                  <a:cubicBezTo>
                    <a:pt x="3185" y="4682"/>
                    <a:pt x="2389" y="5001"/>
                    <a:pt x="1858" y="5425"/>
                  </a:cubicBezTo>
                  <a:cubicBezTo>
                    <a:pt x="1805" y="5478"/>
                    <a:pt x="1805" y="5584"/>
                    <a:pt x="1858" y="5637"/>
                  </a:cubicBezTo>
                  <a:cubicBezTo>
                    <a:pt x="1858" y="5690"/>
                    <a:pt x="1911" y="5690"/>
                    <a:pt x="1964" y="5690"/>
                  </a:cubicBezTo>
                  <a:lnTo>
                    <a:pt x="2017" y="5690"/>
                  </a:lnTo>
                  <a:cubicBezTo>
                    <a:pt x="3026" y="4841"/>
                    <a:pt x="5042" y="4576"/>
                    <a:pt x="5679" y="4470"/>
                  </a:cubicBezTo>
                  <a:cubicBezTo>
                    <a:pt x="5679" y="4523"/>
                    <a:pt x="5679" y="4523"/>
                    <a:pt x="5679" y="4523"/>
                  </a:cubicBezTo>
                  <a:cubicBezTo>
                    <a:pt x="5201" y="4682"/>
                    <a:pt x="4193" y="5001"/>
                    <a:pt x="3662" y="5637"/>
                  </a:cubicBezTo>
                  <a:cubicBezTo>
                    <a:pt x="3662" y="5690"/>
                    <a:pt x="3662" y="5743"/>
                    <a:pt x="3662" y="5796"/>
                  </a:cubicBezTo>
                  <a:cubicBezTo>
                    <a:pt x="3715" y="5850"/>
                    <a:pt x="3768" y="5850"/>
                    <a:pt x="3768" y="5850"/>
                  </a:cubicBezTo>
                  <a:cubicBezTo>
                    <a:pt x="3821" y="5850"/>
                    <a:pt x="3875" y="5850"/>
                    <a:pt x="3928" y="5796"/>
                  </a:cubicBezTo>
                  <a:cubicBezTo>
                    <a:pt x="4405" y="5213"/>
                    <a:pt x="5413" y="4894"/>
                    <a:pt x="5838" y="4788"/>
                  </a:cubicBezTo>
                  <a:cubicBezTo>
                    <a:pt x="5891" y="4894"/>
                    <a:pt x="5944" y="5001"/>
                    <a:pt x="6050" y="5213"/>
                  </a:cubicBezTo>
                  <a:cubicBezTo>
                    <a:pt x="5732" y="5213"/>
                    <a:pt x="5307" y="5372"/>
                    <a:pt x="4830" y="5690"/>
                  </a:cubicBezTo>
                  <a:lnTo>
                    <a:pt x="4883" y="5690"/>
                  </a:lnTo>
                  <a:cubicBezTo>
                    <a:pt x="4487" y="5942"/>
                    <a:pt x="3553" y="6292"/>
                    <a:pt x="2663" y="6292"/>
                  </a:cubicBezTo>
                  <a:cubicBezTo>
                    <a:pt x="2241" y="6292"/>
                    <a:pt x="1828" y="6213"/>
                    <a:pt x="1487" y="6009"/>
                  </a:cubicBezTo>
                  <a:cubicBezTo>
                    <a:pt x="903" y="5637"/>
                    <a:pt x="691" y="5319"/>
                    <a:pt x="585" y="5001"/>
                  </a:cubicBezTo>
                  <a:cubicBezTo>
                    <a:pt x="585" y="5001"/>
                    <a:pt x="532" y="4735"/>
                    <a:pt x="691" y="4364"/>
                  </a:cubicBezTo>
                  <a:cubicBezTo>
                    <a:pt x="903" y="3886"/>
                    <a:pt x="1381" y="3409"/>
                    <a:pt x="2017" y="3037"/>
                  </a:cubicBezTo>
                  <a:cubicBezTo>
                    <a:pt x="2552" y="2732"/>
                    <a:pt x="3251" y="2619"/>
                    <a:pt x="4016" y="2619"/>
                  </a:cubicBezTo>
                  <a:close/>
                  <a:moveTo>
                    <a:pt x="5838" y="2772"/>
                  </a:moveTo>
                  <a:lnTo>
                    <a:pt x="5838" y="2772"/>
                  </a:lnTo>
                  <a:cubicBezTo>
                    <a:pt x="7005" y="2984"/>
                    <a:pt x="8067" y="3302"/>
                    <a:pt x="8544" y="3462"/>
                  </a:cubicBezTo>
                  <a:cubicBezTo>
                    <a:pt x="8650" y="3462"/>
                    <a:pt x="8863" y="3568"/>
                    <a:pt x="9075" y="3674"/>
                  </a:cubicBezTo>
                  <a:cubicBezTo>
                    <a:pt x="9552" y="3886"/>
                    <a:pt x="10189" y="4205"/>
                    <a:pt x="10985" y="4417"/>
                  </a:cubicBezTo>
                  <a:cubicBezTo>
                    <a:pt x="10879" y="4841"/>
                    <a:pt x="10773" y="5796"/>
                    <a:pt x="11038" y="6539"/>
                  </a:cubicBezTo>
                  <a:cubicBezTo>
                    <a:pt x="11197" y="7123"/>
                    <a:pt x="11304" y="7654"/>
                    <a:pt x="11304" y="7866"/>
                  </a:cubicBezTo>
                  <a:cubicBezTo>
                    <a:pt x="10553" y="8325"/>
                    <a:pt x="9770" y="8554"/>
                    <a:pt x="8954" y="8554"/>
                  </a:cubicBezTo>
                  <a:cubicBezTo>
                    <a:pt x="8731" y="8554"/>
                    <a:pt x="8506" y="8537"/>
                    <a:pt x="8279" y="8503"/>
                  </a:cubicBezTo>
                  <a:cubicBezTo>
                    <a:pt x="7695" y="8450"/>
                    <a:pt x="7271" y="8290"/>
                    <a:pt x="7058" y="8184"/>
                  </a:cubicBezTo>
                  <a:cubicBezTo>
                    <a:pt x="7483" y="6752"/>
                    <a:pt x="6422" y="4841"/>
                    <a:pt x="6209" y="4470"/>
                  </a:cubicBezTo>
                  <a:cubicBezTo>
                    <a:pt x="5997" y="4151"/>
                    <a:pt x="5891" y="3302"/>
                    <a:pt x="5838" y="2772"/>
                  </a:cubicBezTo>
                  <a:close/>
                  <a:moveTo>
                    <a:pt x="4621" y="1"/>
                  </a:moveTo>
                  <a:cubicBezTo>
                    <a:pt x="4509" y="1"/>
                    <a:pt x="4401" y="4"/>
                    <a:pt x="4299" y="13"/>
                  </a:cubicBezTo>
                  <a:cubicBezTo>
                    <a:pt x="3344" y="66"/>
                    <a:pt x="2336" y="649"/>
                    <a:pt x="1487" y="1604"/>
                  </a:cubicBezTo>
                  <a:cubicBezTo>
                    <a:pt x="797" y="2347"/>
                    <a:pt x="266" y="3302"/>
                    <a:pt x="160" y="3886"/>
                  </a:cubicBezTo>
                  <a:cubicBezTo>
                    <a:pt x="1" y="5001"/>
                    <a:pt x="54" y="5584"/>
                    <a:pt x="1274" y="6380"/>
                  </a:cubicBezTo>
                  <a:cubicBezTo>
                    <a:pt x="1646" y="6645"/>
                    <a:pt x="2176" y="6752"/>
                    <a:pt x="2654" y="6752"/>
                  </a:cubicBezTo>
                  <a:cubicBezTo>
                    <a:pt x="3715" y="6752"/>
                    <a:pt x="4724" y="6274"/>
                    <a:pt x="5095" y="6062"/>
                  </a:cubicBezTo>
                  <a:cubicBezTo>
                    <a:pt x="5626" y="5683"/>
                    <a:pt x="5967" y="5629"/>
                    <a:pt x="6138" y="5629"/>
                  </a:cubicBezTo>
                  <a:cubicBezTo>
                    <a:pt x="6206" y="5629"/>
                    <a:pt x="6247" y="5637"/>
                    <a:pt x="6262" y="5637"/>
                  </a:cubicBezTo>
                  <a:cubicBezTo>
                    <a:pt x="6369" y="5850"/>
                    <a:pt x="6422" y="6062"/>
                    <a:pt x="6475" y="6274"/>
                  </a:cubicBezTo>
                  <a:cubicBezTo>
                    <a:pt x="6740" y="7070"/>
                    <a:pt x="6740" y="7707"/>
                    <a:pt x="6581" y="8237"/>
                  </a:cubicBezTo>
                  <a:cubicBezTo>
                    <a:pt x="6528" y="8290"/>
                    <a:pt x="6581" y="8450"/>
                    <a:pt x="6634" y="8503"/>
                  </a:cubicBezTo>
                  <a:cubicBezTo>
                    <a:pt x="6687" y="8503"/>
                    <a:pt x="7271" y="8821"/>
                    <a:pt x="8173" y="8927"/>
                  </a:cubicBezTo>
                  <a:cubicBezTo>
                    <a:pt x="8385" y="8980"/>
                    <a:pt x="8597" y="8980"/>
                    <a:pt x="8863" y="8980"/>
                  </a:cubicBezTo>
                  <a:cubicBezTo>
                    <a:pt x="9605" y="8980"/>
                    <a:pt x="10614" y="8821"/>
                    <a:pt x="11622" y="8184"/>
                  </a:cubicBezTo>
                  <a:cubicBezTo>
                    <a:pt x="11675" y="8131"/>
                    <a:pt x="11728" y="8025"/>
                    <a:pt x="11728" y="7972"/>
                  </a:cubicBezTo>
                  <a:cubicBezTo>
                    <a:pt x="11728" y="7919"/>
                    <a:pt x="11675" y="7282"/>
                    <a:pt x="11410" y="6380"/>
                  </a:cubicBezTo>
                  <a:cubicBezTo>
                    <a:pt x="11357" y="6168"/>
                    <a:pt x="11304" y="5956"/>
                    <a:pt x="11304" y="5743"/>
                  </a:cubicBezTo>
                  <a:cubicBezTo>
                    <a:pt x="13214" y="5637"/>
                    <a:pt x="16238" y="5266"/>
                    <a:pt x="16928" y="3833"/>
                  </a:cubicBezTo>
                  <a:lnTo>
                    <a:pt x="16928" y="3780"/>
                  </a:lnTo>
                  <a:lnTo>
                    <a:pt x="16928" y="3727"/>
                  </a:lnTo>
                  <a:cubicBezTo>
                    <a:pt x="16928" y="3727"/>
                    <a:pt x="16875" y="3196"/>
                    <a:pt x="16451" y="2613"/>
                  </a:cubicBezTo>
                  <a:cubicBezTo>
                    <a:pt x="16079" y="2135"/>
                    <a:pt x="15230" y="1551"/>
                    <a:pt x="13638" y="1445"/>
                  </a:cubicBezTo>
                  <a:cubicBezTo>
                    <a:pt x="12471" y="1445"/>
                    <a:pt x="11197" y="1498"/>
                    <a:pt x="10985" y="1551"/>
                  </a:cubicBezTo>
                  <a:cubicBezTo>
                    <a:pt x="10481" y="1350"/>
                    <a:pt x="6726" y="1"/>
                    <a:pt x="46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0" name="Google Shape;670;p38"/>
            <p:cNvSpPr/>
            <p:nvPr/>
          </p:nvSpPr>
          <p:spPr>
            <a:xfrm>
              <a:off x="1275322" y="8308908"/>
              <a:ext cx="47761" cy="195538"/>
            </a:xfrm>
            <a:custGeom>
              <a:avLst/>
              <a:gdLst/>
              <a:ahLst/>
              <a:cxnLst/>
              <a:rect l="l" t="t" r="r" b="b"/>
              <a:pathLst>
                <a:path w="744" h="3046" extrusionOk="0">
                  <a:moveTo>
                    <a:pt x="586" y="0"/>
                  </a:moveTo>
                  <a:cubicBezTo>
                    <a:pt x="535" y="0"/>
                    <a:pt x="478" y="49"/>
                    <a:pt x="478" y="127"/>
                  </a:cubicBezTo>
                  <a:cubicBezTo>
                    <a:pt x="425" y="180"/>
                    <a:pt x="0" y="1931"/>
                    <a:pt x="266" y="2939"/>
                  </a:cubicBezTo>
                  <a:cubicBezTo>
                    <a:pt x="319" y="2992"/>
                    <a:pt x="372" y="3045"/>
                    <a:pt x="425" y="3045"/>
                  </a:cubicBezTo>
                  <a:lnTo>
                    <a:pt x="478" y="3045"/>
                  </a:lnTo>
                  <a:cubicBezTo>
                    <a:pt x="531" y="3045"/>
                    <a:pt x="584" y="2939"/>
                    <a:pt x="584" y="2886"/>
                  </a:cubicBezTo>
                  <a:cubicBezTo>
                    <a:pt x="266" y="1931"/>
                    <a:pt x="743" y="180"/>
                    <a:pt x="743" y="180"/>
                  </a:cubicBezTo>
                  <a:cubicBezTo>
                    <a:pt x="743" y="74"/>
                    <a:pt x="743" y="21"/>
                    <a:pt x="637" y="21"/>
                  </a:cubicBezTo>
                  <a:cubicBezTo>
                    <a:pt x="623" y="7"/>
                    <a:pt x="605" y="0"/>
                    <a:pt x="5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1" name="Google Shape;671;p38"/>
            <p:cNvSpPr/>
            <p:nvPr/>
          </p:nvSpPr>
          <p:spPr>
            <a:xfrm>
              <a:off x="1316214" y="8361291"/>
              <a:ext cx="27283" cy="102263"/>
            </a:xfrm>
            <a:custGeom>
              <a:avLst/>
              <a:gdLst/>
              <a:ahLst/>
              <a:cxnLst/>
              <a:rect l="l" t="t" r="r" b="b"/>
              <a:pathLst>
                <a:path w="425" h="1593" extrusionOk="0">
                  <a:moveTo>
                    <a:pt x="266" y="1"/>
                  </a:moveTo>
                  <a:cubicBezTo>
                    <a:pt x="212" y="1"/>
                    <a:pt x="106" y="54"/>
                    <a:pt x="106" y="160"/>
                  </a:cubicBezTo>
                  <a:cubicBezTo>
                    <a:pt x="106" y="160"/>
                    <a:pt x="0" y="1009"/>
                    <a:pt x="106" y="1487"/>
                  </a:cubicBezTo>
                  <a:cubicBezTo>
                    <a:pt x="106" y="1593"/>
                    <a:pt x="159" y="1593"/>
                    <a:pt x="212" y="1593"/>
                  </a:cubicBezTo>
                  <a:lnTo>
                    <a:pt x="266" y="1593"/>
                  </a:lnTo>
                  <a:cubicBezTo>
                    <a:pt x="319" y="1593"/>
                    <a:pt x="372" y="1540"/>
                    <a:pt x="372" y="1434"/>
                  </a:cubicBezTo>
                  <a:cubicBezTo>
                    <a:pt x="266" y="1009"/>
                    <a:pt x="372" y="213"/>
                    <a:pt x="372" y="160"/>
                  </a:cubicBezTo>
                  <a:cubicBezTo>
                    <a:pt x="425" y="107"/>
                    <a:pt x="372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2" name="Google Shape;672;p38"/>
            <p:cNvSpPr/>
            <p:nvPr/>
          </p:nvSpPr>
          <p:spPr>
            <a:xfrm>
              <a:off x="1118622" y="8250876"/>
              <a:ext cx="95458" cy="192264"/>
            </a:xfrm>
            <a:custGeom>
              <a:avLst/>
              <a:gdLst/>
              <a:ahLst/>
              <a:cxnLst/>
              <a:rect l="l" t="t" r="r" b="b"/>
              <a:pathLst>
                <a:path w="1487" h="2995" extrusionOk="0">
                  <a:moveTo>
                    <a:pt x="134" y="1"/>
                  </a:moveTo>
                  <a:cubicBezTo>
                    <a:pt x="111" y="1"/>
                    <a:pt x="85" y="7"/>
                    <a:pt x="54" y="23"/>
                  </a:cubicBezTo>
                  <a:cubicBezTo>
                    <a:pt x="0" y="76"/>
                    <a:pt x="0" y="182"/>
                    <a:pt x="54" y="235"/>
                  </a:cubicBezTo>
                  <a:cubicBezTo>
                    <a:pt x="54" y="288"/>
                    <a:pt x="956" y="1456"/>
                    <a:pt x="1221" y="2835"/>
                  </a:cubicBezTo>
                  <a:cubicBezTo>
                    <a:pt x="1221" y="2941"/>
                    <a:pt x="1274" y="2994"/>
                    <a:pt x="1327" y="2994"/>
                  </a:cubicBezTo>
                  <a:lnTo>
                    <a:pt x="1380" y="2994"/>
                  </a:lnTo>
                  <a:cubicBezTo>
                    <a:pt x="1433" y="2941"/>
                    <a:pt x="1486" y="2888"/>
                    <a:pt x="1486" y="2782"/>
                  </a:cubicBezTo>
                  <a:cubicBezTo>
                    <a:pt x="1221" y="1296"/>
                    <a:pt x="319" y="129"/>
                    <a:pt x="266" y="76"/>
                  </a:cubicBezTo>
                  <a:cubicBezTo>
                    <a:pt x="228" y="38"/>
                    <a:pt x="191" y="1"/>
                    <a:pt x="1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73" name="Google Shape;673;p38"/>
          <p:cNvSpPr/>
          <p:nvPr/>
        </p:nvSpPr>
        <p:spPr>
          <a:xfrm rot="-3987877">
            <a:off x="7041573" y="-326433"/>
            <a:ext cx="1505430" cy="1941737"/>
          </a:xfrm>
          <a:custGeom>
            <a:avLst/>
            <a:gdLst/>
            <a:ahLst/>
            <a:cxnLst/>
            <a:rect l="l" t="t" r="r" b="b"/>
            <a:pathLst>
              <a:path w="107828" h="139079" extrusionOk="0">
                <a:moveTo>
                  <a:pt x="81067" y="1"/>
                </a:moveTo>
                <a:cubicBezTo>
                  <a:pt x="75947" y="1"/>
                  <a:pt x="71037" y="1668"/>
                  <a:pt x="67957" y="5775"/>
                </a:cubicBezTo>
                <a:cubicBezTo>
                  <a:pt x="65292" y="9334"/>
                  <a:pt x="66070" y="14624"/>
                  <a:pt x="64417" y="18728"/>
                </a:cubicBezTo>
                <a:cubicBezTo>
                  <a:pt x="62025" y="24679"/>
                  <a:pt x="57629" y="29736"/>
                  <a:pt x="53175" y="34249"/>
                </a:cubicBezTo>
                <a:cubicBezTo>
                  <a:pt x="42284" y="45315"/>
                  <a:pt x="30244" y="55273"/>
                  <a:pt x="20189" y="67098"/>
                </a:cubicBezTo>
                <a:cubicBezTo>
                  <a:pt x="10134" y="78924"/>
                  <a:pt x="1965" y="93083"/>
                  <a:pt x="701" y="108564"/>
                </a:cubicBezTo>
                <a:cubicBezTo>
                  <a:pt x="1" y="116928"/>
                  <a:pt x="1595" y="125874"/>
                  <a:pt x="7080" y="132215"/>
                </a:cubicBezTo>
                <a:cubicBezTo>
                  <a:pt x="10731" y="136435"/>
                  <a:pt x="16380" y="139078"/>
                  <a:pt x="21855" y="139078"/>
                </a:cubicBezTo>
                <a:cubicBezTo>
                  <a:pt x="24606" y="139078"/>
                  <a:pt x="27313" y="138411"/>
                  <a:pt x="29700" y="136941"/>
                </a:cubicBezTo>
                <a:cubicBezTo>
                  <a:pt x="33492" y="134588"/>
                  <a:pt x="36001" y="130659"/>
                  <a:pt x="38160" y="126769"/>
                </a:cubicBezTo>
                <a:cubicBezTo>
                  <a:pt x="44462" y="115450"/>
                  <a:pt x="49207" y="102944"/>
                  <a:pt x="58193" y="93588"/>
                </a:cubicBezTo>
                <a:cubicBezTo>
                  <a:pt x="65525" y="85964"/>
                  <a:pt x="75153" y="80985"/>
                  <a:pt x="83341" y="74256"/>
                </a:cubicBezTo>
                <a:cubicBezTo>
                  <a:pt x="89643" y="69102"/>
                  <a:pt x="95069" y="62897"/>
                  <a:pt x="99367" y="55954"/>
                </a:cubicBezTo>
                <a:cubicBezTo>
                  <a:pt x="104210" y="48155"/>
                  <a:pt x="107633" y="39228"/>
                  <a:pt x="107731" y="30028"/>
                </a:cubicBezTo>
                <a:cubicBezTo>
                  <a:pt x="107828" y="20828"/>
                  <a:pt x="104269" y="11376"/>
                  <a:pt x="97189" y="5522"/>
                </a:cubicBezTo>
                <a:cubicBezTo>
                  <a:pt x="93221" y="2243"/>
                  <a:pt x="87003" y="1"/>
                  <a:pt x="8106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74" name="Google Shape;674;p38"/>
          <p:cNvSpPr/>
          <p:nvPr/>
        </p:nvSpPr>
        <p:spPr>
          <a:xfrm rot="-3113064">
            <a:off x="7356114" y="148512"/>
            <a:ext cx="1032837" cy="1231921"/>
          </a:xfrm>
          <a:custGeom>
            <a:avLst/>
            <a:gdLst/>
            <a:ahLst/>
            <a:cxnLst/>
            <a:rect l="l" t="t" r="r" b="b"/>
            <a:pathLst>
              <a:path w="55101" h="65722" extrusionOk="0">
                <a:moveTo>
                  <a:pt x="26238" y="333"/>
                </a:moveTo>
                <a:cubicBezTo>
                  <a:pt x="26529" y="333"/>
                  <a:pt x="26821" y="333"/>
                  <a:pt x="27113" y="352"/>
                </a:cubicBezTo>
                <a:cubicBezTo>
                  <a:pt x="32617" y="605"/>
                  <a:pt x="37907" y="3406"/>
                  <a:pt x="41642" y="8035"/>
                </a:cubicBezTo>
                <a:cubicBezTo>
                  <a:pt x="42731" y="9377"/>
                  <a:pt x="43937" y="10738"/>
                  <a:pt x="45104" y="12042"/>
                </a:cubicBezTo>
                <a:cubicBezTo>
                  <a:pt x="47418" y="14667"/>
                  <a:pt x="49830" y="17371"/>
                  <a:pt x="51580" y="20288"/>
                </a:cubicBezTo>
                <a:cubicBezTo>
                  <a:pt x="54089" y="24431"/>
                  <a:pt x="54770" y="29099"/>
                  <a:pt x="53408" y="32755"/>
                </a:cubicBezTo>
                <a:cubicBezTo>
                  <a:pt x="52008" y="36489"/>
                  <a:pt x="48741" y="38959"/>
                  <a:pt x="46251" y="40379"/>
                </a:cubicBezTo>
                <a:cubicBezTo>
                  <a:pt x="43976" y="41682"/>
                  <a:pt x="41486" y="42635"/>
                  <a:pt x="39055" y="43550"/>
                </a:cubicBezTo>
                <a:cubicBezTo>
                  <a:pt x="38180" y="43900"/>
                  <a:pt x="37265" y="44250"/>
                  <a:pt x="36371" y="44600"/>
                </a:cubicBezTo>
                <a:cubicBezTo>
                  <a:pt x="32092" y="46331"/>
                  <a:pt x="27969" y="48509"/>
                  <a:pt x="24098" y="51038"/>
                </a:cubicBezTo>
                <a:cubicBezTo>
                  <a:pt x="21434" y="52769"/>
                  <a:pt x="18555" y="54986"/>
                  <a:pt x="17427" y="58175"/>
                </a:cubicBezTo>
                <a:cubicBezTo>
                  <a:pt x="17174" y="58876"/>
                  <a:pt x="16999" y="59615"/>
                  <a:pt x="16824" y="60354"/>
                </a:cubicBezTo>
                <a:cubicBezTo>
                  <a:pt x="16319" y="62396"/>
                  <a:pt x="15852" y="64321"/>
                  <a:pt x="14121" y="65119"/>
                </a:cubicBezTo>
                <a:cubicBezTo>
                  <a:pt x="13678" y="65321"/>
                  <a:pt x="13220" y="65405"/>
                  <a:pt x="12765" y="65405"/>
                </a:cubicBezTo>
                <a:cubicBezTo>
                  <a:pt x="11343" y="65405"/>
                  <a:pt x="9952" y="64585"/>
                  <a:pt x="9142" y="64010"/>
                </a:cubicBezTo>
                <a:cubicBezTo>
                  <a:pt x="5232" y="61190"/>
                  <a:pt x="3249" y="56950"/>
                  <a:pt x="2296" y="53877"/>
                </a:cubicBezTo>
                <a:cubicBezTo>
                  <a:pt x="1012" y="49793"/>
                  <a:pt x="701" y="45533"/>
                  <a:pt x="584" y="41546"/>
                </a:cubicBezTo>
                <a:cubicBezTo>
                  <a:pt x="331" y="33650"/>
                  <a:pt x="623" y="23439"/>
                  <a:pt x="5232" y="14570"/>
                </a:cubicBezTo>
                <a:cubicBezTo>
                  <a:pt x="8967" y="7393"/>
                  <a:pt x="16844" y="333"/>
                  <a:pt x="26238" y="333"/>
                </a:cubicBezTo>
                <a:close/>
                <a:moveTo>
                  <a:pt x="26237" y="1"/>
                </a:moveTo>
                <a:cubicBezTo>
                  <a:pt x="16712" y="1"/>
                  <a:pt x="8732" y="7153"/>
                  <a:pt x="4941" y="14434"/>
                </a:cubicBezTo>
                <a:cubicBezTo>
                  <a:pt x="312" y="23361"/>
                  <a:pt x="1" y="33611"/>
                  <a:pt x="253" y="41546"/>
                </a:cubicBezTo>
                <a:cubicBezTo>
                  <a:pt x="389" y="45572"/>
                  <a:pt x="681" y="49851"/>
                  <a:pt x="1984" y="53974"/>
                </a:cubicBezTo>
                <a:cubicBezTo>
                  <a:pt x="2957" y="57086"/>
                  <a:pt x="4960" y="61404"/>
                  <a:pt x="8947" y="64263"/>
                </a:cubicBezTo>
                <a:cubicBezTo>
                  <a:pt x="9803" y="64885"/>
                  <a:pt x="11242" y="65722"/>
                  <a:pt x="12759" y="65722"/>
                </a:cubicBezTo>
                <a:cubicBezTo>
                  <a:pt x="13265" y="65722"/>
                  <a:pt x="13771" y="65625"/>
                  <a:pt x="14257" y="65411"/>
                </a:cubicBezTo>
                <a:cubicBezTo>
                  <a:pt x="16124" y="64555"/>
                  <a:pt x="16630" y="62454"/>
                  <a:pt x="17135" y="60432"/>
                </a:cubicBezTo>
                <a:cubicBezTo>
                  <a:pt x="17310" y="59712"/>
                  <a:pt x="17485" y="58953"/>
                  <a:pt x="17719" y="58292"/>
                </a:cubicBezTo>
                <a:cubicBezTo>
                  <a:pt x="18827" y="55200"/>
                  <a:pt x="21667" y="53021"/>
                  <a:pt x="24293" y="51290"/>
                </a:cubicBezTo>
                <a:cubicBezTo>
                  <a:pt x="28124" y="48781"/>
                  <a:pt x="32228" y="46623"/>
                  <a:pt x="36488" y="44911"/>
                </a:cubicBezTo>
                <a:cubicBezTo>
                  <a:pt x="37382" y="44541"/>
                  <a:pt x="38296" y="44191"/>
                  <a:pt x="39172" y="43861"/>
                </a:cubicBezTo>
                <a:cubicBezTo>
                  <a:pt x="41603" y="42927"/>
                  <a:pt x="44112" y="41974"/>
                  <a:pt x="46407" y="40671"/>
                </a:cubicBezTo>
                <a:cubicBezTo>
                  <a:pt x="48955" y="39212"/>
                  <a:pt x="52280" y="36703"/>
                  <a:pt x="53700" y="32872"/>
                </a:cubicBezTo>
                <a:cubicBezTo>
                  <a:pt x="55101" y="29118"/>
                  <a:pt x="54420" y="24353"/>
                  <a:pt x="51872" y="20132"/>
                </a:cubicBezTo>
                <a:cubicBezTo>
                  <a:pt x="50083" y="17176"/>
                  <a:pt x="47671" y="14473"/>
                  <a:pt x="45337" y="11828"/>
                </a:cubicBezTo>
                <a:cubicBezTo>
                  <a:pt x="44170" y="10525"/>
                  <a:pt x="42984" y="9163"/>
                  <a:pt x="41894" y="7821"/>
                </a:cubicBezTo>
                <a:cubicBezTo>
                  <a:pt x="38102" y="3134"/>
                  <a:pt x="32714" y="294"/>
                  <a:pt x="27132" y="22"/>
                </a:cubicBezTo>
                <a:cubicBezTo>
                  <a:pt x="26833" y="8"/>
                  <a:pt x="26534" y="1"/>
                  <a:pt x="26237" y="1"/>
                </a:cubicBezTo>
                <a:close/>
              </a:path>
            </a:pathLst>
          </a:custGeom>
          <a:solidFill>
            <a:srgbClr val="000000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75" name="Google Shape;675;p38"/>
          <p:cNvSpPr/>
          <p:nvPr/>
        </p:nvSpPr>
        <p:spPr>
          <a:xfrm rot="-5400000">
            <a:off x="-574630" y="-389972"/>
            <a:ext cx="2435877" cy="2187316"/>
          </a:xfrm>
          <a:custGeom>
            <a:avLst/>
            <a:gdLst/>
            <a:ahLst/>
            <a:cxnLst/>
            <a:rect l="l" t="t" r="r" b="b"/>
            <a:pathLst>
              <a:path w="80859" h="72608" extrusionOk="0">
                <a:moveTo>
                  <a:pt x="32334" y="0"/>
                </a:moveTo>
                <a:cubicBezTo>
                  <a:pt x="12763" y="0"/>
                  <a:pt x="0" y="21516"/>
                  <a:pt x="15645" y="37549"/>
                </a:cubicBezTo>
                <a:cubicBezTo>
                  <a:pt x="24475" y="44065"/>
                  <a:pt x="34491" y="49394"/>
                  <a:pt x="40715" y="58846"/>
                </a:cubicBezTo>
                <a:cubicBezTo>
                  <a:pt x="45436" y="68171"/>
                  <a:pt x="53390" y="72607"/>
                  <a:pt x="60952" y="72607"/>
                </a:cubicBezTo>
                <a:cubicBezTo>
                  <a:pt x="70742" y="72607"/>
                  <a:pt x="79875" y="65172"/>
                  <a:pt x="80489" y="51281"/>
                </a:cubicBezTo>
                <a:cubicBezTo>
                  <a:pt x="80859" y="43306"/>
                  <a:pt x="78369" y="35585"/>
                  <a:pt x="75841" y="28155"/>
                </a:cubicBezTo>
                <a:cubicBezTo>
                  <a:pt x="72398" y="8084"/>
                  <a:pt x="56566" y="2579"/>
                  <a:pt x="38478" y="693"/>
                </a:cubicBezTo>
                <a:cubicBezTo>
                  <a:pt x="36375" y="222"/>
                  <a:pt x="34319" y="0"/>
                  <a:pt x="323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76" name="Google Shape;676;p38"/>
          <p:cNvSpPr/>
          <p:nvPr/>
        </p:nvSpPr>
        <p:spPr>
          <a:xfrm>
            <a:off x="739926" y="114443"/>
            <a:ext cx="1238233" cy="1057833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677" name="Google Shape;67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456372">
            <a:off x="7822347" y="-111259"/>
            <a:ext cx="1872654" cy="19013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8" name="Google Shape;678;p38"/>
          <p:cNvGrpSpPr/>
          <p:nvPr/>
        </p:nvGrpSpPr>
        <p:grpSpPr>
          <a:xfrm rot="8100000">
            <a:off x="-260199" y="3925212"/>
            <a:ext cx="1350628" cy="1836310"/>
            <a:chOff x="-10405100" y="4420213"/>
            <a:chExt cx="1062925" cy="1445150"/>
          </a:xfrm>
        </p:grpSpPr>
        <p:sp>
          <p:nvSpPr>
            <p:cNvPr id="679" name="Google Shape;679;p38"/>
            <p:cNvSpPr/>
            <p:nvPr/>
          </p:nvSpPr>
          <p:spPr>
            <a:xfrm>
              <a:off x="-10305900" y="5618013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439" y="0"/>
                  </a:moveTo>
                  <a:cubicBezTo>
                    <a:pt x="1148" y="20"/>
                    <a:pt x="817" y="117"/>
                    <a:pt x="603" y="292"/>
                  </a:cubicBezTo>
                  <a:cubicBezTo>
                    <a:pt x="408" y="428"/>
                    <a:pt x="311" y="545"/>
                    <a:pt x="175" y="759"/>
                  </a:cubicBezTo>
                  <a:cubicBezTo>
                    <a:pt x="136" y="817"/>
                    <a:pt x="117" y="876"/>
                    <a:pt x="97" y="953"/>
                  </a:cubicBezTo>
                  <a:cubicBezTo>
                    <a:pt x="58" y="1031"/>
                    <a:pt x="39" y="1089"/>
                    <a:pt x="39" y="1167"/>
                  </a:cubicBezTo>
                  <a:cubicBezTo>
                    <a:pt x="0" y="1401"/>
                    <a:pt x="0" y="1615"/>
                    <a:pt x="78" y="1829"/>
                  </a:cubicBezTo>
                  <a:cubicBezTo>
                    <a:pt x="136" y="2023"/>
                    <a:pt x="233" y="2159"/>
                    <a:pt x="370" y="2315"/>
                  </a:cubicBezTo>
                  <a:cubicBezTo>
                    <a:pt x="486" y="2451"/>
                    <a:pt x="622" y="2587"/>
                    <a:pt x="797" y="2645"/>
                  </a:cubicBezTo>
                  <a:cubicBezTo>
                    <a:pt x="817" y="2665"/>
                    <a:pt x="856" y="2684"/>
                    <a:pt x="875" y="2684"/>
                  </a:cubicBezTo>
                  <a:cubicBezTo>
                    <a:pt x="914" y="2723"/>
                    <a:pt x="953" y="2743"/>
                    <a:pt x="992" y="2782"/>
                  </a:cubicBezTo>
                  <a:cubicBezTo>
                    <a:pt x="1109" y="2840"/>
                    <a:pt x="1245" y="2898"/>
                    <a:pt x="1381" y="2918"/>
                  </a:cubicBezTo>
                  <a:cubicBezTo>
                    <a:pt x="1478" y="2937"/>
                    <a:pt x="1595" y="2957"/>
                    <a:pt x="1692" y="2957"/>
                  </a:cubicBezTo>
                  <a:cubicBezTo>
                    <a:pt x="1731" y="2957"/>
                    <a:pt x="1770" y="2957"/>
                    <a:pt x="1809" y="2937"/>
                  </a:cubicBezTo>
                  <a:cubicBezTo>
                    <a:pt x="1906" y="2937"/>
                    <a:pt x="2023" y="2918"/>
                    <a:pt x="2120" y="2879"/>
                  </a:cubicBezTo>
                  <a:cubicBezTo>
                    <a:pt x="2217" y="2859"/>
                    <a:pt x="2315" y="2801"/>
                    <a:pt x="2392" y="2762"/>
                  </a:cubicBezTo>
                  <a:cubicBezTo>
                    <a:pt x="2528" y="2704"/>
                    <a:pt x="2626" y="2607"/>
                    <a:pt x="2723" y="2509"/>
                  </a:cubicBezTo>
                  <a:cubicBezTo>
                    <a:pt x="2879" y="2354"/>
                    <a:pt x="2956" y="2159"/>
                    <a:pt x="3015" y="1965"/>
                  </a:cubicBezTo>
                  <a:cubicBezTo>
                    <a:pt x="3034" y="1926"/>
                    <a:pt x="3054" y="1887"/>
                    <a:pt x="3054" y="1848"/>
                  </a:cubicBezTo>
                  <a:cubicBezTo>
                    <a:pt x="3073" y="1731"/>
                    <a:pt x="3073" y="1615"/>
                    <a:pt x="3073" y="1517"/>
                  </a:cubicBezTo>
                  <a:cubicBezTo>
                    <a:pt x="3073" y="1362"/>
                    <a:pt x="3034" y="1206"/>
                    <a:pt x="2995" y="1051"/>
                  </a:cubicBezTo>
                  <a:cubicBezTo>
                    <a:pt x="2937" y="914"/>
                    <a:pt x="2859" y="778"/>
                    <a:pt x="2781" y="662"/>
                  </a:cubicBezTo>
                  <a:cubicBezTo>
                    <a:pt x="2704" y="584"/>
                    <a:pt x="2645" y="487"/>
                    <a:pt x="2567" y="428"/>
                  </a:cubicBezTo>
                  <a:cubicBezTo>
                    <a:pt x="2490" y="350"/>
                    <a:pt x="2392" y="292"/>
                    <a:pt x="2315" y="234"/>
                  </a:cubicBezTo>
                  <a:cubicBezTo>
                    <a:pt x="2178" y="136"/>
                    <a:pt x="2042" y="78"/>
                    <a:pt x="1887" y="39"/>
                  </a:cubicBezTo>
                  <a:cubicBezTo>
                    <a:pt x="1848" y="39"/>
                    <a:pt x="1809" y="39"/>
                    <a:pt x="1770" y="20"/>
                  </a:cubicBezTo>
                  <a:cubicBezTo>
                    <a:pt x="1673" y="20"/>
                    <a:pt x="1556" y="0"/>
                    <a:pt x="1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0" name="Google Shape;680;p38"/>
            <p:cNvSpPr/>
            <p:nvPr/>
          </p:nvSpPr>
          <p:spPr>
            <a:xfrm>
              <a:off x="-10223750" y="5487688"/>
              <a:ext cx="67625" cy="67800"/>
            </a:xfrm>
            <a:custGeom>
              <a:avLst/>
              <a:gdLst/>
              <a:ahLst/>
              <a:cxnLst/>
              <a:rect l="l" t="t" r="r" b="b"/>
              <a:pathLst>
                <a:path w="2705" h="2712" extrusionOk="0">
                  <a:moveTo>
                    <a:pt x="1246" y="1"/>
                  </a:moveTo>
                  <a:cubicBezTo>
                    <a:pt x="1168" y="20"/>
                    <a:pt x="1071" y="20"/>
                    <a:pt x="973" y="59"/>
                  </a:cubicBezTo>
                  <a:cubicBezTo>
                    <a:pt x="857" y="79"/>
                    <a:pt x="760" y="137"/>
                    <a:pt x="662" y="195"/>
                  </a:cubicBezTo>
                  <a:cubicBezTo>
                    <a:pt x="623" y="215"/>
                    <a:pt x="604" y="215"/>
                    <a:pt x="584" y="234"/>
                  </a:cubicBezTo>
                  <a:cubicBezTo>
                    <a:pt x="526" y="293"/>
                    <a:pt x="448" y="351"/>
                    <a:pt x="371" y="429"/>
                  </a:cubicBezTo>
                  <a:cubicBezTo>
                    <a:pt x="293" y="507"/>
                    <a:pt x="234" y="604"/>
                    <a:pt x="176" y="720"/>
                  </a:cubicBezTo>
                  <a:cubicBezTo>
                    <a:pt x="137" y="798"/>
                    <a:pt x="98" y="896"/>
                    <a:pt x="79" y="973"/>
                  </a:cubicBezTo>
                  <a:cubicBezTo>
                    <a:pt x="59" y="1012"/>
                    <a:pt x="59" y="1032"/>
                    <a:pt x="59" y="1071"/>
                  </a:cubicBezTo>
                  <a:cubicBezTo>
                    <a:pt x="1" y="1323"/>
                    <a:pt x="20" y="1615"/>
                    <a:pt x="98" y="1868"/>
                  </a:cubicBezTo>
                  <a:cubicBezTo>
                    <a:pt x="157" y="1985"/>
                    <a:pt x="215" y="2101"/>
                    <a:pt x="273" y="2218"/>
                  </a:cubicBezTo>
                  <a:cubicBezTo>
                    <a:pt x="332" y="2296"/>
                    <a:pt x="409" y="2374"/>
                    <a:pt x="468" y="2432"/>
                  </a:cubicBezTo>
                  <a:cubicBezTo>
                    <a:pt x="487" y="2471"/>
                    <a:pt x="526" y="2490"/>
                    <a:pt x="546" y="2510"/>
                  </a:cubicBezTo>
                  <a:cubicBezTo>
                    <a:pt x="623" y="2588"/>
                    <a:pt x="721" y="2627"/>
                    <a:pt x="818" y="2665"/>
                  </a:cubicBezTo>
                  <a:cubicBezTo>
                    <a:pt x="889" y="2694"/>
                    <a:pt x="960" y="2712"/>
                    <a:pt x="1039" y="2712"/>
                  </a:cubicBezTo>
                  <a:cubicBezTo>
                    <a:pt x="1068" y="2712"/>
                    <a:pt x="1098" y="2710"/>
                    <a:pt x="1129" y="2704"/>
                  </a:cubicBezTo>
                  <a:cubicBezTo>
                    <a:pt x="1226" y="2704"/>
                    <a:pt x="1324" y="2685"/>
                    <a:pt x="1421" y="2627"/>
                  </a:cubicBezTo>
                  <a:cubicBezTo>
                    <a:pt x="1479" y="2607"/>
                    <a:pt x="1537" y="2568"/>
                    <a:pt x="1596" y="2529"/>
                  </a:cubicBezTo>
                  <a:cubicBezTo>
                    <a:pt x="1654" y="2510"/>
                    <a:pt x="1713" y="2510"/>
                    <a:pt x="1790" y="2490"/>
                  </a:cubicBezTo>
                  <a:cubicBezTo>
                    <a:pt x="1868" y="2471"/>
                    <a:pt x="1965" y="2413"/>
                    <a:pt x="2043" y="2374"/>
                  </a:cubicBezTo>
                  <a:cubicBezTo>
                    <a:pt x="2063" y="2354"/>
                    <a:pt x="2082" y="2354"/>
                    <a:pt x="2102" y="2335"/>
                  </a:cubicBezTo>
                  <a:cubicBezTo>
                    <a:pt x="2179" y="2276"/>
                    <a:pt x="2257" y="2218"/>
                    <a:pt x="2315" y="2160"/>
                  </a:cubicBezTo>
                  <a:cubicBezTo>
                    <a:pt x="2413" y="2063"/>
                    <a:pt x="2471" y="1965"/>
                    <a:pt x="2529" y="1868"/>
                  </a:cubicBezTo>
                  <a:cubicBezTo>
                    <a:pt x="2549" y="1829"/>
                    <a:pt x="2568" y="1810"/>
                    <a:pt x="2568" y="1790"/>
                  </a:cubicBezTo>
                  <a:cubicBezTo>
                    <a:pt x="2607" y="1693"/>
                    <a:pt x="2646" y="1615"/>
                    <a:pt x="2666" y="1518"/>
                  </a:cubicBezTo>
                  <a:cubicBezTo>
                    <a:pt x="2685" y="1460"/>
                    <a:pt x="2685" y="1401"/>
                    <a:pt x="2685" y="1343"/>
                  </a:cubicBezTo>
                  <a:cubicBezTo>
                    <a:pt x="2685" y="1285"/>
                    <a:pt x="2704" y="1207"/>
                    <a:pt x="2704" y="1148"/>
                  </a:cubicBezTo>
                  <a:cubicBezTo>
                    <a:pt x="2685" y="1051"/>
                    <a:pt x="2666" y="973"/>
                    <a:pt x="2646" y="876"/>
                  </a:cubicBezTo>
                  <a:cubicBezTo>
                    <a:pt x="2627" y="779"/>
                    <a:pt x="2568" y="701"/>
                    <a:pt x="2529" y="623"/>
                  </a:cubicBezTo>
                  <a:cubicBezTo>
                    <a:pt x="2471" y="526"/>
                    <a:pt x="2393" y="429"/>
                    <a:pt x="2296" y="351"/>
                  </a:cubicBezTo>
                  <a:cubicBezTo>
                    <a:pt x="2218" y="273"/>
                    <a:pt x="2121" y="195"/>
                    <a:pt x="2024" y="156"/>
                  </a:cubicBezTo>
                  <a:cubicBezTo>
                    <a:pt x="1965" y="118"/>
                    <a:pt x="1907" y="98"/>
                    <a:pt x="1868" y="79"/>
                  </a:cubicBezTo>
                  <a:cubicBezTo>
                    <a:pt x="1810" y="59"/>
                    <a:pt x="1751" y="40"/>
                    <a:pt x="1693" y="20"/>
                  </a:cubicBezTo>
                  <a:lnTo>
                    <a:pt x="1615" y="20"/>
                  </a:lnTo>
                  <a:cubicBezTo>
                    <a:pt x="1518" y="1"/>
                    <a:pt x="1421" y="1"/>
                    <a:pt x="13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1" name="Google Shape;681;p38"/>
            <p:cNvSpPr/>
            <p:nvPr/>
          </p:nvSpPr>
          <p:spPr>
            <a:xfrm>
              <a:off x="-10405100" y="5417213"/>
              <a:ext cx="71975" cy="59875"/>
            </a:xfrm>
            <a:custGeom>
              <a:avLst/>
              <a:gdLst/>
              <a:ahLst/>
              <a:cxnLst/>
              <a:rect l="l" t="t" r="r" b="b"/>
              <a:pathLst>
                <a:path w="2879" h="2395" extrusionOk="0">
                  <a:moveTo>
                    <a:pt x="1486" y="0"/>
                  </a:moveTo>
                  <a:cubicBezTo>
                    <a:pt x="1322" y="0"/>
                    <a:pt x="1158" y="31"/>
                    <a:pt x="1012" y="97"/>
                  </a:cubicBezTo>
                  <a:cubicBezTo>
                    <a:pt x="778" y="194"/>
                    <a:pt x="584" y="311"/>
                    <a:pt x="409" y="525"/>
                  </a:cubicBezTo>
                  <a:cubicBezTo>
                    <a:pt x="253" y="719"/>
                    <a:pt x="156" y="914"/>
                    <a:pt x="78" y="1167"/>
                  </a:cubicBezTo>
                  <a:cubicBezTo>
                    <a:pt x="0" y="1439"/>
                    <a:pt x="117" y="1770"/>
                    <a:pt x="331" y="1945"/>
                  </a:cubicBezTo>
                  <a:cubicBezTo>
                    <a:pt x="428" y="2022"/>
                    <a:pt x="526" y="2120"/>
                    <a:pt x="642" y="2197"/>
                  </a:cubicBezTo>
                  <a:cubicBezTo>
                    <a:pt x="782" y="2320"/>
                    <a:pt x="953" y="2395"/>
                    <a:pt x="1141" y="2395"/>
                  </a:cubicBezTo>
                  <a:cubicBezTo>
                    <a:pt x="1163" y="2395"/>
                    <a:pt x="1184" y="2394"/>
                    <a:pt x="1206" y="2392"/>
                  </a:cubicBezTo>
                  <a:cubicBezTo>
                    <a:pt x="1303" y="2392"/>
                    <a:pt x="1381" y="2373"/>
                    <a:pt x="1479" y="2334"/>
                  </a:cubicBezTo>
                  <a:cubicBezTo>
                    <a:pt x="1537" y="2334"/>
                    <a:pt x="1595" y="2353"/>
                    <a:pt x="1654" y="2353"/>
                  </a:cubicBezTo>
                  <a:cubicBezTo>
                    <a:pt x="2062" y="2334"/>
                    <a:pt x="2470" y="2100"/>
                    <a:pt x="2645" y="1731"/>
                  </a:cubicBezTo>
                  <a:cubicBezTo>
                    <a:pt x="2879" y="1264"/>
                    <a:pt x="2723" y="661"/>
                    <a:pt x="2334" y="330"/>
                  </a:cubicBezTo>
                  <a:cubicBezTo>
                    <a:pt x="2159" y="175"/>
                    <a:pt x="1926" y="58"/>
                    <a:pt x="1712" y="19"/>
                  </a:cubicBezTo>
                  <a:cubicBezTo>
                    <a:pt x="1638" y="7"/>
                    <a:pt x="1562" y="0"/>
                    <a:pt x="1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2" name="Google Shape;682;p38"/>
            <p:cNvSpPr/>
            <p:nvPr/>
          </p:nvSpPr>
          <p:spPr>
            <a:xfrm>
              <a:off x="-10317375" y="55150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0" y="1"/>
                  </a:moveTo>
                  <a:cubicBezTo>
                    <a:pt x="416" y="1"/>
                    <a:pt x="1" y="279"/>
                    <a:pt x="31" y="814"/>
                  </a:cubicBezTo>
                  <a:cubicBezTo>
                    <a:pt x="50" y="1300"/>
                    <a:pt x="428" y="1535"/>
                    <a:pt x="812" y="1535"/>
                  </a:cubicBezTo>
                  <a:cubicBezTo>
                    <a:pt x="1226" y="1535"/>
                    <a:pt x="1646" y="1261"/>
                    <a:pt x="1626" y="736"/>
                  </a:cubicBez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3" name="Google Shape;683;p38"/>
            <p:cNvSpPr/>
            <p:nvPr/>
          </p:nvSpPr>
          <p:spPr>
            <a:xfrm>
              <a:off x="-10142525" y="5681988"/>
              <a:ext cx="58350" cy="67650"/>
            </a:xfrm>
            <a:custGeom>
              <a:avLst/>
              <a:gdLst/>
              <a:ahLst/>
              <a:cxnLst/>
              <a:rect l="l" t="t" r="r" b="b"/>
              <a:pathLst>
                <a:path w="2334" h="2706" extrusionOk="0">
                  <a:moveTo>
                    <a:pt x="1182" y="1"/>
                  </a:moveTo>
                  <a:cubicBezTo>
                    <a:pt x="1091" y="1"/>
                    <a:pt x="1002" y="15"/>
                    <a:pt x="895" y="48"/>
                  </a:cubicBezTo>
                  <a:cubicBezTo>
                    <a:pt x="700" y="86"/>
                    <a:pt x="545" y="223"/>
                    <a:pt x="389" y="359"/>
                  </a:cubicBezTo>
                  <a:cubicBezTo>
                    <a:pt x="311" y="436"/>
                    <a:pt x="253" y="534"/>
                    <a:pt x="214" y="612"/>
                  </a:cubicBezTo>
                  <a:cubicBezTo>
                    <a:pt x="175" y="689"/>
                    <a:pt x="136" y="767"/>
                    <a:pt x="117" y="845"/>
                  </a:cubicBezTo>
                  <a:cubicBezTo>
                    <a:pt x="117" y="864"/>
                    <a:pt x="97" y="884"/>
                    <a:pt x="97" y="903"/>
                  </a:cubicBezTo>
                  <a:cubicBezTo>
                    <a:pt x="78" y="1078"/>
                    <a:pt x="78" y="1253"/>
                    <a:pt x="136" y="1428"/>
                  </a:cubicBezTo>
                  <a:cubicBezTo>
                    <a:pt x="136" y="1448"/>
                    <a:pt x="136" y="1448"/>
                    <a:pt x="156" y="1467"/>
                  </a:cubicBezTo>
                  <a:cubicBezTo>
                    <a:pt x="136" y="1506"/>
                    <a:pt x="117" y="1526"/>
                    <a:pt x="97" y="1545"/>
                  </a:cubicBezTo>
                  <a:cubicBezTo>
                    <a:pt x="39" y="1642"/>
                    <a:pt x="19" y="1740"/>
                    <a:pt x="19" y="1856"/>
                  </a:cubicBezTo>
                  <a:cubicBezTo>
                    <a:pt x="0" y="1954"/>
                    <a:pt x="19" y="2070"/>
                    <a:pt x="58" y="2167"/>
                  </a:cubicBezTo>
                  <a:cubicBezTo>
                    <a:pt x="117" y="2362"/>
                    <a:pt x="253" y="2537"/>
                    <a:pt x="447" y="2615"/>
                  </a:cubicBezTo>
                  <a:cubicBezTo>
                    <a:pt x="569" y="2676"/>
                    <a:pt x="690" y="2706"/>
                    <a:pt x="817" y="2706"/>
                  </a:cubicBezTo>
                  <a:cubicBezTo>
                    <a:pt x="893" y="2706"/>
                    <a:pt x="970" y="2695"/>
                    <a:pt x="1050" y="2673"/>
                  </a:cubicBezTo>
                  <a:cubicBezTo>
                    <a:pt x="1225" y="2615"/>
                    <a:pt x="1361" y="2556"/>
                    <a:pt x="1517" y="2479"/>
                  </a:cubicBezTo>
                  <a:cubicBezTo>
                    <a:pt x="1673" y="2401"/>
                    <a:pt x="1809" y="2284"/>
                    <a:pt x="1926" y="2167"/>
                  </a:cubicBezTo>
                  <a:cubicBezTo>
                    <a:pt x="1964" y="2148"/>
                    <a:pt x="1984" y="2109"/>
                    <a:pt x="2023" y="2070"/>
                  </a:cubicBezTo>
                  <a:cubicBezTo>
                    <a:pt x="2081" y="1973"/>
                    <a:pt x="2159" y="1895"/>
                    <a:pt x="2198" y="1798"/>
                  </a:cubicBezTo>
                  <a:cubicBezTo>
                    <a:pt x="2295" y="1584"/>
                    <a:pt x="2334" y="1390"/>
                    <a:pt x="2315" y="1176"/>
                  </a:cubicBezTo>
                  <a:cubicBezTo>
                    <a:pt x="2315" y="942"/>
                    <a:pt x="2256" y="748"/>
                    <a:pt x="2139" y="553"/>
                  </a:cubicBezTo>
                  <a:cubicBezTo>
                    <a:pt x="2101" y="456"/>
                    <a:pt x="2023" y="398"/>
                    <a:pt x="1964" y="320"/>
                  </a:cubicBezTo>
                  <a:cubicBezTo>
                    <a:pt x="1887" y="242"/>
                    <a:pt x="1789" y="184"/>
                    <a:pt x="1712" y="125"/>
                  </a:cubicBezTo>
                  <a:cubicBezTo>
                    <a:pt x="1653" y="106"/>
                    <a:pt x="1614" y="86"/>
                    <a:pt x="1556" y="67"/>
                  </a:cubicBezTo>
                  <a:cubicBezTo>
                    <a:pt x="1517" y="48"/>
                    <a:pt x="1459" y="28"/>
                    <a:pt x="1420" y="28"/>
                  </a:cubicBezTo>
                  <a:cubicBezTo>
                    <a:pt x="1332" y="11"/>
                    <a:pt x="1257" y="1"/>
                    <a:pt x="11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4" name="Google Shape;684;p38"/>
            <p:cNvSpPr/>
            <p:nvPr/>
          </p:nvSpPr>
          <p:spPr>
            <a:xfrm>
              <a:off x="-10087100" y="5597088"/>
              <a:ext cx="48650" cy="42575"/>
            </a:xfrm>
            <a:custGeom>
              <a:avLst/>
              <a:gdLst/>
              <a:ahLst/>
              <a:cxnLst/>
              <a:rect l="l" t="t" r="r" b="b"/>
              <a:pathLst>
                <a:path w="1946" h="1703" extrusionOk="0">
                  <a:moveTo>
                    <a:pt x="856" y="1"/>
                  </a:moveTo>
                  <a:cubicBezTo>
                    <a:pt x="778" y="1"/>
                    <a:pt x="681" y="20"/>
                    <a:pt x="603" y="40"/>
                  </a:cubicBezTo>
                  <a:cubicBezTo>
                    <a:pt x="525" y="79"/>
                    <a:pt x="448" y="118"/>
                    <a:pt x="370" y="157"/>
                  </a:cubicBezTo>
                  <a:cubicBezTo>
                    <a:pt x="292" y="215"/>
                    <a:pt x="214" y="293"/>
                    <a:pt x="156" y="371"/>
                  </a:cubicBezTo>
                  <a:cubicBezTo>
                    <a:pt x="98" y="448"/>
                    <a:pt x="59" y="546"/>
                    <a:pt x="39" y="643"/>
                  </a:cubicBezTo>
                  <a:cubicBezTo>
                    <a:pt x="0" y="760"/>
                    <a:pt x="0" y="857"/>
                    <a:pt x="39" y="973"/>
                  </a:cubicBezTo>
                  <a:cubicBezTo>
                    <a:pt x="39" y="1071"/>
                    <a:pt x="78" y="1168"/>
                    <a:pt x="136" y="1265"/>
                  </a:cubicBezTo>
                  <a:lnTo>
                    <a:pt x="273" y="1421"/>
                  </a:lnTo>
                  <a:cubicBezTo>
                    <a:pt x="389" y="1499"/>
                    <a:pt x="506" y="1576"/>
                    <a:pt x="642" y="1596"/>
                  </a:cubicBezTo>
                  <a:cubicBezTo>
                    <a:pt x="700" y="1596"/>
                    <a:pt x="739" y="1615"/>
                    <a:pt x="798" y="1615"/>
                  </a:cubicBezTo>
                  <a:cubicBezTo>
                    <a:pt x="856" y="1635"/>
                    <a:pt x="914" y="1674"/>
                    <a:pt x="973" y="1674"/>
                  </a:cubicBezTo>
                  <a:cubicBezTo>
                    <a:pt x="1031" y="1693"/>
                    <a:pt x="1085" y="1703"/>
                    <a:pt x="1138" y="1703"/>
                  </a:cubicBezTo>
                  <a:cubicBezTo>
                    <a:pt x="1192" y="1703"/>
                    <a:pt x="1245" y="1693"/>
                    <a:pt x="1303" y="1674"/>
                  </a:cubicBezTo>
                  <a:cubicBezTo>
                    <a:pt x="1401" y="1674"/>
                    <a:pt x="1498" y="1635"/>
                    <a:pt x="1595" y="1576"/>
                  </a:cubicBezTo>
                  <a:cubicBezTo>
                    <a:pt x="1634" y="1518"/>
                    <a:pt x="1692" y="1479"/>
                    <a:pt x="1751" y="1440"/>
                  </a:cubicBezTo>
                  <a:cubicBezTo>
                    <a:pt x="1829" y="1324"/>
                    <a:pt x="1906" y="1207"/>
                    <a:pt x="1926" y="1071"/>
                  </a:cubicBezTo>
                  <a:cubicBezTo>
                    <a:pt x="1945" y="1012"/>
                    <a:pt x="1945" y="935"/>
                    <a:pt x="1945" y="857"/>
                  </a:cubicBezTo>
                  <a:cubicBezTo>
                    <a:pt x="1945" y="721"/>
                    <a:pt x="1906" y="584"/>
                    <a:pt x="1829" y="468"/>
                  </a:cubicBezTo>
                  <a:cubicBezTo>
                    <a:pt x="1809" y="468"/>
                    <a:pt x="1809" y="448"/>
                    <a:pt x="1809" y="448"/>
                  </a:cubicBezTo>
                  <a:cubicBezTo>
                    <a:pt x="1751" y="390"/>
                    <a:pt x="1712" y="332"/>
                    <a:pt x="1673" y="293"/>
                  </a:cubicBezTo>
                  <a:cubicBezTo>
                    <a:pt x="1653" y="273"/>
                    <a:pt x="1653" y="273"/>
                    <a:pt x="1653" y="273"/>
                  </a:cubicBezTo>
                  <a:cubicBezTo>
                    <a:pt x="1653" y="273"/>
                    <a:pt x="1653" y="273"/>
                    <a:pt x="1634" y="254"/>
                  </a:cubicBezTo>
                  <a:cubicBezTo>
                    <a:pt x="1576" y="215"/>
                    <a:pt x="1517" y="157"/>
                    <a:pt x="1459" y="137"/>
                  </a:cubicBezTo>
                  <a:cubicBezTo>
                    <a:pt x="1440" y="118"/>
                    <a:pt x="1420" y="118"/>
                    <a:pt x="1401" y="98"/>
                  </a:cubicBezTo>
                  <a:cubicBezTo>
                    <a:pt x="1323" y="79"/>
                    <a:pt x="1245" y="40"/>
                    <a:pt x="1167" y="20"/>
                  </a:cubicBezTo>
                  <a:cubicBezTo>
                    <a:pt x="1089" y="1"/>
                    <a:pt x="992" y="1"/>
                    <a:pt x="9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5" name="Google Shape;685;p38"/>
            <p:cNvSpPr/>
            <p:nvPr/>
          </p:nvSpPr>
          <p:spPr>
            <a:xfrm>
              <a:off x="-10258250" y="5739438"/>
              <a:ext cx="48650" cy="40150"/>
            </a:xfrm>
            <a:custGeom>
              <a:avLst/>
              <a:gdLst/>
              <a:ahLst/>
              <a:cxnLst/>
              <a:rect l="l" t="t" r="r" b="b"/>
              <a:pathLst>
                <a:path w="1946" h="1606" extrusionOk="0">
                  <a:moveTo>
                    <a:pt x="1170" y="1"/>
                  </a:moveTo>
                  <a:cubicBezTo>
                    <a:pt x="1144" y="1"/>
                    <a:pt x="1117" y="2"/>
                    <a:pt x="1089" y="6"/>
                  </a:cubicBezTo>
                  <a:lnTo>
                    <a:pt x="759" y="25"/>
                  </a:lnTo>
                  <a:cubicBezTo>
                    <a:pt x="661" y="25"/>
                    <a:pt x="545" y="45"/>
                    <a:pt x="467" y="103"/>
                  </a:cubicBezTo>
                  <a:cubicBezTo>
                    <a:pt x="370" y="142"/>
                    <a:pt x="292" y="200"/>
                    <a:pt x="214" y="278"/>
                  </a:cubicBezTo>
                  <a:cubicBezTo>
                    <a:pt x="136" y="356"/>
                    <a:pt x="97" y="434"/>
                    <a:pt x="58" y="550"/>
                  </a:cubicBezTo>
                  <a:cubicBezTo>
                    <a:pt x="20" y="647"/>
                    <a:pt x="0" y="745"/>
                    <a:pt x="0" y="842"/>
                  </a:cubicBezTo>
                  <a:cubicBezTo>
                    <a:pt x="20" y="920"/>
                    <a:pt x="39" y="998"/>
                    <a:pt x="39" y="1056"/>
                  </a:cubicBezTo>
                  <a:cubicBezTo>
                    <a:pt x="97" y="1192"/>
                    <a:pt x="175" y="1309"/>
                    <a:pt x="272" y="1406"/>
                  </a:cubicBezTo>
                  <a:cubicBezTo>
                    <a:pt x="331" y="1445"/>
                    <a:pt x="389" y="1484"/>
                    <a:pt x="428" y="1523"/>
                  </a:cubicBezTo>
                  <a:cubicBezTo>
                    <a:pt x="540" y="1571"/>
                    <a:pt x="652" y="1606"/>
                    <a:pt x="764" y="1606"/>
                  </a:cubicBezTo>
                  <a:cubicBezTo>
                    <a:pt x="788" y="1606"/>
                    <a:pt x="812" y="1604"/>
                    <a:pt x="836" y="1600"/>
                  </a:cubicBezTo>
                  <a:lnTo>
                    <a:pt x="1186" y="1581"/>
                  </a:lnTo>
                  <a:cubicBezTo>
                    <a:pt x="1284" y="1581"/>
                    <a:pt x="1381" y="1562"/>
                    <a:pt x="1478" y="1503"/>
                  </a:cubicBezTo>
                  <a:cubicBezTo>
                    <a:pt x="1575" y="1464"/>
                    <a:pt x="1653" y="1406"/>
                    <a:pt x="1731" y="1328"/>
                  </a:cubicBezTo>
                  <a:cubicBezTo>
                    <a:pt x="1809" y="1250"/>
                    <a:pt x="1848" y="1173"/>
                    <a:pt x="1887" y="1056"/>
                  </a:cubicBezTo>
                  <a:cubicBezTo>
                    <a:pt x="1926" y="959"/>
                    <a:pt x="1945" y="861"/>
                    <a:pt x="1926" y="764"/>
                  </a:cubicBezTo>
                  <a:cubicBezTo>
                    <a:pt x="1926" y="686"/>
                    <a:pt x="1906" y="609"/>
                    <a:pt x="1887" y="550"/>
                  </a:cubicBezTo>
                  <a:cubicBezTo>
                    <a:pt x="1848" y="414"/>
                    <a:pt x="1770" y="297"/>
                    <a:pt x="1673" y="200"/>
                  </a:cubicBezTo>
                  <a:cubicBezTo>
                    <a:pt x="1614" y="161"/>
                    <a:pt x="1556" y="122"/>
                    <a:pt x="1498" y="83"/>
                  </a:cubicBezTo>
                  <a:cubicBezTo>
                    <a:pt x="1402" y="35"/>
                    <a:pt x="1292" y="1"/>
                    <a:pt x="1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6" name="Google Shape;686;p38"/>
            <p:cNvSpPr/>
            <p:nvPr/>
          </p:nvSpPr>
          <p:spPr>
            <a:xfrm>
              <a:off x="-10084200" y="5803738"/>
              <a:ext cx="75900" cy="61625"/>
            </a:xfrm>
            <a:custGeom>
              <a:avLst/>
              <a:gdLst/>
              <a:ahLst/>
              <a:cxnLst/>
              <a:rect l="l" t="t" r="r" b="b"/>
              <a:pathLst>
                <a:path w="3036" h="2465" extrusionOk="0">
                  <a:moveTo>
                    <a:pt x="1849" y="1"/>
                  </a:moveTo>
                  <a:cubicBezTo>
                    <a:pt x="1713" y="1"/>
                    <a:pt x="1576" y="40"/>
                    <a:pt x="1440" y="59"/>
                  </a:cubicBezTo>
                  <a:cubicBezTo>
                    <a:pt x="1265" y="118"/>
                    <a:pt x="1110" y="195"/>
                    <a:pt x="935" y="273"/>
                  </a:cubicBezTo>
                  <a:cubicBezTo>
                    <a:pt x="584" y="468"/>
                    <a:pt x="312" y="779"/>
                    <a:pt x="98" y="1110"/>
                  </a:cubicBezTo>
                  <a:cubicBezTo>
                    <a:pt x="40" y="1207"/>
                    <a:pt x="20" y="1304"/>
                    <a:pt x="20" y="1421"/>
                  </a:cubicBezTo>
                  <a:cubicBezTo>
                    <a:pt x="1" y="1518"/>
                    <a:pt x="20" y="1635"/>
                    <a:pt x="59" y="1732"/>
                  </a:cubicBezTo>
                  <a:cubicBezTo>
                    <a:pt x="118" y="1926"/>
                    <a:pt x="254" y="2082"/>
                    <a:pt x="448" y="2199"/>
                  </a:cubicBezTo>
                  <a:cubicBezTo>
                    <a:pt x="546" y="2257"/>
                    <a:pt x="662" y="2315"/>
                    <a:pt x="779" y="2374"/>
                  </a:cubicBezTo>
                  <a:cubicBezTo>
                    <a:pt x="876" y="2435"/>
                    <a:pt x="1004" y="2465"/>
                    <a:pt x="1133" y="2465"/>
                  </a:cubicBezTo>
                  <a:cubicBezTo>
                    <a:pt x="1211" y="2465"/>
                    <a:pt x="1289" y="2454"/>
                    <a:pt x="1362" y="2432"/>
                  </a:cubicBezTo>
                  <a:cubicBezTo>
                    <a:pt x="1440" y="2432"/>
                    <a:pt x="1518" y="2452"/>
                    <a:pt x="1596" y="2452"/>
                  </a:cubicBezTo>
                  <a:cubicBezTo>
                    <a:pt x="1674" y="2452"/>
                    <a:pt x="1732" y="2432"/>
                    <a:pt x="1810" y="2432"/>
                  </a:cubicBezTo>
                  <a:cubicBezTo>
                    <a:pt x="1926" y="2413"/>
                    <a:pt x="2063" y="2393"/>
                    <a:pt x="2179" y="2335"/>
                  </a:cubicBezTo>
                  <a:cubicBezTo>
                    <a:pt x="2393" y="2257"/>
                    <a:pt x="2588" y="2140"/>
                    <a:pt x="2724" y="1946"/>
                  </a:cubicBezTo>
                  <a:cubicBezTo>
                    <a:pt x="2860" y="1771"/>
                    <a:pt x="2977" y="1576"/>
                    <a:pt x="3016" y="1362"/>
                  </a:cubicBezTo>
                  <a:cubicBezTo>
                    <a:pt x="3035" y="1246"/>
                    <a:pt x="3035" y="1129"/>
                    <a:pt x="3035" y="1032"/>
                  </a:cubicBezTo>
                  <a:cubicBezTo>
                    <a:pt x="3016" y="837"/>
                    <a:pt x="2957" y="701"/>
                    <a:pt x="2879" y="526"/>
                  </a:cubicBezTo>
                  <a:cubicBezTo>
                    <a:pt x="2821" y="448"/>
                    <a:pt x="2743" y="351"/>
                    <a:pt x="2685" y="293"/>
                  </a:cubicBezTo>
                  <a:cubicBezTo>
                    <a:pt x="2549" y="157"/>
                    <a:pt x="2393" y="98"/>
                    <a:pt x="2199" y="40"/>
                  </a:cubicBezTo>
                  <a:cubicBezTo>
                    <a:pt x="2179" y="20"/>
                    <a:pt x="2140" y="20"/>
                    <a:pt x="2121" y="20"/>
                  </a:cubicBezTo>
                  <a:cubicBezTo>
                    <a:pt x="2024" y="1"/>
                    <a:pt x="1926" y="1"/>
                    <a:pt x="1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7" name="Google Shape;687;p38"/>
            <p:cNvSpPr/>
            <p:nvPr/>
          </p:nvSpPr>
          <p:spPr>
            <a:xfrm>
              <a:off x="-9999100" y="5687538"/>
              <a:ext cx="44750" cy="47000"/>
            </a:xfrm>
            <a:custGeom>
              <a:avLst/>
              <a:gdLst/>
              <a:ahLst/>
              <a:cxnLst/>
              <a:rect l="l" t="t" r="r" b="b"/>
              <a:pathLst>
                <a:path w="1790" h="1880" extrusionOk="0">
                  <a:moveTo>
                    <a:pt x="817" y="1"/>
                  </a:moveTo>
                  <a:cubicBezTo>
                    <a:pt x="642" y="1"/>
                    <a:pt x="526" y="59"/>
                    <a:pt x="370" y="137"/>
                  </a:cubicBezTo>
                  <a:cubicBezTo>
                    <a:pt x="292" y="195"/>
                    <a:pt x="215" y="273"/>
                    <a:pt x="156" y="370"/>
                  </a:cubicBezTo>
                  <a:cubicBezTo>
                    <a:pt x="98" y="448"/>
                    <a:pt x="59" y="526"/>
                    <a:pt x="39" y="642"/>
                  </a:cubicBezTo>
                  <a:cubicBezTo>
                    <a:pt x="1" y="740"/>
                    <a:pt x="1" y="856"/>
                    <a:pt x="39" y="954"/>
                  </a:cubicBezTo>
                  <a:cubicBezTo>
                    <a:pt x="39" y="1070"/>
                    <a:pt x="78" y="1168"/>
                    <a:pt x="156" y="1245"/>
                  </a:cubicBezTo>
                  <a:cubicBezTo>
                    <a:pt x="156" y="1284"/>
                    <a:pt x="156" y="1304"/>
                    <a:pt x="176" y="1323"/>
                  </a:cubicBezTo>
                  <a:cubicBezTo>
                    <a:pt x="195" y="1401"/>
                    <a:pt x="234" y="1459"/>
                    <a:pt x="253" y="1518"/>
                  </a:cubicBezTo>
                  <a:cubicBezTo>
                    <a:pt x="331" y="1634"/>
                    <a:pt x="428" y="1732"/>
                    <a:pt x="565" y="1790"/>
                  </a:cubicBezTo>
                  <a:cubicBezTo>
                    <a:pt x="623" y="1809"/>
                    <a:pt x="681" y="1829"/>
                    <a:pt x="759" y="1868"/>
                  </a:cubicBezTo>
                  <a:cubicBezTo>
                    <a:pt x="809" y="1875"/>
                    <a:pt x="859" y="1879"/>
                    <a:pt x="909" y="1879"/>
                  </a:cubicBezTo>
                  <a:cubicBezTo>
                    <a:pt x="995" y="1879"/>
                    <a:pt x="1081" y="1866"/>
                    <a:pt x="1168" y="1829"/>
                  </a:cubicBezTo>
                  <a:cubicBezTo>
                    <a:pt x="1245" y="1809"/>
                    <a:pt x="1382" y="1732"/>
                    <a:pt x="1382" y="1732"/>
                  </a:cubicBezTo>
                  <a:lnTo>
                    <a:pt x="1401" y="1732"/>
                  </a:lnTo>
                  <a:cubicBezTo>
                    <a:pt x="1537" y="1634"/>
                    <a:pt x="1615" y="1557"/>
                    <a:pt x="1693" y="1401"/>
                  </a:cubicBezTo>
                  <a:cubicBezTo>
                    <a:pt x="1732" y="1323"/>
                    <a:pt x="1751" y="1265"/>
                    <a:pt x="1770" y="1187"/>
                  </a:cubicBezTo>
                  <a:cubicBezTo>
                    <a:pt x="1770" y="1187"/>
                    <a:pt x="1770" y="1168"/>
                    <a:pt x="1770" y="1168"/>
                  </a:cubicBezTo>
                  <a:cubicBezTo>
                    <a:pt x="1790" y="1090"/>
                    <a:pt x="1790" y="1012"/>
                    <a:pt x="1790" y="934"/>
                  </a:cubicBezTo>
                  <a:cubicBezTo>
                    <a:pt x="1790" y="915"/>
                    <a:pt x="1790" y="915"/>
                    <a:pt x="1790" y="915"/>
                  </a:cubicBezTo>
                  <a:cubicBezTo>
                    <a:pt x="1770" y="837"/>
                    <a:pt x="1770" y="759"/>
                    <a:pt x="1751" y="681"/>
                  </a:cubicBezTo>
                  <a:cubicBezTo>
                    <a:pt x="1751" y="662"/>
                    <a:pt x="1751" y="662"/>
                    <a:pt x="1732" y="662"/>
                  </a:cubicBezTo>
                  <a:cubicBezTo>
                    <a:pt x="1712" y="584"/>
                    <a:pt x="1673" y="506"/>
                    <a:pt x="1634" y="448"/>
                  </a:cubicBezTo>
                  <a:cubicBezTo>
                    <a:pt x="1634" y="448"/>
                    <a:pt x="1634" y="428"/>
                    <a:pt x="1634" y="428"/>
                  </a:cubicBezTo>
                  <a:cubicBezTo>
                    <a:pt x="1634" y="428"/>
                    <a:pt x="1615" y="409"/>
                    <a:pt x="1615" y="409"/>
                  </a:cubicBezTo>
                  <a:cubicBezTo>
                    <a:pt x="1576" y="370"/>
                    <a:pt x="1518" y="292"/>
                    <a:pt x="1479" y="253"/>
                  </a:cubicBezTo>
                  <a:cubicBezTo>
                    <a:pt x="1479" y="253"/>
                    <a:pt x="1479" y="234"/>
                    <a:pt x="1479" y="234"/>
                  </a:cubicBezTo>
                  <a:cubicBezTo>
                    <a:pt x="1420" y="195"/>
                    <a:pt x="1284" y="117"/>
                    <a:pt x="1284" y="117"/>
                  </a:cubicBezTo>
                  <a:cubicBezTo>
                    <a:pt x="1284" y="98"/>
                    <a:pt x="1284" y="98"/>
                    <a:pt x="1265" y="98"/>
                  </a:cubicBezTo>
                  <a:cubicBezTo>
                    <a:pt x="1226" y="78"/>
                    <a:pt x="1206" y="78"/>
                    <a:pt x="1168" y="59"/>
                  </a:cubicBezTo>
                  <a:cubicBezTo>
                    <a:pt x="1129" y="39"/>
                    <a:pt x="1090" y="39"/>
                    <a:pt x="1070" y="20"/>
                  </a:cubicBezTo>
                  <a:lnTo>
                    <a:pt x="1051" y="20"/>
                  </a:lnTo>
                  <a:cubicBezTo>
                    <a:pt x="973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8" name="Google Shape;688;p38"/>
            <p:cNvSpPr/>
            <p:nvPr/>
          </p:nvSpPr>
          <p:spPr>
            <a:xfrm>
              <a:off x="-9909625" y="5789638"/>
              <a:ext cx="45725" cy="48175"/>
            </a:xfrm>
            <a:custGeom>
              <a:avLst/>
              <a:gdLst/>
              <a:ahLst/>
              <a:cxnLst/>
              <a:rect l="l" t="t" r="r" b="b"/>
              <a:pathLst>
                <a:path w="1829" h="1927" extrusionOk="0">
                  <a:moveTo>
                    <a:pt x="856" y="1"/>
                  </a:moveTo>
                  <a:cubicBezTo>
                    <a:pt x="778" y="20"/>
                    <a:pt x="700" y="20"/>
                    <a:pt x="623" y="40"/>
                  </a:cubicBezTo>
                  <a:cubicBezTo>
                    <a:pt x="603" y="40"/>
                    <a:pt x="603" y="59"/>
                    <a:pt x="603" y="59"/>
                  </a:cubicBezTo>
                  <a:cubicBezTo>
                    <a:pt x="603" y="59"/>
                    <a:pt x="448" y="118"/>
                    <a:pt x="389" y="157"/>
                  </a:cubicBezTo>
                  <a:cubicBezTo>
                    <a:pt x="370" y="176"/>
                    <a:pt x="253" y="273"/>
                    <a:pt x="234" y="293"/>
                  </a:cubicBezTo>
                  <a:cubicBezTo>
                    <a:pt x="214" y="293"/>
                    <a:pt x="214" y="312"/>
                    <a:pt x="214" y="312"/>
                  </a:cubicBezTo>
                  <a:cubicBezTo>
                    <a:pt x="98" y="468"/>
                    <a:pt x="78" y="487"/>
                    <a:pt x="20" y="682"/>
                  </a:cubicBezTo>
                  <a:cubicBezTo>
                    <a:pt x="0" y="759"/>
                    <a:pt x="0" y="857"/>
                    <a:pt x="0" y="934"/>
                  </a:cubicBezTo>
                  <a:cubicBezTo>
                    <a:pt x="0" y="954"/>
                    <a:pt x="0" y="993"/>
                    <a:pt x="20" y="1032"/>
                  </a:cubicBezTo>
                  <a:cubicBezTo>
                    <a:pt x="0" y="1071"/>
                    <a:pt x="0" y="1110"/>
                    <a:pt x="0" y="1168"/>
                  </a:cubicBezTo>
                  <a:cubicBezTo>
                    <a:pt x="0" y="1265"/>
                    <a:pt x="39" y="1382"/>
                    <a:pt x="98" y="1460"/>
                  </a:cubicBezTo>
                  <a:cubicBezTo>
                    <a:pt x="136" y="1557"/>
                    <a:pt x="195" y="1654"/>
                    <a:pt x="273" y="1712"/>
                  </a:cubicBezTo>
                  <a:cubicBezTo>
                    <a:pt x="331" y="1751"/>
                    <a:pt x="389" y="1790"/>
                    <a:pt x="428" y="1829"/>
                  </a:cubicBezTo>
                  <a:cubicBezTo>
                    <a:pt x="564" y="1888"/>
                    <a:pt x="700" y="1926"/>
                    <a:pt x="837" y="1926"/>
                  </a:cubicBezTo>
                  <a:cubicBezTo>
                    <a:pt x="914" y="1907"/>
                    <a:pt x="992" y="1888"/>
                    <a:pt x="1051" y="1888"/>
                  </a:cubicBezTo>
                  <a:cubicBezTo>
                    <a:pt x="1187" y="1829"/>
                    <a:pt x="1303" y="1751"/>
                    <a:pt x="1401" y="1654"/>
                  </a:cubicBezTo>
                  <a:lnTo>
                    <a:pt x="1537" y="1499"/>
                  </a:lnTo>
                  <a:cubicBezTo>
                    <a:pt x="1556" y="1479"/>
                    <a:pt x="1576" y="1460"/>
                    <a:pt x="1576" y="1460"/>
                  </a:cubicBezTo>
                  <a:cubicBezTo>
                    <a:pt x="1595" y="1440"/>
                    <a:pt x="1595" y="1440"/>
                    <a:pt x="1595" y="1440"/>
                  </a:cubicBezTo>
                  <a:cubicBezTo>
                    <a:pt x="1692" y="1323"/>
                    <a:pt x="1770" y="1207"/>
                    <a:pt x="1809" y="1051"/>
                  </a:cubicBezTo>
                  <a:cubicBezTo>
                    <a:pt x="1829" y="896"/>
                    <a:pt x="1829" y="759"/>
                    <a:pt x="1770" y="623"/>
                  </a:cubicBezTo>
                  <a:cubicBezTo>
                    <a:pt x="1751" y="546"/>
                    <a:pt x="1712" y="468"/>
                    <a:pt x="1673" y="409"/>
                  </a:cubicBezTo>
                  <a:cubicBezTo>
                    <a:pt x="1595" y="273"/>
                    <a:pt x="1478" y="195"/>
                    <a:pt x="1342" y="118"/>
                  </a:cubicBezTo>
                  <a:cubicBezTo>
                    <a:pt x="1323" y="98"/>
                    <a:pt x="1245" y="79"/>
                    <a:pt x="1226" y="59"/>
                  </a:cubicBezTo>
                  <a:cubicBezTo>
                    <a:pt x="1206" y="59"/>
                    <a:pt x="1148" y="40"/>
                    <a:pt x="1109" y="20"/>
                  </a:cubicBezTo>
                  <a:cubicBezTo>
                    <a:pt x="1031" y="1"/>
                    <a:pt x="953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9" name="Google Shape;689;p38"/>
            <p:cNvSpPr/>
            <p:nvPr/>
          </p:nvSpPr>
          <p:spPr>
            <a:xfrm>
              <a:off x="-9796350" y="5713788"/>
              <a:ext cx="50600" cy="56425"/>
            </a:xfrm>
            <a:custGeom>
              <a:avLst/>
              <a:gdLst/>
              <a:ahLst/>
              <a:cxnLst/>
              <a:rect l="l" t="t" r="r" b="b"/>
              <a:pathLst>
                <a:path w="2024" h="2257" extrusionOk="0">
                  <a:moveTo>
                    <a:pt x="1090" y="1"/>
                  </a:moveTo>
                  <a:cubicBezTo>
                    <a:pt x="993" y="1"/>
                    <a:pt x="896" y="20"/>
                    <a:pt x="798" y="59"/>
                  </a:cubicBezTo>
                  <a:cubicBezTo>
                    <a:pt x="721" y="79"/>
                    <a:pt x="643" y="118"/>
                    <a:pt x="584" y="156"/>
                  </a:cubicBezTo>
                  <a:cubicBezTo>
                    <a:pt x="565" y="176"/>
                    <a:pt x="546" y="176"/>
                    <a:pt x="526" y="176"/>
                  </a:cubicBezTo>
                  <a:cubicBezTo>
                    <a:pt x="448" y="234"/>
                    <a:pt x="371" y="312"/>
                    <a:pt x="312" y="370"/>
                  </a:cubicBezTo>
                  <a:cubicBezTo>
                    <a:pt x="234" y="448"/>
                    <a:pt x="195" y="545"/>
                    <a:pt x="157" y="643"/>
                  </a:cubicBezTo>
                  <a:cubicBezTo>
                    <a:pt x="118" y="740"/>
                    <a:pt x="98" y="837"/>
                    <a:pt x="98" y="954"/>
                  </a:cubicBezTo>
                  <a:cubicBezTo>
                    <a:pt x="98" y="993"/>
                    <a:pt x="118" y="1032"/>
                    <a:pt x="118" y="1071"/>
                  </a:cubicBezTo>
                  <a:cubicBezTo>
                    <a:pt x="79" y="1129"/>
                    <a:pt x="40" y="1207"/>
                    <a:pt x="40" y="1284"/>
                  </a:cubicBezTo>
                  <a:cubicBezTo>
                    <a:pt x="1" y="1401"/>
                    <a:pt x="1" y="1498"/>
                    <a:pt x="40" y="1615"/>
                  </a:cubicBezTo>
                  <a:cubicBezTo>
                    <a:pt x="40" y="1712"/>
                    <a:pt x="79" y="1810"/>
                    <a:pt x="137" y="1907"/>
                  </a:cubicBezTo>
                  <a:cubicBezTo>
                    <a:pt x="176" y="1946"/>
                    <a:pt x="234" y="2004"/>
                    <a:pt x="273" y="2062"/>
                  </a:cubicBezTo>
                  <a:cubicBezTo>
                    <a:pt x="371" y="2140"/>
                    <a:pt x="507" y="2218"/>
                    <a:pt x="643" y="2237"/>
                  </a:cubicBezTo>
                  <a:cubicBezTo>
                    <a:pt x="701" y="2237"/>
                    <a:pt x="779" y="2257"/>
                    <a:pt x="857" y="2257"/>
                  </a:cubicBezTo>
                  <a:cubicBezTo>
                    <a:pt x="993" y="2257"/>
                    <a:pt x="1129" y="2218"/>
                    <a:pt x="1246" y="2140"/>
                  </a:cubicBezTo>
                  <a:cubicBezTo>
                    <a:pt x="1343" y="2043"/>
                    <a:pt x="1460" y="1965"/>
                    <a:pt x="1537" y="1868"/>
                  </a:cubicBezTo>
                  <a:cubicBezTo>
                    <a:pt x="1557" y="1829"/>
                    <a:pt x="1596" y="1810"/>
                    <a:pt x="1615" y="1790"/>
                  </a:cubicBezTo>
                  <a:cubicBezTo>
                    <a:pt x="1674" y="1712"/>
                    <a:pt x="1732" y="1615"/>
                    <a:pt x="1771" y="1537"/>
                  </a:cubicBezTo>
                  <a:cubicBezTo>
                    <a:pt x="1810" y="1479"/>
                    <a:pt x="1849" y="1421"/>
                    <a:pt x="1868" y="1362"/>
                  </a:cubicBezTo>
                  <a:cubicBezTo>
                    <a:pt x="1926" y="1226"/>
                    <a:pt x="1965" y="1090"/>
                    <a:pt x="2004" y="973"/>
                  </a:cubicBezTo>
                  <a:cubicBezTo>
                    <a:pt x="2024" y="857"/>
                    <a:pt x="2024" y="759"/>
                    <a:pt x="2004" y="643"/>
                  </a:cubicBezTo>
                  <a:cubicBezTo>
                    <a:pt x="1985" y="545"/>
                    <a:pt x="1946" y="448"/>
                    <a:pt x="1888" y="351"/>
                  </a:cubicBezTo>
                  <a:cubicBezTo>
                    <a:pt x="1849" y="312"/>
                    <a:pt x="1790" y="254"/>
                    <a:pt x="1751" y="195"/>
                  </a:cubicBezTo>
                  <a:cubicBezTo>
                    <a:pt x="1654" y="118"/>
                    <a:pt x="1537" y="40"/>
                    <a:pt x="1401" y="20"/>
                  </a:cubicBezTo>
                  <a:cubicBezTo>
                    <a:pt x="1304" y="1"/>
                    <a:pt x="1226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0" name="Google Shape;690;p38"/>
            <p:cNvSpPr/>
            <p:nvPr/>
          </p:nvSpPr>
          <p:spPr>
            <a:xfrm>
              <a:off x="-9910125" y="5562588"/>
              <a:ext cx="53025" cy="51075"/>
            </a:xfrm>
            <a:custGeom>
              <a:avLst/>
              <a:gdLst/>
              <a:ahLst/>
              <a:cxnLst/>
              <a:rect l="l" t="t" r="r" b="b"/>
              <a:pathLst>
                <a:path w="2121" h="2043" extrusionOk="0">
                  <a:moveTo>
                    <a:pt x="993" y="0"/>
                  </a:moveTo>
                  <a:cubicBezTo>
                    <a:pt x="915" y="20"/>
                    <a:pt x="837" y="39"/>
                    <a:pt x="740" y="58"/>
                  </a:cubicBezTo>
                  <a:cubicBezTo>
                    <a:pt x="662" y="78"/>
                    <a:pt x="584" y="136"/>
                    <a:pt x="507" y="175"/>
                  </a:cubicBezTo>
                  <a:cubicBezTo>
                    <a:pt x="507" y="175"/>
                    <a:pt x="487" y="195"/>
                    <a:pt x="468" y="195"/>
                  </a:cubicBezTo>
                  <a:cubicBezTo>
                    <a:pt x="409" y="253"/>
                    <a:pt x="331" y="311"/>
                    <a:pt x="273" y="370"/>
                  </a:cubicBezTo>
                  <a:cubicBezTo>
                    <a:pt x="215" y="428"/>
                    <a:pt x="156" y="506"/>
                    <a:pt x="118" y="584"/>
                  </a:cubicBezTo>
                  <a:cubicBezTo>
                    <a:pt x="40" y="759"/>
                    <a:pt x="20" y="914"/>
                    <a:pt x="1" y="1089"/>
                  </a:cubicBezTo>
                  <a:cubicBezTo>
                    <a:pt x="1" y="1206"/>
                    <a:pt x="40" y="1303"/>
                    <a:pt x="98" y="1400"/>
                  </a:cubicBezTo>
                  <a:cubicBezTo>
                    <a:pt x="137" y="1498"/>
                    <a:pt x="195" y="1575"/>
                    <a:pt x="273" y="1653"/>
                  </a:cubicBezTo>
                  <a:cubicBezTo>
                    <a:pt x="351" y="1731"/>
                    <a:pt x="429" y="1770"/>
                    <a:pt x="526" y="1809"/>
                  </a:cubicBezTo>
                  <a:cubicBezTo>
                    <a:pt x="604" y="1828"/>
                    <a:pt x="662" y="1848"/>
                    <a:pt x="740" y="1848"/>
                  </a:cubicBezTo>
                  <a:cubicBezTo>
                    <a:pt x="779" y="1887"/>
                    <a:pt x="837" y="1926"/>
                    <a:pt x="876" y="1945"/>
                  </a:cubicBezTo>
                  <a:cubicBezTo>
                    <a:pt x="1012" y="2023"/>
                    <a:pt x="1148" y="2042"/>
                    <a:pt x="1284" y="2042"/>
                  </a:cubicBezTo>
                  <a:cubicBezTo>
                    <a:pt x="1362" y="2023"/>
                    <a:pt x="1421" y="2023"/>
                    <a:pt x="1498" y="2003"/>
                  </a:cubicBezTo>
                  <a:cubicBezTo>
                    <a:pt x="1635" y="1964"/>
                    <a:pt x="1751" y="1887"/>
                    <a:pt x="1829" y="1770"/>
                  </a:cubicBezTo>
                  <a:cubicBezTo>
                    <a:pt x="1849" y="1770"/>
                    <a:pt x="1849" y="1770"/>
                    <a:pt x="1849" y="1751"/>
                  </a:cubicBezTo>
                  <a:lnTo>
                    <a:pt x="1868" y="1751"/>
                  </a:lnTo>
                  <a:cubicBezTo>
                    <a:pt x="1907" y="1692"/>
                    <a:pt x="1946" y="1634"/>
                    <a:pt x="1985" y="1575"/>
                  </a:cubicBezTo>
                  <a:cubicBezTo>
                    <a:pt x="1985" y="1556"/>
                    <a:pt x="2004" y="1537"/>
                    <a:pt x="2004" y="1537"/>
                  </a:cubicBezTo>
                  <a:cubicBezTo>
                    <a:pt x="2024" y="1459"/>
                    <a:pt x="2062" y="1381"/>
                    <a:pt x="2082" y="1323"/>
                  </a:cubicBezTo>
                  <a:cubicBezTo>
                    <a:pt x="2082" y="1303"/>
                    <a:pt x="2082" y="1303"/>
                    <a:pt x="2082" y="1284"/>
                  </a:cubicBezTo>
                  <a:cubicBezTo>
                    <a:pt x="2101" y="1206"/>
                    <a:pt x="2101" y="1128"/>
                    <a:pt x="2121" y="1031"/>
                  </a:cubicBezTo>
                  <a:cubicBezTo>
                    <a:pt x="2121" y="1011"/>
                    <a:pt x="2101" y="992"/>
                    <a:pt x="2101" y="973"/>
                  </a:cubicBezTo>
                  <a:cubicBezTo>
                    <a:pt x="2101" y="914"/>
                    <a:pt x="2082" y="817"/>
                    <a:pt x="2062" y="759"/>
                  </a:cubicBezTo>
                  <a:cubicBezTo>
                    <a:pt x="2062" y="739"/>
                    <a:pt x="2062" y="739"/>
                    <a:pt x="2062" y="720"/>
                  </a:cubicBezTo>
                  <a:cubicBezTo>
                    <a:pt x="2024" y="642"/>
                    <a:pt x="1985" y="564"/>
                    <a:pt x="1946" y="506"/>
                  </a:cubicBezTo>
                  <a:cubicBezTo>
                    <a:pt x="1946" y="486"/>
                    <a:pt x="1926" y="467"/>
                    <a:pt x="1926" y="447"/>
                  </a:cubicBezTo>
                  <a:cubicBezTo>
                    <a:pt x="1868" y="389"/>
                    <a:pt x="1829" y="331"/>
                    <a:pt x="1771" y="272"/>
                  </a:cubicBezTo>
                  <a:lnTo>
                    <a:pt x="1751" y="272"/>
                  </a:lnTo>
                  <a:cubicBezTo>
                    <a:pt x="1751" y="253"/>
                    <a:pt x="1751" y="253"/>
                    <a:pt x="1732" y="253"/>
                  </a:cubicBezTo>
                  <a:cubicBezTo>
                    <a:pt x="1693" y="214"/>
                    <a:pt x="1615" y="156"/>
                    <a:pt x="1576" y="136"/>
                  </a:cubicBezTo>
                  <a:cubicBezTo>
                    <a:pt x="1557" y="136"/>
                    <a:pt x="1557" y="117"/>
                    <a:pt x="1557" y="117"/>
                  </a:cubicBezTo>
                  <a:cubicBezTo>
                    <a:pt x="1382" y="20"/>
                    <a:pt x="1246" y="2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1" name="Google Shape;691;p38"/>
            <p:cNvSpPr/>
            <p:nvPr/>
          </p:nvSpPr>
          <p:spPr>
            <a:xfrm>
              <a:off x="-10091000" y="5405038"/>
              <a:ext cx="48175" cy="50625"/>
            </a:xfrm>
            <a:custGeom>
              <a:avLst/>
              <a:gdLst/>
              <a:ahLst/>
              <a:cxnLst/>
              <a:rect l="l" t="t" r="r" b="b"/>
              <a:pathLst>
                <a:path w="1927" h="2025" extrusionOk="0">
                  <a:moveTo>
                    <a:pt x="1051" y="0"/>
                  </a:moveTo>
                  <a:cubicBezTo>
                    <a:pt x="954" y="20"/>
                    <a:pt x="856" y="20"/>
                    <a:pt x="759" y="20"/>
                  </a:cubicBezTo>
                  <a:cubicBezTo>
                    <a:pt x="642" y="20"/>
                    <a:pt x="545" y="39"/>
                    <a:pt x="448" y="98"/>
                  </a:cubicBezTo>
                  <a:cubicBezTo>
                    <a:pt x="370" y="137"/>
                    <a:pt x="273" y="195"/>
                    <a:pt x="215" y="273"/>
                  </a:cubicBezTo>
                  <a:cubicBezTo>
                    <a:pt x="137" y="351"/>
                    <a:pt x="78" y="448"/>
                    <a:pt x="59" y="545"/>
                  </a:cubicBezTo>
                  <a:cubicBezTo>
                    <a:pt x="20" y="642"/>
                    <a:pt x="1" y="740"/>
                    <a:pt x="1" y="856"/>
                  </a:cubicBezTo>
                  <a:cubicBezTo>
                    <a:pt x="20" y="915"/>
                    <a:pt x="40" y="992"/>
                    <a:pt x="40" y="1070"/>
                  </a:cubicBezTo>
                  <a:cubicBezTo>
                    <a:pt x="59" y="1129"/>
                    <a:pt x="98" y="1187"/>
                    <a:pt x="137" y="1245"/>
                  </a:cubicBezTo>
                  <a:cubicBezTo>
                    <a:pt x="137" y="1323"/>
                    <a:pt x="137" y="1401"/>
                    <a:pt x="176" y="1479"/>
                  </a:cubicBezTo>
                  <a:cubicBezTo>
                    <a:pt x="195" y="1537"/>
                    <a:pt x="234" y="1595"/>
                    <a:pt x="254" y="1673"/>
                  </a:cubicBezTo>
                  <a:cubicBezTo>
                    <a:pt x="331" y="1790"/>
                    <a:pt x="429" y="1868"/>
                    <a:pt x="565" y="1945"/>
                  </a:cubicBezTo>
                  <a:cubicBezTo>
                    <a:pt x="623" y="1965"/>
                    <a:pt x="681" y="1984"/>
                    <a:pt x="759" y="2004"/>
                  </a:cubicBezTo>
                  <a:cubicBezTo>
                    <a:pt x="811" y="2019"/>
                    <a:pt x="863" y="2025"/>
                    <a:pt x="915" y="2025"/>
                  </a:cubicBezTo>
                  <a:cubicBezTo>
                    <a:pt x="999" y="2025"/>
                    <a:pt x="1083" y="2008"/>
                    <a:pt x="1168" y="1984"/>
                  </a:cubicBezTo>
                  <a:cubicBezTo>
                    <a:pt x="1362" y="1926"/>
                    <a:pt x="1498" y="1829"/>
                    <a:pt x="1615" y="1693"/>
                  </a:cubicBezTo>
                  <a:cubicBezTo>
                    <a:pt x="1693" y="1634"/>
                    <a:pt x="1732" y="1556"/>
                    <a:pt x="1771" y="1479"/>
                  </a:cubicBezTo>
                  <a:cubicBezTo>
                    <a:pt x="1790" y="1459"/>
                    <a:pt x="1809" y="1440"/>
                    <a:pt x="1809" y="1420"/>
                  </a:cubicBezTo>
                  <a:cubicBezTo>
                    <a:pt x="1848" y="1342"/>
                    <a:pt x="1887" y="1245"/>
                    <a:pt x="1907" y="1167"/>
                  </a:cubicBezTo>
                  <a:cubicBezTo>
                    <a:pt x="1907" y="1129"/>
                    <a:pt x="1907" y="1070"/>
                    <a:pt x="1907" y="1031"/>
                  </a:cubicBezTo>
                  <a:cubicBezTo>
                    <a:pt x="1907" y="992"/>
                    <a:pt x="1926" y="934"/>
                    <a:pt x="1926" y="895"/>
                  </a:cubicBezTo>
                  <a:cubicBezTo>
                    <a:pt x="1926" y="876"/>
                    <a:pt x="1926" y="876"/>
                    <a:pt x="1926" y="856"/>
                  </a:cubicBezTo>
                  <a:cubicBezTo>
                    <a:pt x="1907" y="817"/>
                    <a:pt x="1907" y="778"/>
                    <a:pt x="1907" y="740"/>
                  </a:cubicBezTo>
                  <a:cubicBezTo>
                    <a:pt x="1887" y="701"/>
                    <a:pt x="1887" y="662"/>
                    <a:pt x="1868" y="623"/>
                  </a:cubicBezTo>
                  <a:cubicBezTo>
                    <a:pt x="1868" y="603"/>
                    <a:pt x="1868" y="584"/>
                    <a:pt x="1868" y="584"/>
                  </a:cubicBezTo>
                  <a:cubicBezTo>
                    <a:pt x="1848" y="506"/>
                    <a:pt x="1790" y="428"/>
                    <a:pt x="1771" y="370"/>
                  </a:cubicBezTo>
                  <a:cubicBezTo>
                    <a:pt x="1693" y="253"/>
                    <a:pt x="1596" y="156"/>
                    <a:pt x="1459" y="98"/>
                  </a:cubicBezTo>
                  <a:cubicBezTo>
                    <a:pt x="1343" y="39"/>
                    <a:pt x="1207" y="0"/>
                    <a:pt x="10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2" name="Google Shape;692;p38"/>
            <p:cNvSpPr/>
            <p:nvPr/>
          </p:nvSpPr>
          <p:spPr>
            <a:xfrm>
              <a:off x="-10234925" y="5373438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779" y="0"/>
                  </a:moveTo>
                  <a:cubicBezTo>
                    <a:pt x="662" y="20"/>
                    <a:pt x="565" y="39"/>
                    <a:pt x="467" y="98"/>
                  </a:cubicBezTo>
                  <a:cubicBezTo>
                    <a:pt x="370" y="136"/>
                    <a:pt x="292" y="195"/>
                    <a:pt x="215" y="273"/>
                  </a:cubicBezTo>
                  <a:cubicBezTo>
                    <a:pt x="137" y="350"/>
                    <a:pt x="98" y="428"/>
                    <a:pt x="59" y="525"/>
                  </a:cubicBezTo>
                  <a:cubicBezTo>
                    <a:pt x="20" y="623"/>
                    <a:pt x="1" y="739"/>
                    <a:pt x="20" y="837"/>
                  </a:cubicBezTo>
                  <a:cubicBezTo>
                    <a:pt x="20" y="914"/>
                    <a:pt x="40" y="992"/>
                    <a:pt x="59" y="1051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31" y="1440"/>
                    <a:pt x="390" y="1478"/>
                    <a:pt x="448" y="1517"/>
                  </a:cubicBezTo>
                  <a:cubicBezTo>
                    <a:pt x="544" y="1565"/>
                    <a:pt x="653" y="1600"/>
                    <a:pt x="776" y="1600"/>
                  </a:cubicBezTo>
                  <a:cubicBezTo>
                    <a:pt x="802" y="1600"/>
                    <a:pt x="829" y="1599"/>
                    <a:pt x="856" y="1595"/>
                  </a:cubicBezTo>
                  <a:lnTo>
                    <a:pt x="954" y="1595"/>
                  </a:lnTo>
                  <a:cubicBezTo>
                    <a:pt x="1070" y="1595"/>
                    <a:pt x="1168" y="1556"/>
                    <a:pt x="1265" y="1517"/>
                  </a:cubicBezTo>
                  <a:cubicBezTo>
                    <a:pt x="1362" y="1478"/>
                    <a:pt x="1440" y="1420"/>
                    <a:pt x="1518" y="1323"/>
                  </a:cubicBezTo>
                  <a:cubicBezTo>
                    <a:pt x="1576" y="1264"/>
                    <a:pt x="1634" y="1167"/>
                    <a:pt x="1654" y="1070"/>
                  </a:cubicBezTo>
                  <a:cubicBezTo>
                    <a:pt x="1712" y="973"/>
                    <a:pt x="1732" y="875"/>
                    <a:pt x="1712" y="759"/>
                  </a:cubicBezTo>
                  <a:cubicBezTo>
                    <a:pt x="1712" y="681"/>
                    <a:pt x="1693" y="623"/>
                    <a:pt x="1673" y="545"/>
                  </a:cubicBezTo>
                  <a:cubicBezTo>
                    <a:pt x="1634" y="409"/>
                    <a:pt x="1557" y="311"/>
                    <a:pt x="1459" y="214"/>
                  </a:cubicBezTo>
                  <a:cubicBezTo>
                    <a:pt x="1401" y="175"/>
                    <a:pt x="1343" y="136"/>
                    <a:pt x="1284" y="98"/>
                  </a:cubicBezTo>
                  <a:cubicBezTo>
                    <a:pt x="1168" y="20"/>
                    <a:pt x="1031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3" name="Google Shape;693;p38"/>
            <p:cNvSpPr/>
            <p:nvPr/>
          </p:nvSpPr>
          <p:spPr>
            <a:xfrm>
              <a:off x="-10395875" y="5249738"/>
              <a:ext cx="61775" cy="60500"/>
            </a:xfrm>
            <a:custGeom>
              <a:avLst/>
              <a:gdLst/>
              <a:ahLst/>
              <a:cxnLst/>
              <a:rect l="l" t="t" r="r" b="b"/>
              <a:pathLst>
                <a:path w="2471" h="2420" extrusionOk="0">
                  <a:moveTo>
                    <a:pt x="1400" y="0"/>
                  </a:moveTo>
                  <a:cubicBezTo>
                    <a:pt x="1363" y="0"/>
                    <a:pt x="1324" y="2"/>
                    <a:pt x="1285" y="8"/>
                  </a:cubicBezTo>
                  <a:lnTo>
                    <a:pt x="1226" y="8"/>
                  </a:lnTo>
                  <a:cubicBezTo>
                    <a:pt x="1129" y="28"/>
                    <a:pt x="1032" y="47"/>
                    <a:pt x="934" y="66"/>
                  </a:cubicBezTo>
                  <a:cubicBezTo>
                    <a:pt x="837" y="105"/>
                    <a:pt x="721" y="164"/>
                    <a:pt x="623" y="203"/>
                  </a:cubicBezTo>
                  <a:cubicBezTo>
                    <a:pt x="526" y="261"/>
                    <a:pt x="429" y="339"/>
                    <a:pt x="351" y="417"/>
                  </a:cubicBezTo>
                  <a:cubicBezTo>
                    <a:pt x="273" y="494"/>
                    <a:pt x="215" y="592"/>
                    <a:pt x="157" y="689"/>
                  </a:cubicBezTo>
                  <a:cubicBezTo>
                    <a:pt x="137" y="708"/>
                    <a:pt x="137" y="728"/>
                    <a:pt x="118" y="747"/>
                  </a:cubicBezTo>
                  <a:cubicBezTo>
                    <a:pt x="98" y="825"/>
                    <a:pt x="59" y="922"/>
                    <a:pt x="40" y="1020"/>
                  </a:cubicBezTo>
                  <a:cubicBezTo>
                    <a:pt x="1" y="1214"/>
                    <a:pt x="20" y="1350"/>
                    <a:pt x="59" y="1545"/>
                  </a:cubicBezTo>
                  <a:cubicBezTo>
                    <a:pt x="79" y="1661"/>
                    <a:pt x="137" y="1759"/>
                    <a:pt x="195" y="1836"/>
                  </a:cubicBezTo>
                  <a:cubicBezTo>
                    <a:pt x="215" y="1856"/>
                    <a:pt x="215" y="1875"/>
                    <a:pt x="234" y="1895"/>
                  </a:cubicBezTo>
                  <a:cubicBezTo>
                    <a:pt x="293" y="1973"/>
                    <a:pt x="351" y="2031"/>
                    <a:pt x="409" y="2089"/>
                  </a:cubicBezTo>
                  <a:cubicBezTo>
                    <a:pt x="468" y="2167"/>
                    <a:pt x="545" y="2206"/>
                    <a:pt x="623" y="2245"/>
                  </a:cubicBezTo>
                  <a:cubicBezTo>
                    <a:pt x="643" y="2264"/>
                    <a:pt x="662" y="2284"/>
                    <a:pt x="682" y="2284"/>
                  </a:cubicBezTo>
                  <a:cubicBezTo>
                    <a:pt x="701" y="2303"/>
                    <a:pt x="721" y="2303"/>
                    <a:pt x="721" y="2303"/>
                  </a:cubicBezTo>
                  <a:cubicBezTo>
                    <a:pt x="798" y="2342"/>
                    <a:pt x="876" y="2362"/>
                    <a:pt x="934" y="2381"/>
                  </a:cubicBezTo>
                  <a:cubicBezTo>
                    <a:pt x="973" y="2400"/>
                    <a:pt x="993" y="2400"/>
                    <a:pt x="1012" y="2400"/>
                  </a:cubicBezTo>
                  <a:cubicBezTo>
                    <a:pt x="1071" y="2400"/>
                    <a:pt x="1187" y="2420"/>
                    <a:pt x="1285" y="2420"/>
                  </a:cubicBezTo>
                  <a:cubicBezTo>
                    <a:pt x="1362" y="2400"/>
                    <a:pt x="1440" y="2400"/>
                    <a:pt x="1518" y="2381"/>
                  </a:cubicBezTo>
                  <a:cubicBezTo>
                    <a:pt x="1518" y="2362"/>
                    <a:pt x="1537" y="2362"/>
                    <a:pt x="1537" y="2362"/>
                  </a:cubicBezTo>
                  <a:cubicBezTo>
                    <a:pt x="1635" y="2323"/>
                    <a:pt x="1712" y="2303"/>
                    <a:pt x="1790" y="2245"/>
                  </a:cubicBezTo>
                  <a:cubicBezTo>
                    <a:pt x="1849" y="2206"/>
                    <a:pt x="1907" y="2148"/>
                    <a:pt x="1965" y="2089"/>
                  </a:cubicBezTo>
                  <a:cubicBezTo>
                    <a:pt x="1965" y="2089"/>
                    <a:pt x="1985" y="2070"/>
                    <a:pt x="1985" y="2070"/>
                  </a:cubicBezTo>
                  <a:cubicBezTo>
                    <a:pt x="2004" y="2031"/>
                    <a:pt x="2024" y="2011"/>
                    <a:pt x="2043" y="1992"/>
                  </a:cubicBezTo>
                  <a:cubicBezTo>
                    <a:pt x="2063" y="1973"/>
                    <a:pt x="2101" y="1953"/>
                    <a:pt x="2121" y="1934"/>
                  </a:cubicBezTo>
                  <a:cubicBezTo>
                    <a:pt x="2140" y="1914"/>
                    <a:pt x="2160" y="1895"/>
                    <a:pt x="2160" y="1856"/>
                  </a:cubicBezTo>
                  <a:cubicBezTo>
                    <a:pt x="2238" y="1778"/>
                    <a:pt x="2315" y="1681"/>
                    <a:pt x="2354" y="1584"/>
                  </a:cubicBezTo>
                  <a:cubicBezTo>
                    <a:pt x="2374" y="1506"/>
                    <a:pt x="2413" y="1408"/>
                    <a:pt x="2432" y="1311"/>
                  </a:cubicBezTo>
                  <a:cubicBezTo>
                    <a:pt x="2452" y="1253"/>
                    <a:pt x="2452" y="1195"/>
                    <a:pt x="2452" y="1136"/>
                  </a:cubicBezTo>
                  <a:cubicBezTo>
                    <a:pt x="2471" y="1078"/>
                    <a:pt x="2471" y="1020"/>
                    <a:pt x="2471" y="961"/>
                  </a:cubicBezTo>
                  <a:cubicBezTo>
                    <a:pt x="2471" y="961"/>
                    <a:pt x="2471" y="942"/>
                    <a:pt x="2471" y="942"/>
                  </a:cubicBezTo>
                  <a:cubicBezTo>
                    <a:pt x="2452" y="844"/>
                    <a:pt x="2432" y="767"/>
                    <a:pt x="2413" y="689"/>
                  </a:cubicBezTo>
                  <a:cubicBezTo>
                    <a:pt x="2413" y="669"/>
                    <a:pt x="2413" y="650"/>
                    <a:pt x="2393" y="631"/>
                  </a:cubicBezTo>
                  <a:cubicBezTo>
                    <a:pt x="2374" y="553"/>
                    <a:pt x="2335" y="475"/>
                    <a:pt x="2296" y="417"/>
                  </a:cubicBezTo>
                  <a:cubicBezTo>
                    <a:pt x="2296" y="417"/>
                    <a:pt x="2296" y="397"/>
                    <a:pt x="2296" y="397"/>
                  </a:cubicBezTo>
                  <a:cubicBezTo>
                    <a:pt x="2238" y="339"/>
                    <a:pt x="2199" y="300"/>
                    <a:pt x="2160" y="242"/>
                  </a:cubicBezTo>
                  <a:cubicBezTo>
                    <a:pt x="2101" y="203"/>
                    <a:pt x="2043" y="164"/>
                    <a:pt x="1985" y="125"/>
                  </a:cubicBezTo>
                  <a:cubicBezTo>
                    <a:pt x="1907" y="66"/>
                    <a:pt x="1771" y="28"/>
                    <a:pt x="1654" y="28"/>
                  </a:cubicBezTo>
                  <a:cubicBezTo>
                    <a:pt x="1572" y="14"/>
                    <a:pt x="1489" y="0"/>
                    <a:pt x="1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4" name="Google Shape;694;p38"/>
            <p:cNvSpPr/>
            <p:nvPr/>
          </p:nvSpPr>
          <p:spPr>
            <a:xfrm>
              <a:off x="-10225200" y="5250288"/>
              <a:ext cx="47200" cy="50900"/>
            </a:xfrm>
            <a:custGeom>
              <a:avLst/>
              <a:gdLst/>
              <a:ahLst/>
              <a:cxnLst/>
              <a:rect l="l" t="t" r="r" b="b"/>
              <a:pathLst>
                <a:path w="1888" h="2036" extrusionOk="0">
                  <a:moveTo>
                    <a:pt x="1065" y="1"/>
                  </a:moveTo>
                  <a:cubicBezTo>
                    <a:pt x="1041" y="1"/>
                    <a:pt x="1017" y="2"/>
                    <a:pt x="993" y="6"/>
                  </a:cubicBezTo>
                  <a:lnTo>
                    <a:pt x="954" y="6"/>
                  </a:lnTo>
                  <a:cubicBezTo>
                    <a:pt x="895" y="6"/>
                    <a:pt x="779" y="25"/>
                    <a:pt x="740" y="44"/>
                  </a:cubicBezTo>
                  <a:lnTo>
                    <a:pt x="720" y="44"/>
                  </a:lnTo>
                  <a:cubicBezTo>
                    <a:pt x="701" y="44"/>
                    <a:pt x="701" y="44"/>
                    <a:pt x="681" y="64"/>
                  </a:cubicBezTo>
                  <a:cubicBezTo>
                    <a:pt x="623" y="83"/>
                    <a:pt x="545" y="122"/>
                    <a:pt x="487" y="161"/>
                  </a:cubicBezTo>
                  <a:cubicBezTo>
                    <a:pt x="467" y="161"/>
                    <a:pt x="467" y="161"/>
                    <a:pt x="448" y="181"/>
                  </a:cubicBezTo>
                  <a:cubicBezTo>
                    <a:pt x="409" y="220"/>
                    <a:pt x="351" y="278"/>
                    <a:pt x="292" y="317"/>
                  </a:cubicBezTo>
                  <a:cubicBezTo>
                    <a:pt x="292" y="317"/>
                    <a:pt x="292" y="317"/>
                    <a:pt x="273" y="336"/>
                  </a:cubicBezTo>
                  <a:cubicBezTo>
                    <a:pt x="273" y="336"/>
                    <a:pt x="273" y="336"/>
                    <a:pt x="253" y="356"/>
                  </a:cubicBezTo>
                  <a:cubicBezTo>
                    <a:pt x="234" y="375"/>
                    <a:pt x="215" y="414"/>
                    <a:pt x="195" y="453"/>
                  </a:cubicBezTo>
                  <a:cubicBezTo>
                    <a:pt x="176" y="472"/>
                    <a:pt x="156" y="511"/>
                    <a:pt x="137" y="531"/>
                  </a:cubicBezTo>
                  <a:cubicBezTo>
                    <a:pt x="117" y="550"/>
                    <a:pt x="117" y="570"/>
                    <a:pt x="98" y="589"/>
                  </a:cubicBezTo>
                  <a:cubicBezTo>
                    <a:pt x="78" y="667"/>
                    <a:pt x="59" y="725"/>
                    <a:pt x="20" y="803"/>
                  </a:cubicBezTo>
                  <a:cubicBezTo>
                    <a:pt x="20" y="803"/>
                    <a:pt x="20" y="803"/>
                    <a:pt x="20" y="822"/>
                  </a:cubicBezTo>
                  <a:cubicBezTo>
                    <a:pt x="20" y="822"/>
                    <a:pt x="20" y="842"/>
                    <a:pt x="20" y="842"/>
                  </a:cubicBezTo>
                  <a:cubicBezTo>
                    <a:pt x="20" y="842"/>
                    <a:pt x="20" y="861"/>
                    <a:pt x="20" y="861"/>
                  </a:cubicBezTo>
                  <a:cubicBezTo>
                    <a:pt x="1" y="939"/>
                    <a:pt x="1" y="1017"/>
                    <a:pt x="1" y="1075"/>
                  </a:cubicBezTo>
                  <a:cubicBezTo>
                    <a:pt x="1" y="1095"/>
                    <a:pt x="1" y="1114"/>
                    <a:pt x="1" y="1114"/>
                  </a:cubicBezTo>
                  <a:cubicBezTo>
                    <a:pt x="1" y="1134"/>
                    <a:pt x="1" y="1134"/>
                    <a:pt x="1" y="1153"/>
                  </a:cubicBezTo>
                  <a:cubicBezTo>
                    <a:pt x="1" y="1211"/>
                    <a:pt x="20" y="1289"/>
                    <a:pt x="40" y="1367"/>
                  </a:cubicBezTo>
                  <a:cubicBezTo>
                    <a:pt x="40" y="1367"/>
                    <a:pt x="40" y="1386"/>
                    <a:pt x="40" y="1386"/>
                  </a:cubicBezTo>
                  <a:cubicBezTo>
                    <a:pt x="40" y="1386"/>
                    <a:pt x="59" y="1406"/>
                    <a:pt x="59" y="1406"/>
                  </a:cubicBezTo>
                  <a:cubicBezTo>
                    <a:pt x="78" y="1484"/>
                    <a:pt x="117" y="1542"/>
                    <a:pt x="156" y="1620"/>
                  </a:cubicBezTo>
                  <a:cubicBezTo>
                    <a:pt x="156" y="1639"/>
                    <a:pt x="176" y="1639"/>
                    <a:pt x="176" y="1639"/>
                  </a:cubicBezTo>
                  <a:cubicBezTo>
                    <a:pt x="195" y="1659"/>
                    <a:pt x="234" y="1698"/>
                    <a:pt x="234" y="1717"/>
                  </a:cubicBezTo>
                  <a:cubicBezTo>
                    <a:pt x="253" y="1737"/>
                    <a:pt x="292" y="1775"/>
                    <a:pt x="312" y="1814"/>
                  </a:cubicBezTo>
                  <a:cubicBezTo>
                    <a:pt x="312" y="1814"/>
                    <a:pt x="331" y="1814"/>
                    <a:pt x="331" y="1834"/>
                  </a:cubicBezTo>
                  <a:cubicBezTo>
                    <a:pt x="409" y="1912"/>
                    <a:pt x="506" y="1951"/>
                    <a:pt x="604" y="1989"/>
                  </a:cubicBezTo>
                  <a:cubicBezTo>
                    <a:pt x="675" y="2018"/>
                    <a:pt x="746" y="2036"/>
                    <a:pt x="825" y="2036"/>
                  </a:cubicBezTo>
                  <a:cubicBezTo>
                    <a:pt x="854" y="2036"/>
                    <a:pt x="883" y="2034"/>
                    <a:pt x="915" y="2028"/>
                  </a:cubicBezTo>
                  <a:cubicBezTo>
                    <a:pt x="1031" y="2028"/>
                    <a:pt x="1129" y="2009"/>
                    <a:pt x="1207" y="1951"/>
                  </a:cubicBezTo>
                  <a:cubicBezTo>
                    <a:pt x="1265" y="1931"/>
                    <a:pt x="1323" y="1892"/>
                    <a:pt x="1362" y="1873"/>
                  </a:cubicBezTo>
                  <a:cubicBezTo>
                    <a:pt x="1420" y="1853"/>
                    <a:pt x="1459" y="1814"/>
                    <a:pt x="1518" y="1795"/>
                  </a:cubicBezTo>
                  <a:cubicBezTo>
                    <a:pt x="1557" y="1756"/>
                    <a:pt x="1615" y="1698"/>
                    <a:pt x="1673" y="1659"/>
                  </a:cubicBezTo>
                  <a:cubicBezTo>
                    <a:pt x="1771" y="1562"/>
                    <a:pt x="1829" y="1445"/>
                    <a:pt x="1848" y="1309"/>
                  </a:cubicBezTo>
                  <a:cubicBezTo>
                    <a:pt x="1868" y="1211"/>
                    <a:pt x="1868" y="1134"/>
                    <a:pt x="1887" y="1056"/>
                  </a:cubicBezTo>
                  <a:cubicBezTo>
                    <a:pt x="1887" y="1036"/>
                    <a:pt x="1887" y="1017"/>
                    <a:pt x="1887" y="998"/>
                  </a:cubicBezTo>
                  <a:cubicBezTo>
                    <a:pt x="1887" y="978"/>
                    <a:pt x="1868" y="939"/>
                    <a:pt x="1868" y="920"/>
                  </a:cubicBezTo>
                  <a:cubicBezTo>
                    <a:pt x="1848" y="822"/>
                    <a:pt x="1848" y="706"/>
                    <a:pt x="1809" y="628"/>
                  </a:cubicBezTo>
                  <a:cubicBezTo>
                    <a:pt x="1809" y="609"/>
                    <a:pt x="1809" y="589"/>
                    <a:pt x="1790" y="589"/>
                  </a:cubicBezTo>
                  <a:cubicBezTo>
                    <a:pt x="1771" y="511"/>
                    <a:pt x="1732" y="433"/>
                    <a:pt x="1693" y="356"/>
                  </a:cubicBezTo>
                  <a:cubicBezTo>
                    <a:pt x="1615" y="239"/>
                    <a:pt x="1518" y="161"/>
                    <a:pt x="1382" y="83"/>
                  </a:cubicBezTo>
                  <a:cubicBezTo>
                    <a:pt x="1286" y="35"/>
                    <a:pt x="1176" y="1"/>
                    <a:pt x="10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5" name="Google Shape;695;p38"/>
            <p:cNvSpPr/>
            <p:nvPr/>
          </p:nvSpPr>
          <p:spPr>
            <a:xfrm>
              <a:off x="-9923250" y="5343938"/>
              <a:ext cx="47675" cy="51225"/>
            </a:xfrm>
            <a:custGeom>
              <a:avLst/>
              <a:gdLst/>
              <a:ahLst/>
              <a:cxnLst/>
              <a:rect l="l" t="t" r="r" b="b"/>
              <a:pathLst>
                <a:path w="1907" h="2049" extrusionOk="0">
                  <a:moveTo>
                    <a:pt x="1100" y="1"/>
                  </a:moveTo>
                  <a:cubicBezTo>
                    <a:pt x="1016" y="1"/>
                    <a:pt x="936" y="10"/>
                    <a:pt x="856" y="33"/>
                  </a:cubicBezTo>
                  <a:cubicBezTo>
                    <a:pt x="798" y="72"/>
                    <a:pt x="740" y="91"/>
                    <a:pt x="662" y="130"/>
                  </a:cubicBezTo>
                  <a:cubicBezTo>
                    <a:pt x="565" y="208"/>
                    <a:pt x="467" y="305"/>
                    <a:pt x="409" y="422"/>
                  </a:cubicBezTo>
                  <a:cubicBezTo>
                    <a:pt x="292" y="577"/>
                    <a:pt x="195" y="733"/>
                    <a:pt x="98" y="889"/>
                  </a:cubicBezTo>
                  <a:cubicBezTo>
                    <a:pt x="40" y="986"/>
                    <a:pt x="20" y="1083"/>
                    <a:pt x="20" y="1180"/>
                  </a:cubicBezTo>
                  <a:cubicBezTo>
                    <a:pt x="1" y="1297"/>
                    <a:pt x="1" y="1394"/>
                    <a:pt x="40" y="1511"/>
                  </a:cubicBezTo>
                  <a:cubicBezTo>
                    <a:pt x="78" y="1608"/>
                    <a:pt x="117" y="1705"/>
                    <a:pt x="195" y="1764"/>
                  </a:cubicBezTo>
                  <a:cubicBezTo>
                    <a:pt x="254" y="1861"/>
                    <a:pt x="331" y="1919"/>
                    <a:pt x="429" y="1958"/>
                  </a:cubicBezTo>
                  <a:cubicBezTo>
                    <a:pt x="487" y="1978"/>
                    <a:pt x="565" y="2017"/>
                    <a:pt x="623" y="2036"/>
                  </a:cubicBezTo>
                  <a:cubicBezTo>
                    <a:pt x="679" y="2044"/>
                    <a:pt x="739" y="2049"/>
                    <a:pt x="800" y="2049"/>
                  </a:cubicBezTo>
                  <a:cubicBezTo>
                    <a:pt x="885" y="2049"/>
                    <a:pt x="971" y="2039"/>
                    <a:pt x="1051" y="2017"/>
                  </a:cubicBezTo>
                  <a:cubicBezTo>
                    <a:pt x="1109" y="1978"/>
                    <a:pt x="1168" y="1958"/>
                    <a:pt x="1226" y="1919"/>
                  </a:cubicBezTo>
                  <a:cubicBezTo>
                    <a:pt x="1343" y="1842"/>
                    <a:pt x="1440" y="1744"/>
                    <a:pt x="1498" y="1628"/>
                  </a:cubicBezTo>
                  <a:cubicBezTo>
                    <a:pt x="1615" y="1472"/>
                    <a:pt x="1712" y="1316"/>
                    <a:pt x="1809" y="1161"/>
                  </a:cubicBezTo>
                  <a:cubicBezTo>
                    <a:pt x="1868" y="1064"/>
                    <a:pt x="1887" y="966"/>
                    <a:pt x="1887" y="869"/>
                  </a:cubicBezTo>
                  <a:cubicBezTo>
                    <a:pt x="1907" y="752"/>
                    <a:pt x="1907" y="655"/>
                    <a:pt x="1868" y="538"/>
                  </a:cubicBezTo>
                  <a:cubicBezTo>
                    <a:pt x="1829" y="441"/>
                    <a:pt x="1790" y="344"/>
                    <a:pt x="1712" y="286"/>
                  </a:cubicBezTo>
                  <a:cubicBezTo>
                    <a:pt x="1654" y="188"/>
                    <a:pt x="1576" y="130"/>
                    <a:pt x="1479" y="91"/>
                  </a:cubicBezTo>
                  <a:cubicBezTo>
                    <a:pt x="1401" y="72"/>
                    <a:pt x="1343" y="33"/>
                    <a:pt x="1284" y="13"/>
                  </a:cubicBezTo>
                  <a:cubicBezTo>
                    <a:pt x="1220" y="5"/>
                    <a:pt x="1159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6" name="Google Shape;696;p38"/>
            <p:cNvSpPr/>
            <p:nvPr/>
          </p:nvSpPr>
          <p:spPr>
            <a:xfrm>
              <a:off x="-9969425" y="5499363"/>
              <a:ext cx="43275" cy="40025"/>
            </a:xfrm>
            <a:custGeom>
              <a:avLst/>
              <a:gdLst/>
              <a:ahLst/>
              <a:cxnLst/>
              <a:rect l="l" t="t" r="r" b="b"/>
              <a:pathLst>
                <a:path w="1731" h="1601" extrusionOk="0">
                  <a:moveTo>
                    <a:pt x="875" y="1"/>
                  </a:moveTo>
                  <a:lnTo>
                    <a:pt x="759" y="20"/>
                  </a:lnTo>
                  <a:cubicBezTo>
                    <a:pt x="661" y="20"/>
                    <a:pt x="564" y="40"/>
                    <a:pt x="467" y="98"/>
                  </a:cubicBezTo>
                  <a:cubicBezTo>
                    <a:pt x="370" y="137"/>
                    <a:pt x="292" y="195"/>
                    <a:pt x="214" y="273"/>
                  </a:cubicBezTo>
                  <a:cubicBezTo>
                    <a:pt x="136" y="351"/>
                    <a:pt x="97" y="429"/>
                    <a:pt x="58" y="545"/>
                  </a:cubicBezTo>
                  <a:cubicBezTo>
                    <a:pt x="19" y="642"/>
                    <a:pt x="0" y="740"/>
                    <a:pt x="19" y="856"/>
                  </a:cubicBezTo>
                  <a:cubicBezTo>
                    <a:pt x="19" y="915"/>
                    <a:pt x="39" y="993"/>
                    <a:pt x="58" y="1051"/>
                  </a:cubicBezTo>
                  <a:cubicBezTo>
                    <a:pt x="97" y="1187"/>
                    <a:pt x="175" y="1304"/>
                    <a:pt x="272" y="1401"/>
                  </a:cubicBezTo>
                  <a:cubicBezTo>
                    <a:pt x="331" y="1440"/>
                    <a:pt x="389" y="1479"/>
                    <a:pt x="447" y="1518"/>
                  </a:cubicBezTo>
                  <a:cubicBezTo>
                    <a:pt x="543" y="1566"/>
                    <a:pt x="653" y="1601"/>
                    <a:pt x="775" y="1601"/>
                  </a:cubicBezTo>
                  <a:cubicBezTo>
                    <a:pt x="801" y="1601"/>
                    <a:pt x="828" y="1599"/>
                    <a:pt x="856" y="1596"/>
                  </a:cubicBezTo>
                  <a:lnTo>
                    <a:pt x="953" y="1596"/>
                  </a:lnTo>
                  <a:cubicBezTo>
                    <a:pt x="1070" y="1596"/>
                    <a:pt x="1167" y="1576"/>
                    <a:pt x="1264" y="1518"/>
                  </a:cubicBezTo>
                  <a:cubicBezTo>
                    <a:pt x="1361" y="1479"/>
                    <a:pt x="1439" y="1420"/>
                    <a:pt x="1517" y="1343"/>
                  </a:cubicBezTo>
                  <a:cubicBezTo>
                    <a:pt x="1575" y="1265"/>
                    <a:pt x="1634" y="1168"/>
                    <a:pt x="1653" y="1070"/>
                  </a:cubicBezTo>
                  <a:cubicBezTo>
                    <a:pt x="1712" y="973"/>
                    <a:pt x="1731" y="876"/>
                    <a:pt x="1712" y="759"/>
                  </a:cubicBezTo>
                  <a:cubicBezTo>
                    <a:pt x="1692" y="701"/>
                    <a:pt x="1692" y="623"/>
                    <a:pt x="1673" y="545"/>
                  </a:cubicBezTo>
                  <a:cubicBezTo>
                    <a:pt x="1634" y="429"/>
                    <a:pt x="1556" y="312"/>
                    <a:pt x="1459" y="215"/>
                  </a:cubicBezTo>
                  <a:cubicBezTo>
                    <a:pt x="1400" y="176"/>
                    <a:pt x="1342" y="137"/>
                    <a:pt x="1284" y="98"/>
                  </a:cubicBezTo>
                  <a:cubicBezTo>
                    <a:pt x="1167" y="20"/>
                    <a:pt x="1031" y="1"/>
                    <a:pt x="8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7" name="Google Shape;697;p38"/>
            <p:cNvSpPr/>
            <p:nvPr/>
          </p:nvSpPr>
          <p:spPr>
            <a:xfrm>
              <a:off x="-9679650" y="5607163"/>
              <a:ext cx="56425" cy="54325"/>
            </a:xfrm>
            <a:custGeom>
              <a:avLst/>
              <a:gdLst/>
              <a:ahLst/>
              <a:cxnLst/>
              <a:rect l="l" t="t" r="r" b="b"/>
              <a:pathLst>
                <a:path w="2257" h="2173" extrusionOk="0">
                  <a:moveTo>
                    <a:pt x="1367" y="0"/>
                  </a:moveTo>
                  <a:cubicBezTo>
                    <a:pt x="1240" y="0"/>
                    <a:pt x="1110" y="19"/>
                    <a:pt x="973" y="65"/>
                  </a:cubicBezTo>
                  <a:cubicBezTo>
                    <a:pt x="876" y="84"/>
                    <a:pt x="779" y="143"/>
                    <a:pt x="682" y="201"/>
                  </a:cubicBezTo>
                  <a:cubicBezTo>
                    <a:pt x="584" y="259"/>
                    <a:pt x="507" y="337"/>
                    <a:pt x="429" y="395"/>
                  </a:cubicBezTo>
                  <a:cubicBezTo>
                    <a:pt x="390" y="434"/>
                    <a:pt x="370" y="473"/>
                    <a:pt x="331" y="493"/>
                  </a:cubicBezTo>
                  <a:cubicBezTo>
                    <a:pt x="273" y="590"/>
                    <a:pt x="195" y="668"/>
                    <a:pt x="156" y="765"/>
                  </a:cubicBezTo>
                  <a:cubicBezTo>
                    <a:pt x="59" y="979"/>
                    <a:pt x="1" y="1193"/>
                    <a:pt x="20" y="1407"/>
                  </a:cubicBezTo>
                  <a:cubicBezTo>
                    <a:pt x="20" y="1523"/>
                    <a:pt x="40" y="1621"/>
                    <a:pt x="98" y="1718"/>
                  </a:cubicBezTo>
                  <a:cubicBezTo>
                    <a:pt x="137" y="1815"/>
                    <a:pt x="195" y="1893"/>
                    <a:pt x="273" y="1971"/>
                  </a:cubicBezTo>
                  <a:cubicBezTo>
                    <a:pt x="351" y="2049"/>
                    <a:pt x="448" y="2087"/>
                    <a:pt x="545" y="2126"/>
                  </a:cubicBezTo>
                  <a:cubicBezTo>
                    <a:pt x="617" y="2155"/>
                    <a:pt x="688" y="2173"/>
                    <a:pt x="767" y="2173"/>
                  </a:cubicBezTo>
                  <a:cubicBezTo>
                    <a:pt x="795" y="2173"/>
                    <a:pt x="825" y="2171"/>
                    <a:pt x="857" y="2165"/>
                  </a:cubicBezTo>
                  <a:cubicBezTo>
                    <a:pt x="915" y="2165"/>
                    <a:pt x="993" y="2146"/>
                    <a:pt x="1071" y="2126"/>
                  </a:cubicBezTo>
                  <a:cubicBezTo>
                    <a:pt x="1148" y="2107"/>
                    <a:pt x="1226" y="2049"/>
                    <a:pt x="1304" y="2010"/>
                  </a:cubicBezTo>
                  <a:cubicBezTo>
                    <a:pt x="1323" y="1990"/>
                    <a:pt x="1343" y="1990"/>
                    <a:pt x="1382" y="1990"/>
                  </a:cubicBezTo>
                  <a:cubicBezTo>
                    <a:pt x="1401" y="1971"/>
                    <a:pt x="1440" y="1971"/>
                    <a:pt x="1460" y="1951"/>
                  </a:cubicBezTo>
                  <a:cubicBezTo>
                    <a:pt x="1537" y="1912"/>
                    <a:pt x="1635" y="1874"/>
                    <a:pt x="1712" y="1815"/>
                  </a:cubicBezTo>
                  <a:cubicBezTo>
                    <a:pt x="1790" y="1776"/>
                    <a:pt x="1849" y="1718"/>
                    <a:pt x="1907" y="1660"/>
                  </a:cubicBezTo>
                  <a:cubicBezTo>
                    <a:pt x="1907" y="1660"/>
                    <a:pt x="1926" y="1640"/>
                    <a:pt x="1926" y="1640"/>
                  </a:cubicBezTo>
                  <a:cubicBezTo>
                    <a:pt x="2004" y="1562"/>
                    <a:pt x="2043" y="1485"/>
                    <a:pt x="2101" y="1407"/>
                  </a:cubicBezTo>
                  <a:cubicBezTo>
                    <a:pt x="2121" y="1387"/>
                    <a:pt x="2140" y="1348"/>
                    <a:pt x="2140" y="1329"/>
                  </a:cubicBezTo>
                  <a:cubicBezTo>
                    <a:pt x="2179" y="1251"/>
                    <a:pt x="2199" y="1173"/>
                    <a:pt x="2218" y="1096"/>
                  </a:cubicBezTo>
                  <a:cubicBezTo>
                    <a:pt x="2238" y="1096"/>
                    <a:pt x="2238" y="1076"/>
                    <a:pt x="2238" y="1057"/>
                  </a:cubicBezTo>
                  <a:cubicBezTo>
                    <a:pt x="2238" y="1037"/>
                    <a:pt x="2238" y="1018"/>
                    <a:pt x="2238" y="1018"/>
                  </a:cubicBezTo>
                  <a:cubicBezTo>
                    <a:pt x="2257" y="921"/>
                    <a:pt x="2257" y="843"/>
                    <a:pt x="2257" y="765"/>
                  </a:cubicBezTo>
                  <a:cubicBezTo>
                    <a:pt x="2257" y="687"/>
                    <a:pt x="2238" y="609"/>
                    <a:pt x="2218" y="551"/>
                  </a:cubicBezTo>
                  <a:cubicBezTo>
                    <a:pt x="2199" y="454"/>
                    <a:pt x="2140" y="357"/>
                    <a:pt x="2062" y="279"/>
                  </a:cubicBezTo>
                  <a:cubicBezTo>
                    <a:pt x="2024" y="220"/>
                    <a:pt x="1985" y="181"/>
                    <a:pt x="1926" y="143"/>
                  </a:cubicBezTo>
                  <a:cubicBezTo>
                    <a:pt x="1849" y="84"/>
                    <a:pt x="1751" y="45"/>
                    <a:pt x="1635" y="26"/>
                  </a:cubicBezTo>
                  <a:cubicBezTo>
                    <a:pt x="1546" y="10"/>
                    <a:pt x="1457" y="0"/>
                    <a:pt x="13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8" name="Google Shape;698;p38"/>
            <p:cNvSpPr/>
            <p:nvPr/>
          </p:nvSpPr>
          <p:spPr>
            <a:xfrm>
              <a:off x="-9839625" y="5635163"/>
              <a:ext cx="54000" cy="56300"/>
            </a:xfrm>
            <a:custGeom>
              <a:avLst/>
              <a:gdLst/>
              <a:ahLst/>
              <a:cxnLst/>
              <a:rect l="l" t="t" r="r" b="b"/>
              <a:pathLst>
                <a:path w="2160" h="2252" extrusionOk="0">
                  <a:moveTo>
                    <a:pt x="1330" y="1"/>
                  </a:moveTo>
                  <a:cubicBezTo>
                    <a:pt x="1249" y="1"/>
                    <a:pt x="1168" y="12"/>
                    <a:pt x="1090" y="34"/>
                  </a:cubicBezTo>
                  <a:cubicBezTo>
                    <a:pt x="1071" y="53"/>
                    <a:pt x="1051" y="53"/>
                    <a:pt x="1032" y="73"/>
                  </a:cubicBezTo>
                  <a:cubicBezTo>
                    <a:pt x="935" y="112"/>
                    <a:pt x="857" y="151"/>
                    <a:pt x="760" y="190"/>
                  </a:cubicBezTo>
                  <a:cubicBezTo>
                    <a:pt x="740" y="209"/>
                    <a:pt x="721" y="228"/>
                    <a:pt x="701" y="248"/>
                  </a:cubicBezTo>
                  <a:cubicBezTo>
                    <a:pt x="623" y="306"/>
                    <a:pt x="546" y="365"/>
                    <a:pt x="487" y="423"/>
                  </a:cubicBezTo>
                  <a:cubicBezTo>
                    <a:pt x="409" y="520"/>
                    <a:pt x="332" y="617"/>
                    <a:pt x="273" y="715"/>
                  </a:cubicBezTo>
                  <a:cubicBezTo>
                    <a:pt x="234" y="812"/>
                    <a:pt x="195" y="909"/>
                    <a:pt x="157" y="1006"/>
                  </a:cubicBezTo>
                  <a:cubicBezTo>
                    <a:pt x="98" y="1084"/>
                    <a:pt x="59" y="1181"/>
                    <a:pt x="40" y="1279"/>
                  </a:cubicBezTo>
                  <a:cubicBezTo>
                    <a:pt x="1" y="1376"/>
                    <a:pt x="1" y="1493"/>
                    <a:pt x="40" y="1590"/>
                  </a:cubicBezTo>
                  <a:cubicBezTo>
                    <a:pt x="40" y="1707"/>
                    <a:pt x="79" y="1804"/>
                    <a:pt x="157" y="1882"/>
                  </a:cubicBezTo>
                  <a:lnTo>
                    <a:pt x="273" y="2037"/>
                  </a:lnTo>
                  <a:cubicBezTo>
                    <a:pt x="390" y="2134"/>
                    <a:pt x="507" y="2193"/>
                    <a:pt x="643" y="2232"/>
                  </a:cubicBezTo>
                  <a:cubicBezTo>
                    <a:pt x="721" y="2232"/>
                    <a:pt x="779" y="2232"/>
                    <a:pt x="857" y="2251"/>
                  </a:cubicBezTo>
                  <a:cubicBezTo>
                    <a:pt x="993" y="2232"/>
                    <a:pt x="1129" y="2193"/>
                    <a:pt x="1246" y="2115"/>
                  </a:cubicBezTo>
                  <a:cubicBezTo>
                    <a:pt x="1324" y="2076"/>
                    <a:pt x="1382" y="2037"/>
                    <a:pt x="1440" y="1998"/>
                  </a:cubicBezTo>
                  <a:cubicBezTo>
                    <a:pt x="1537" y="1901"/>
                    <a:pt x="1654" y="1823"/>
                    <a:pt x="1751" y="1707"/>
                  </a:cubicBezTo>
                  <a:cubicBezTo>
                    <a:pt x="1810" y="1629"/>
                    <a:pt x="1868" y="1551"/>
                    <a:pt x="1926" y="1454"/>
                  </a:cubicBezTo>
                  <a:cubicBezTo>
                    <a:pt x="1946" y="1434"/>
                    <a:pt x="1965" y="1395"/>
                    <a:pt x="1985" y="1356"/>
                  </a:cubicBezTo>
                  <a:cubicBezTo>
                    <a:pt x="2043" y="1240"/>
                    <a:pt x="2082" y="1104"/>
                    <a:pt x="2121" y="967"/>
                  </a:cubicBezTo>
                  <a:cubicBezTo>
                    <a:pt x="2160" y="831"/>
                    <a:pt x="2160" y="676"/>
                    <a:pt x="2102" y="540"/>
                  </a:cubicBezTo>
                  <a:cubicBezTo>
                    <a:pt x="2063" y="403"/>
                    <a:pt x="1985" y="287"/>
                    <a:pt x="1888" y="209"/>
                  </a:cubicBezTo>
                  <a:cubicBezTo>
                    <a:pt x="1735" y="70"/>
                    <a:pt x="1532" y="1"/>
                    <a:pt x="1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9" name="Google Shape;699;p38"/>
            <p:cNvSpPr/>
            <p:nvPr/>
          </p:nvSpPr>
          <p:spPr>
            <a:xfrm>
              <a:off x="-9974775" y="5616913"/>
              <a:ext cx="43300" cy="40025"/>
            </a:xfrm>
            <a:custGeom>
              <a:avLst/>
              <a:gdLst/>
              <a:ahLst/>
              <a:cxnLst/>
              <a:rect l="l" t="t" r="r" b="b"/>
              <a:pathLst>
                <a:path w="1732" h="1601" extrusionOk="0">
                  <a:moveTo>
                    <a:pt x="956" y="0"/>
                  </a:moveTo>
                  <a:cubicBezTo>
                    <a:pt x="930" y="0"/>
                    <a:pt x="903" y="2"/>
                    <a:pt x="875" y="5"/>
                  </a:cubicBezTo>
                  <a:lnTo>
                    <a:pt x="778" y="5"/>
                  </a:lnTo>
                  <a:cubicBezTo>
                    <a:pt x="661" y="5"/>
                    <a:pt x="564" y="25"/>
                    <a:pt x="467" y="83"/>
                  </a:cubicBezTo>
                  <a:cubicBezTo>
                    <a:pt x="370" y="122"/>
                    <a:pt x="292" y="180"/>
                    <a:pt x="214" y="258"/>
                  </a:cubicBezTo>
                  <a:cubicBezTo>
                    <a:pt x="136" y="336"/>
                    <a:pt x="97" y="433"/>
                    <a:pt x="58" y="531"/>
                  </a:cubicBezTo>
                  <a:cubicBezTo>
                    <a:pt x="20" y="628"/>
                    <a:pt x="0" y="725"/>
                    <a:pt x="20" y="842"/>
                  </a:cubicBezTo>
                  <a:lnTo>
                    <a:pt x="58" y="1056"/>
                  </a:lnTo>
                  <a:cubicBezTo>
                    <a:pt x="97" y="1172"/>
                    <a:pt x="175" y="1289"/>
                    <a:pt x="272" y="1386"/>
                  </a:cubicBezTo>
                  <a:lnTo>
                    <a:pt x="447" y="1503"/>
                  </a:lnTo>
                  <a:cubicBezTo>
                    <a:pt x="564" y="1561"/>
                    <a:pt x="700" y="1600"/>
                    <a:pt x="856" y="1600"/>
                  </a:cubicBezTo>
                  <a:lnTo>
                    <a:pt x="953" y="1581"/>
                  </a:lnTo>
                  <a:cubicBezTo>
                    <a:pt x="1070" y="1581"/>
                    <a:pt x="1167" y="1561"/>
                    <a:pt x="1264" y="1503"/>
                  </a:cubicBezTo>
                  <a:cubicBezTo>
                    <a:pt x="1362" y="1464"/>
                    <a:pt x="1439" y="1406"/>
                    <a:pt x="1517" y="1328"/>
                  </a:cubicBezTo>
                  <a:cubicBezTo>
                    <a:pt x="1595" y="1250"/>
                    <a:pt x="1634" y="1153"/>
                    <a:pt x="1673" y="1056"/>
                  </a:cubicBezTo>
                  <a:cubicBezTo>
                    <a:pt x="1712" y="958"/>
                    <a:pt x="1731" y="861"/>
                    <a:pt x="1712" y="744"/>
                  </a:cubicBezTo>
                  <a:cubicBezTo>
                    <a:pt x="1712" y="686"/>
                    <a:pt x="1692" y="608"/>
                    <a:pt x="1673" y="550"/>
                  </a:cubicBezTo>
                  <a:cubicBezTo>
                    <a:pt x="1634" y="414"/>
                    <a:pt x="1556" y="297"/>
                    <a:pt x="1459" y="200"/>
                  </a:cubicBezTo>
                  <a:cubicBezTo>
                    <a:pt x="1400" y="161"/>
                    <a:pt x="1342" y="122"/>
                    <a:pt x="1284" y="83"/>
                  </a:cubicBezTo>
                  <a:cubicBezTo>
                    <a:pt x="1188" y="35"/>
                    <a:pt x="1078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0" name="Google Shape;700;p38"/>
            <p:cNvSpPr/>
            <p:nvPr/>
          </p:nvSpPr>
          <p:spPr>
            <a:xfrm>
              <a:off x="-10048200" y="5325088"/>
              <a:ext cx="55925" cy="47575"/>
            </a:xfrm>
            <a:custGeom>
              <a:avLst/>
              <a:gdLst/>
              <a:ahLst/>
              <a:cxnLst/>
              <a:rect l="l" t="t" r="r" b="b"/>
              <a:pathLst>
                <a:path w="2237" h="1903" extrusionOk="0">
                  <a:moveTo>
                    <a:pt x="1036" y="0"/>
                  </a:moveTo>
                  <a:cubicBezTo>
                    <a:pt x="1001" y="0"/>
                    <a:pt x="966" y="2"/>
                    <a:pt x="934" y="9"/>
                  </a:cubicBezTo>
                  <a:cubicBezTo>
                    <a:pt x="875" y="9"/>
                    <a:pt x="759" y="28"/>
                    <a:pt x="681" y="48"/>
                  </a:cubicBezTo>
                  <a:cubicBezTo>
                    <a:pt x="603" y="87"/>
                    <a:pt x="525" y="125"/>
                    <a:pt x="448" y="164"/>
                  </a:cubicBezTo>
                  <a:cubicBezTo>
                    <a:pt x="428" y="164"/>
                    <a:pt x="409" y="184"/>
                    <a:pt x="409" y="184"/>
                  </a:cubicBezTo>
                  <a:cubicBezTo>
                    <a:pt x="331" y="242"/>
                    <a:pt x="273" y="301"/>
                    <a:pt x="214" y="359"/>
                  </a:cubicBezTo>
                  <a:cubicBezTo>
                    <a:pt x="136" y="437"/>
                    <a:pt x="78" y="514"/>
                    <a:pt x="59" y="612"/>
                  </a:cubicBezTo>
                  <a:cubicBezTo>
                    <a:pt x="20" y="709"/>
                    <a:pt x="0" y="826"/>
                    <a:pt x="0" y="923"/>
                  </a:cubicBezTo>
                  <a:cubicBezTo>
                    <a:pt x="0" y="1040"/>
                    <a:pt x="39" y="1137"/>
                    <a:pt x="97" y="1234"/>
                  </a:cubicBezTo>
                  <a:cubicBezTo>
                    <a:pt x="117" y="1331"/>
                    <a:pt x="195" y="1409"/>
                    <a:pt x="273" y="1487"/>
                  </a:cubicBezTo>
                  <a:cubicBezTo>
                    <a:pt x="331" y="1526"/>
                    <a:pt x="370" y="1565"/>
                    <a:pt x="428" y="1604"/>
                  </a:cubicBezTo>
                  <a:cubicBezTo>
                    <a:pt x="564" y="1662"/>
                    <a:pt x="700" y="1681"/>
                    <a:pt x="837" y="1681"/>
                  </a:cubicBezTo>
                  <a:lnTo>
                    <a:pt x="875" y="1681"/>
                  </a:lnTo>
                  <a:cubicBezTo>
                    <a:pt x="895" y="1681"/>
                    <a:pt x="895" y="1701"/>
                    <a:pt x="914" y="1701"/>
                  </a:cubicBezTo>
                  <a:cubicBezTo>
                    <a:pt x="992" y="1779"/>
                    <a:pt x="1070" y="1818"/>
                    <a:pt x="1167" y="1856"/>
                  </a:cubicBezTo>
                  <a:cubicBezTo>
                    <a:pt x="1238" y="1885"/>
                    <a:pt x="1320" y="1903"/>
                    <a:pt x="1397" y="1903"/>
                  </a:cubicBezTo>
                  <a:cubicBezTo>
                    <a:pt x="1425" y="1903"/>
                    <a:pt x="1452" y="1901"/>
                    <a:pt x="1478" y="1895"/>
                  </a:cubicBezTo>
                  <a:cubicBezTo>
                    <a:pt x="1556" y="1895"/>
                    <a:pt x="1615" y="1876"/>
                    <a:pt x="1692" y="1856"/>
                  </a:cubicBezTo>
                  <a:cubicBezTo>
                    <a:pt x="1828" y="1818"/>
                    <a:pt x="1945" y="1740"/>
                    <a:pt x="2023" y="1643"/>
                  </a:cubicBezTo>
                  <a:cubicBezTo>
                    <a:pt x="2062" y="1584"/>
                    <a:pt x="2101" y="1526"/>
                    <a:pt x="2140" y="1467"/>
                  </a:cubicBezTo>
                  <a:cubicBezTo>
                    <a:pt x="2217" y="1351"/>
                    <a:pt x="2237" y="1215"/>
                    <a:pt x="2237" y="1079"/>
                  </a:cubicBezTo>
                  <a:cubicBezTo>
                    <a:pt x="2217" y="962"/>
                    <a:pt x="2217" y="865"/>
                    <a:pt x="2179" y="767"/>
                  </a:cubicBezTo>
                  <a:cubicBezTo>
                    <a:pt x="2140" y="709"/>
                    <a:pt x="2101" y="592"/>
                    <a:pt x="2062" y="534"/>
                  </a:cubicBezTo>
                  <a:cubicBezTo>
                    <a:pt x="2003" y="456"/>
                    <a:pt x="1945" y="398"/>
                    <a:pt x="1887" y="339"/>
                  </a:cubicBezTo>
                  <a:cubicBezTo>
                    <a:pt x="1828" y="262"/>
                    <a:pt x="1731" y="203"/>
                    <a:pt x="1653" y="164"/>
                  </a:cubicBezTo>
                  <a:cubicBezTo>
                    <a:pt x="1556" y="106"/>
                    <a:pt x="1439" y="67"/>
                    <a:pt x="1362" y="48"/>
                  </a:cubicBezTo>
                  <a:cubicBezTo>
                    <a:pt x="1323" y="28"/>
                    <a:pt x="1284" y="28"/>
                    <a:pt x="1245" y="9"/>
                  </a:cubicBezTo>
                  <a:cubicBezTo>
                    <a:pt x="1180" y="9"/>
                    <a:pt x="1107" y="0"/>
                    <a:pt x="1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1" name="Google Shape;701;p38"/>
            <p:cNvSpPr/>
            <p:nvPr/>
          </p:nvSpPr>
          <p:spPr>
            <a:xfrm>
              <a:off x="-9838650" y="5465288"/>
              <a:ext cx="50125" cy="53675"/>
            </a:xfrm>
            <a:custGeom>
              <a:avLst/>
              <a:gdLst/>
              <a:ahLst/>
              <a:cxnLst/>
              <a:rect l="l" t="t" r="r" b="b"/>
              <a:pathLst>
                <a:path w="2005" h="2147" extrusionOk="0">
                  <a:moveTo>
                    <a:pt x="1181" y="0"/>
                  </a:moveTo>
                  <a:cubicBezTo>
                    <a:pt x="1091" y="0"/>
                    <a:pt x="999" y="17"/>
                    <a:pt x="915" y="41"/>
                  </a:cubicBezTo>
                  <a:cubicBezTo>
                    <a:pt x="896" y="41"/>
                    <a:pt x="876" y="61"/>
                    <a:pt x="837" y="80"/>
                  </a:cubicBezTo>
                  <a:cubicBezTo>
                    <a:pt x="779" y="99"/>
                    <a:pt x="701" y="138"/>
                    <a:pt x="623" y="177"/>
                  </a:cubicBezTo>
                  <a:cubicBezTo>
                    <a:pt x="623" y="177"/>
                    <a:pt x="604" y="177"/>
                    <a:pt x="604" y="197"/>
                  </a:cubicBezTo>
                  <a:cubicBezTo>
                    <a:pt x="584" y="197"/>
                    <a:pt x="565" y="216"/>
                    <a:pt x="565" y="216"/>
                  </a:cubicBezTo>
                  <a:cubicBezTo>
                    <a:pt x="507" y="255"/>
                    <a:pt x="448" y="313"/>
                    <a:pt x="390" y="372"/>
                  </a:cubicBezTo>
                  <a:cubicBezTo>
                    <a:pt x="370" y="391"/>
                    <a:pt x="351" y="411"/>
                    <a:pt x="332" y="430"/>
                  </a:cubicBezTo>
                  <a:cubicBezTo>
                    <a:pt x="273" y="508"/>
                    <a:pt x="215" y="566"/>
                    <a:pt x="176" y="663"/>
                  </a:cubicBezTo>
                  <a:cubicBezTo>
                    <a:pt x="156" y="683"/>
                    <a:pt x="137" y="702"/>
                    <a:pt x="137" y="722"/>
                  </a:cubicBezTo>
                  <a:cubicBezTo>
                    <a:pt x="98" y="819"/>
                    <a:pt x="59" y="897"/>
                    <a:pt x="40" y="994"/>
                  </a:cubicBezTo>
                  <a:cubicBezTo>
                    <a:pt x="40" y="994"/>
                    <a:pt x="40" y="1014"/>
                    <a:pt x="40" y="1033"/>
                  </a:cubicBezTo>
                  <a:cubicBezTo>
                    <a:pt x="20" y="1111"/>
                    <a:pt x="20" y="1189"/>
                    <a:pt x="1" y="1266"/>
                  </a:cubicBezTo>
                  <a:cubicBezTo>
                    <a:pt x="20" y="1383"/>
                    <a:pt x="40" y="1480"/>
                    <a:pt x="98" y="1578"/>
                  </a:cubicBezTo>
                  <a:cubicBezTo>
                    <a:pt x="118" y="1636"/>
                    <a:pt x="156" y="1694"/>
                    <a:pt x="195" y="1753"/>
                  </a:cubicBezTo>
                  <a:cubicBezTo>
                    <a:pt x="234" y="1811"/>
                    <a:pt x="293" y="1889"/>
                    <a:pt x="351" y="1947"/>
                  </a:cubicBezTo>
                  <a:cubicBezTo>
                    <a:pt x="409" y="1986"/>
                    <a:pt x="468" y="2025"/>
                    <a:pt x="526" y="2064"/>
                  </a:cubicBezTo>
                  <a:cubicBezTo>
                    <a:pt x="622" y="2112"/>
                    <a:pt x="731" y="2147"/>
                    <a:pt x="843" y="2147"/>
                  </a:cubicBezTo>
                  <a:cubicBezTo>
                    <a:pt x="867" y="2147"/>
                    <a:pt x="891" y="2145"/>
                    <a:pt x="915" y="2142"/>
                  </a:cubicBezTo>
                  <a:cubicBezTo>
                    <a:pt x="1012" y="2122"/>
                    <a:pt x="1129" y="2122"/>
                    <a:pt x="1226" y="2083"/>
                  </a:cubicBezTo>
                  <a:cubicBezTo>
                    <a:pt x="1304" y="2044"/>
                    <a:pt x="1401" y="2005"/>
                    <a:pt x="1479" y="1947"/>
                  </a:cubicBezTo>
                  <a:cubicBezTo>
                    <a:pt x="1557" y="1889"/>
                    <a:pt x="1635" y="1830"/>
                    <a:pt x="1693" y="1753"/>
                  </a:cubicBezTo>
                  <a:cubicBezTo>
                    <a:pt x="1751" y="1694"/>
                    <a:pt x="1790" y="1616"/>
                    <a:pt x="1829" y="1558"/>
                  </a:cubicBezTo>
                  <a:cubicBezTo>
                    <a:pt x="1849" y="1539"/>
                    <a:pt x="1849" y="1519"/>
                    <a:pt x="1868" y="1519"/>
                  </a:cubicBezTo>
                  <a:cubicBezTo>
                    <a:pt x="1907" y="1422"/>
                    <a:pt x="1946" y="1325"/>
                    <a:pt x="1965" y="1247"/>
                  </a:cubicBezTo>
                  <a:cubicBezTo>
                    <a:pt x="1985" y="1150"/>
                    <a:pt x="2004" y="1033"/>
                    <a:pt x="2004" y="936"/>
                  </a:cubicBezTo>
                  <a:cubicBezTo>
                    <a:pt x="2004" y="916"/>
                    <a:pt x="2004" y="877"/>
                    <a:pt x="2004" y="839"/>
                  </a:cubicBezTo>
                  <a:cubicBezTo>
                    <a:pt x="1985" y="761"/>
                    <a:pt x="1965" y="644"/>
                    <a:pt x="1926" y="547"/>
                  </a:cubicBezTo>
                  <a:cubicBezTo>
                    <a:pt x="1907" y="450"/>
                    <a:pt x="1849" y="352"/>
                    <a:pt x="1771" y="294"/>
                  </a:cubicBezTo>
                  <a:cubicBezTo>
                    <a:pt x="1712" y="197"/>
                    <a:pt x="1635" y="138"/>
                    <a:pt x="1537" y="99"/>
                  </a:cubicBezTo>
                  <a:cubicBezTo>
                    <a:pt x="1479" y="61"/>
                    <a:pt x="1401" y="41"/>
                    <a:pt x="1343" y="22"/>
                  </a:cubicBezTo>
                  <a:cubicBezTo>
                    <a:pt x="1291" y="7"/>
                    <a:pt x="1236" y="0"/>
                    <a:pt x="11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2" name="Google Shape;702;p38"/>
            <p:cNvSpPr/>
            <p:nvPr/>
          </p:nvSpPr>
          <p:spPr>
            <a:xfrm>
              <a:off x="-9746250" y="5501963"/>
              <a:ext cx="45250" cy="48325"/>
            </a:xfrm>
            <a:custGeom>
              <a:avLst/>
              <a:gdLst/>
              <a:ahLst/>
              <a:cxnLst/>
              <a:rect l="l" t="t" r="r" b="b"/>
              <a:pathLst>
                <a:path w="1810" h="1933" extrusionOk="0">
                  <a:moveTo>
                    <a:pt x="1002" y="1"/>
                  </a:moveTo>
                  <a:cubicBezTo>
                    <a:pt x="918" y="1"/>
                    <a:pt x="839" y="10"/>
                    <a:pt x="759" y="33"/>
                  </a:cubicBezTo>
                  <a:cubicBezTo>
                    <a:pt x="700" y="72"/>
                    <a:pt x="642" y="91"/>
                    <a:pt x="564" y="130"/>
                  </a:cubicBezTo>
                  <a:cubicBezTo>
                    <a:pt x="448" y="208"/>
                    <a:pt x="370" y="305"/>
                    <a:pt x="311" y="422"/>
                  </a:cubicBezTo>
                  <a:cubicBezTo>
                    <a:pt x="234" y="538"/>
                    <a:pt x="156" y="655"/>
                    <a:pt x="98" y="772"/>
                  </a:cubicBezTo>
                  <a:cubicBezTo>
                    <a:pt x="39" y="869"/>
                    <a:pt x="0" y="966"/>
                    <a:pt x="20" y="1064"/>
                  </a:cubicBezTo>
                  <a:cubicBezTo>
                    <a:pt x="0" y="1180"/>
                    <a:pt x="0" y="1278"/>
                    <a:pt x="39" y="1375"/>
                  </a:cubicBezTo>
                  <a:cubicBezTo>
                    <a:pt x="78" y="1492"/>
                    <a:pt x="117" y="1569"/>
                    <a:pt x="195" y="1647"/>
                  </a:cubicBezTo>
                  <a:cubicBezTo>
                    <a:pt x="253" y="1725"/>
                    <a:pt x="331" y="1803"/>
                    <a:pt x="428" y="1842"/>
                  </a:cubicBezTo>
                  <a:cubicBezTo>
                    <a:pt x="486" y="1861"/>
                    <a:pt x="564" y="1880"/>
                    <a:pt x="623" y="1919"/>
                  </a:cubicBezTo>
                  <a:cubicBezTo>
                    <a:pt x="679" y="1927"/>
                    <a:pt x="739" y="1932"/>
                    <a:pt x="799" y="1932"/>
                  </a:cubicBezTo>
                  <a:cubicBezTo>
                    <a:pt x="884" y="1932"/>
                    <a:pt x="971" y="1923"/>
                    <a:pt x="1051" y="1900"/>
                  </a:cubicBezTo>
                  <a:cubicBezTo>
                    <a:pt x="1109" y="1861"/>
                    <a:pt x="1167" y="1822"/>
                    <a:pt x="1226" y="1803"/>
                  </a:cubicBezTo>
                  <a:cubicBezTo>
                    <a:pt x="1342" y="1725"/>
                    <a:pt x="1440" y="1628"/>
                    <a:pt x="1498" y="1492"/>
                  </a:cubicBezTo>
                  <a:cubicBezTo>
                    <a:pt x="1576" y="1394"/>
                    <a:pt x="1653" y="1278"/>
                    <a:pt x="1712" y="1161"/>
                  </a:cubicBezTo>
                  <a:cubicBezTo>
                    <a:pt x="1770" y="1064"/>
                    <a:pt x="1790" y="966"/>
                    <a:pt x="1790" y="869"/>
                  </a:cubicBezTo>
                  <a:cubicBezTo>
                    <a:pt x="1809" y="752"/>
                    <a:pt x="1809" y="655"/>
                    <a:pt x="1770" y="538"/>
                  </a:cubicBezTo>
                  <a:cubicBezTo>
                    <a:pt x="1731" y="441"/>
                    <a:pt x="1692" y="363"/>
                    <a:pt x="1615" y="286"/>
                  </a:cubicBezTo>
                  <a:cubicBezTo>
                    <a:pt x="1556" y="188"/>
                    <a:pt x="1478" y="130"/>
                    <a:pt x="1381" y="91"/>
                  </a:cubicBezTo>
                  <a:cubicBezTo>
                    <a:pt x="1303" y="72"/>
                    <a:pt x="1245" y="33"/>
                    <a:pt x="1187" y="13"/>
                  </a:cubicBezTo>
                  <a:cubicBezTo>
                    <a:pt x="1122" y="5"/>
                    <a:pt x="1061" y="1"/>
                    <a:pt x="10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3" name="Google Shape;703;p38"/>
            <p:cNvSpPr/>
            <p:nvPr/>
          </p:nvSpPr>
          <p:spPr>
            <a:xfrm>
              <a:off x="-10128925" y="5217363"/>
              <a:ext cx="49125" cy="48150"/>
            </a:xfrm>
            <a:custGeom>
              <a:avLst/>
              <a:gdLst/>
              <a:ahLst/>
              <a:cxnLst/>
              <a:rect l="l" t="t" r="r" b="b"/>
              <a:pathLst>
                <a:path w="1965" h="1926" extrusionOk="0">
                  <a:moveTo>
                    <a:pt x="973" y="0"/>
                  </a:moveTo>
                  <a:cubicBezTo>
                    <a:pt x="876" y="19"/>
                    <a:pt x="798" y="19"/>
                    <a:pt x="720" y="58"/>
                  </a:cubicBezTo>
                  <a:cubicBezTo>
                    <a:pt x="642" y="78"/>
                    <a:pt x="545" y="117"/>
                    <a:pt x="487" y="156"/>
                  </a:cubicBezTo>
                  <a:cubicBezTo>
                    <a:pt x="467" y="156"/>
                    <a:pt x="467" y="175"/>
                    <a:pt x="448" y="175"/>
                  </a:cubicBezTo>
                  <a:cubicBezTo>
                    <a:pt x="390" y="233"/>
                    <a:pt x="312" y="272"/>
                    <a:pt x="253" y="331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195" y="428"/>
                    <a:pt x="156" y="486"/>
                    <a:pt x="117" y="545"/>
                  </a:cubicBezTo>
                  <a:cubicBezTo>
                    <a:pt x="78" y="603"/>
                    <a:pt x="40" y="720"/>
                    <a:pt x="20" y="778"/>
                  </a:cubicBezTo>
                  <a:cubicBezTo>
                    <a:pt x="1" y="856"/>
                    <a:pt x="1" y="992"/>
                    <a:pt x="1" y="1031"/>
                  </a:cubicBezTo>
                  <a:cubicBezTo>
                    <a:pt x="1" y="1128"/>
                    <a:pt x="20" y="1225"/>
                    <a:pt x="40" y="1303"/>
                  </a:cubicBezTo>
                  <a:cubicBezTo>
                    <a:pt x="78" y="1400"/>
                    <a:pt x="117" y="1478"/>
                    <a:pt x="195" y="1556"/>
                  </a:cubicBezTo>
                  <a:cubicBezTo>
                    <a:pt x="253" y="1634"/>
                    <a:pt x="331" y="1712"/>
                    <a:pt x="429" y="1750"/>
                  </a:cubicBezTo>
                  <a:cubicBezTo>
                    <a:pt x="448" y="1770"/>
                    <a:pt x="467" y="1770"/>
                    <a:pt x="506" y="1770"/>
                  </a:cubicBezTo>
                  <a:cubicBezTo>
                    <a:pt x="526" y="1809"/>
                    <a:pt x="565" y="1828"/>
                    <a:pt x="584" y="1848"/>
                  </a:cubicBezTo>
                  <a:cubicBezTo>
                    <a:pt x="720" y="1906"/>
                    <a:pt x="856" y="1926"/>
                    <a:pt x="993" y="1926"/>
                  </a:cubicBezTo>
                  <a:cubicBezTo>
                    <a:pt x="1168" y="1906"/>
                    <a:pt x="1323" y="1867"/>
                    <a:pt x="1479" y="1770"/>
                  </a:cubicBezTo>
                  <a:cubicBezTo>
                    <a:pt x="1557" y="1731"/>
                    <a:pt x="1615" y="1673"/>
                    <a:pt x="1673" y="1614"/>
                  </a:cubicBezTo>
                  <a:cubicBezTo>
                    <a:pt x="1732" y="1556"/>
                    <a:pt x="1790" y="1439"/>
                    <a:pt x="1829" y="1400"/>
                  </a:cubicBezTo>
                  <a:cubicBezTo>
                    <a:pt x="1829" y="1381"/>
                    <a:pt x="1848" y="1381"/>
                    <a:pt x="1848" y="1361"/>
                  </a:cubicBezTo>
                  <a:cubicBezTo>
                    <a:pt x="1868" y="1284"/>
                    <a:pt x="1907" y="1206"/>
                    <a:pt x="1926" y="1148"/>
                  </a:cubicBezTo>
                  <a:cubicBezTo>
                    <a:pt x="1926" y="1128"/>
                    <a:pt x="1926" y="1128"/>
                    <a:pt x="1926" y="1109"/>
                  </a:cubicBezTo>
                  <a:cubicBezTo>
                    <a:pt x="1965" y="934"/>
                    <a:pt x="1965" y="778"/>
                    <a:pt x="1907" y="584"/>
                  </a:cubicBezTo>
                  <a:cubicBezTo>
                    <a:pt x="1868" y="467"/>
                    <a:pt x="1771" y="311"/>
                    <a:pt x="1673" y="233"/>
                  </a:cubicBezTo>
                  <a:cubicBezTo>
                    <a:pt x="1615" y="195"/>
                    <a:pt x="1557" y="156"/>
                    <a:pt x="1498" y="117"/>
                  </a:cubicBezTo>
                  <a:cubicBezTo>
                    <a:pt x="1479" y="117"/>
                    <a:pt x="1479" y="97"/>
                    <a:pt x="1479" y="97"/>
                  </a:cubicBezTo>
                  <a:cubicBezTo>
                    <a:pt x="1440" y="78"/>
                    <a:pt x="1401" y="78"/>
                    <a:pt x="1362" y="58"/>
                  </a:cubicBezTo>
                  <a:cubicBezTo>
                    <a:pt x="1343" y="58"/>
                    <a:pt x="1304" y="39"/>
                    <a:pt x="1265" y="19"/>
                  </a:cubicBezTo>
                  <a:cubicBezTo>
                    <a:pt x="1187" y="0"/>
                    <a:pt x="1031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4" name="Google Shape;704;p38"/>
            <p:cNvSpPr/>
            <p:nvPr/>
          </p:nvSpPr>
          <p:spPr>
            <a:xfrm>
              <a:off x="-10304450" y="5149288"/>
              <a:ext cx="47175" cy="53025"/>
            </a:xfrm>
            <a:custGeom>
              <a:avLst/>
              <a:gdLst/>
              <a:ahLst/>
              <a:cxnLst/>
              <a:rect l="l" t="t" r="r" b="b"/>
              <a:pathLst>
                <a:path w="1887" h="2121" extrusionOk="0">
                  <a:moveTo>
                    <a:pt x="876" y="0"/>
                  </a:moveTo>
                  <a:cubicBezTo>
                    <a:pt x="798" y="20"/>
                    <a:pt x="720" y="20"/>
                    <a:pt x="642" y="39"/>
                  </a:cubicBezTo>
                  <a:cubicBezTo>
                    <a:pt x="564" y="78"/>
                    <a:pt x="506" y="117"/>
                    <a:pt x="428" y="156"/>
                  </a:cubicBezTo>
                  <a:lnTo>
                    <a:pt x="409" y="156"/>
                  </a:lnTo>
                  <a:cubicBezTo>
                    <a:pt x="370" y="195"/>
                    <a:pt x="292" y="272"/>
                    <a:pt x="253" y="292"/>
                  </a:cubicBezTo>
                  <a:cubicBezTo>
                    <a:pt x="253" y="292"/>
                    <a:pt x="253" y="311"/>
                    <a:pt x="234" y="311"/>
                  </a:cubicBezTo>
                  <a:cubicBezTo>
                    <a:pt x="195" y="370"/>
                    <a:pt x="156" y="428"/>
                    <a:pt x="117" y="486"/>
                  </a:cubicBezTo>
                  <a:cubicBezTo>
                    <a:pt x="78" y="564"/>
                    <a:pt x="59" y="642"/>
                    <a:pt x="39" y="720"/>
                  </a:cubicBezTo>
                  <a:cubicBezTo>
                    <a:pt x="0" y="817"/>
                    <a:pt x="0" y="914"/>
                    <a:pt x="39" y="1031"/>
                  </a:cubicBezTo>
                  <a:cubicBezTo>
                    <a:pt x="39" y="1128"/>
                    <a:pt x="78" y="1225"/>
                    <a:pt x="137" y="1303"/>
                  </a:cubicBezTo>
                  <a:cubicBezTo>
                    <a:pt x="137" y="1362"/>
                    <a:pt x="156" y="1420"/>
                    <a:pt x="156" y="1459"/>
                  </a:cubicBezTo>
                  <a:cubicBezTo>
                    <a:pt x="175" y="1576"/>
                    <a:pt x="214" y="1673"/>
                    <a:pt x="273" y="1751"/>
                  </a:cubicBezTo>
                  <a:cubicBezTo>
                    <a:pt x="331" y="1848"/>
                    <a:pt x="389" y="1926"/>
                    <a:pt x="487" y="1965"/>
                  </a:cubicBezTo>
                  <a:cubicBezTo>
                    <a:pt x="564" y="2042"/>
                    <a:pt x="662" y="2081"/>
                    <a:pt x="759" y="2101"/>
                  </a:cubicBezTo>
                  <a:cubicBezTo>
                    <a:pt x="837" y="2101"/>
                    <a:pt x="915" y="2120"/>
                    <a:pt x="973" y="2120"/>
                  </a:cubicBezTo>
                  <a:cubicBezTo>
                    <a:pt x="1128" y="2101"/>
                    <a:pt x="1245" y="2062"/>
                    <a:pt x="1381" y="1984"/>
                  </a:cubicBezTo>
                  <a:cubicBezTo>
                    <a:pt x="1420" y="1945"/>
                    <a:pt x="1479" y="1906"/>
                    <a:pt x="1537" y="1848"/>
                  </a:cubicBezTo>
                  <a:cubicBezTo>
                    <a:pt x="1615" y="1751"/>
                    <a:pt x="1692" y="1634"/>
                    <a:pt x="1712" y="1498"/>
                  </a:cubicBezTo>
                  <a:cubicBezTo>
                    <a:pt x="1751" y="1420"/>
                    <a:pt x="1770" y="1342"/>
                    <a:pt x="1809" y="1245"/>
                  </a:cubicBezTo>
                  <a:cubicBezTo>
                    <a:pt x="1809" y="1206"/>
                    <a:pt x="1829" y="1167"/>
                    <a:pt x="1848" y="1128"/>
                  </a:cubicBezTo>
                  <a:cubicBezTo>
                    <a:pt x="1848" y="1109"/>
                    <a:pt x="1848" y="1089"/>
                    <a:pt x="1868" y="1070"/>
                  </a:cubicBezTo>
                  <a:cubicBezTo>
                    <a:pt x="1868" y="992"/>
                    <a:pt x="1887" y="914"/>
                    <a:pt x="1887" y="856"/>
                  </a:cubicBezTo>
                  <a:cubicBezTo>
                    <a:pt x="1868" y="778"/>
                    <a:pt x="1868" y="700"/>
                    <a:pt x="1848" y="642"/>
                  </a:cubicBezTo>
                  <a:cubicBezTo>
                    <a:pt x="1848" y="642"/>
                    <a:pt x="1848" y="623"/>
                    <a:pt x="1848" y="623"/>
                  </a:cubicBezTo>
                  <a:cubicBezTo>
                    <a:pt x="1829" y="603"/>
                    <a:pt x="1751" y="447"/>
                    <a:pt x="1751" y="428"/>
                  </a:cubicBezTo>
                  <a:cubicBezTo>
                    <a:pt x="1751" y="428"/>
                    <a:pt x="1751" y="409"/>
                    <a:pt x="1731" y="409"/>
                  </a:cubicBezTo>
                  <a:cubicBezTo>
                    <a:pt x="1712" y="389"/>
                    <a:pt x="1615" y="272"/>
                    <a:pt x="1595" y="253"/>
                  </a:cubicBezTo>
                  <a:cubicBezTo>
                    <a:pt x="1595" y="253"/>
                    <a:pt x="1595" y="253"/>
                    <a:pt x="1595" y="234"/>
                  </a:cubicBezTo>
                  <a:lnTo>
                    <a:pt x="1576" y="234"/>
                  </a:lnTo>
                  <a:cubicBezTo>
                    <a:pt x="1537" y="195"/>
                    <a:pt x="1440" y="136"/>
                    <a:pt x="1401" y="117"/>
                  </a:cubicBezTo>
                  <a:cubicBezTo>
                    <a:pt x="1401" y="97"/>
                    <a:pt x="1401" y="97"/>
                    <a:pt x="1381" y="97"/>
                  </a:cubicBezTo>
                  <a:cubicBezTo>
                    <a:pt x="1323" y="78"/>
                    <a:pt x="1245" y="39"/>
                    <a:pt x="1187" y="20"/>
                  </a:cubicBezTo>
                  <a:lnTo>
                    <a:pt x="1148" y="20"/>
                  </a:lnTo>
                  <a:cubicBezTo>
                    <a:pt x="1109" y="20"/>
                    <a:pt x="973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5" name="Google Shape;705;p38"/>
            <p:cNvSpPr/>
            <p:nvPr/>
          </p:nvSpPr>
          <p:spPr>
            <a:xfrm>
              <a:off x="-10298625" y="5323838"/>
              <a:ext cx="42825" cy="39900"/>
            </a:xfrm>
            <a:custGeom>
              <a:avLst/>
              <a:gdLst/>
              <a:ahLst/>
              <a:cxnLst/>
              <a:rect l="l" t="t" r="r" b="b"/>
              <a:pathLst>
                <a:path w="1713" h="1596" extrusionOk="0">
                  <a:moveTo>
                    <a:pt x="75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73"/>
                  </a:cubicBezTo>
                  <a:cubicBezTo>
                    <a:pt x="137" y="331"/>
                    <a:pt x="98" y="428"/>
                    <a:pt x="59" y="526"/>
                  </a:cubicBezTo>
                  <a:cubicBezTo>
                    <a:pt x="20" y="623"/>
                    <a:pt x="1" y="720"/>
                    <a:pt x="20" y="837"/>
                  </a:cubicBezTo>
                  <a:cubicBezTo>
                    <a:pt x="20" y="915"/>
                    <a:pt x="40" y="973"/>
                    <a:pt x="59" y="1051"/>
                  </a:cubicBezTo>
                  <a:cubicBezTo>
                    <a:pt x="98" y="1187"/>
                    <a:pt x="176" y="1304"/>
                    <a:pt x="273" y="1381"/>
                  </a:cubicBezTo>
                  <a:cubicBezTo>
                    <a:pt x="331" y="1420"/>
                    <a:pt x="390" y="1459"/>
                    <a:pt x="448" y="1498"/>
                  </a:cubicBezTo>
                  <a:cubicBezTo>
                    <a:pt x="565" y="1576"/>
                    <a:pt x="701" y="1595"/>
                    <a:pt x="837" y="1595"/>
                  </a:cubicBezTo>
                  <a:lnTo>
                    <a:pt x="954" y="1595"/>
                  </a:lnTo>
                  <a:cubicBezTo>
                    <a:pt x="1071" y="1595"/>
                    <a:pt x="1168" y="1556"/>
                    <a:pt x="1265" y="1498"/>
                  </a:cubicBezTo>
                  <a:cubicBezTo>
                    <a:pt x="1362" y="1459"/>
                    <a:pt x="1440" y="1401"/>
                    <a:pt x="1498" y="1323"/>
                  </a:cubicBezTo>
                  <a:cubicBezTo>
                    <a:pt x="1576" y="1245"/>
                    <a:pt x="1635" y="1167"/>
                    <a:pt x="1654" y="1070"/>
                  </a:cubicBezTo>
                  <a:cubicBezTo>
                    <a:pt x="1712" y="973"/>
                    <a:pt x="1712" y="856"/>
                    <a:pt x="1712" y="759"/>
                  </a:cubicBezTo>
                  <a:cubicBezTo>
                    <a:pt x="1693" y="681"/>
                    <a:pt x="1693" y="623"/>
                    <a:pt x="1673" y="545"/>
                  </a:cubicBezTo>
                  <a:cubicBezTo>
                    <a:pt x="1635" y="409"/>
                    <a:pt x="1557" y="292"/>
                    <a:pt x="1459" y="195"/>
                  </a:cubicBezTo>
                  <a:cubicBezTo>
                    <a:pt x="1401" y="156"/>
                    <a:pt x="1343" y="117"/>
                    <a:pt x="1284" y="78"/>
                  </a:cubicBezTo>
                  <a:cubicBezTo>
                    <a:pt x="1148" y="20"/>
                    <a:pt x="1012" y="0"/>
                    <a:pt x="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6" name="Google Shape;706;p38"/>
            <p:cNvSpPr/>
            <p:nvPr/>
          </p:nvSpPr>
          <p:spPr>
            <a:xfrm>
              <a:off x="-9987925" y="5182938"/>
              <a:ext cx="42350" cy="50800"/>
            </a:xfrm>
            <a:custGeom>
              <a:avLst/>
              <a:gdLst/>
              <a:ahLst/>
              <a:cxnLst/>
              <a:rect l="l" t="t" r="r" b="b"/>
              <a:pathLst>
                <a:path w="1694" h="2032" extrusionOk="0">
                  <a:moveTo>
                    <a:pt x="854" y="1"/>
                  </a:moveTo>
                  <a:cubicBezTo>
                    <a:pt x="818" y="1"/>
                    <a:pt x="779" y="6"/>
                    <a:pt x="740" y="16"/>
                  </a:cubicBezTo>
                  <a:cubicBezTo>
                    <a:pt x="682" y="35"/>
                    <a:pt x="604" y="54"/>
                    <a:pt x="546" y="93"/>
                  </a:cubicBezTo>
                  <a:cubicBezTo>
                    <a:pt x="448" y="132"/>
                    <a:pt x="370" y="191"/>
                    <a:pt x="293" y="268"/>
                  </a:cubicBezTo>
                  <a:cubicBezTo>
                    <a:pt x="293" y="268"/>
                    <a:pt x="273" y="288"/>
                    <a:pt x="273" y="307"/>
                  </a:cubicBezTo>
                  <a:cubicBezTo>
                    <a:pt x="215" y="366"/>
                    <a:pt x="176" y="424"/>
                    <a:pt x="137" y="502"/>
                  </a:cubicBezTo>
                  <a:cubicBezTo>
                    <a:pt x="98" y="560"/>
                    <a:pt x="59" y="677"/>
                    <a:pt x="40" y="735"/>
                  </a:cubicBezTo>
                  <a:cubicBezTo>
                    <a:pt x="40" y="755"/>
                    <a:pt x="40" y="755"/>
                    <a:pt x="20" y="774"/>
                  </a:cubicBezTo>
                  <a:cubicBezTo>
                    <a:pt x="20" y="871"/>
                    <a:pt x="1" y="949"/>
                    <a:pt x="1" y="1027"/>
                  </a:cubicBezTo>
                  <a:cubicBezTo>
                    <a:pt x="1" y="1046"/>
                    <a:pt x="1" y="1066"/>
                    <a:pt x="1" y="1085"/>
                  </a:cubicBezTo>
                  <a:cubicBezTo>
                    <a:pt x="20" y="1124"/>
                    <a:pt x="20" y="1163"/>
                    <a:pt x="20" y="1221"/>
                  </a:cubicBezTo>
                  <a:cubicBezTo>
                    <a:pt x="20" y="1299"/>
                    <a:pt x="20" y="1396"/>
                    <a:pt x="59" y="1494"/>
                  </a:cubicBezTo>
                  <a:cubicBezTo>
                    <a:pt x="98" y="1591"/>
                    <a:pt x="137" y="1669"/>
                    <a:pt x="215" y="1747"/>
                  </a:cubicBezTo>
                  <a:cubicBezTo>
                    <a:pt x="273" y="1844"/>
                    <a:pt x="351" y="1902"/>
                    <a:pt x="448" y="1941"/>
                  </a:cubicBezTo>
                  <a:cubicBezTo>
                    <a:pt x="507" y="1961"/>
                    <a:pt x="584" y="1999"/>
                    <a:pt x="643" y="2019"/>
                  </a:cubicBezTo>
                  <a:cubicBezTo>
                    <a:pt x="699" y="2027"/>
                    <a:pt x="759" y="2032"/>
                    <a:pt x="819" y="2032"/>
                  </a:cubicBezTo>
                  <a:cubicBezTo>
                    <a:pt x="904" y="2032"/>
                    <a:pt x="991" y="2022"/>
                    <a:pt x="1071" y="1999"/>
                  </a:cubicBezTo>
                  <a:cubicBezTo>
                    <a:pt x="1129" y="1961"/>
                    <a:pt x="1187" y="1941"/>
                    <a:pt x="1246" y="1902"/>
                  </a:cubicBezTo>
                  <a:cubicBezTo>
                    <a:pt x="1362" y="1824"/>
                    <a:pt x="1460" y="1727"/>
                    <a:pt x="1518" y="1610"/>
                  </a:cubicBezTo>
                  <a:cubicBezTo>
                    <a:pt x="1576" y="1513"/>
                    <a:pt x="1615" y="1416"/>
                    <a:pt x="1635" y="1299"/>
                  </a:cubicBezTo>
                  <a:cubicBezTo>
                    <a:pt x="1654" y="1280"/>
                    <a:pt x="1654" y="1241"/>
                    <a:pt x="1674" y="1202"/>
                  </a:cubicBezTo>
                  <a:cubicBezTo>
                    <a:pt x="1693" y="1085"/>
                    <a:pt x="1693" y="988"/>
                    <a:pt x="1693" y="871"/>
                  </a:cubicBezTo>
                  <a:cubicBezTo>
                    <a:pt x="1693" y="832"/>
                    <a:pt x="1693" y="794"/>
                    <a:pt x="1693" y="755"/>
                  </a:cubicBezTo>
                  <a:cubicBezTo>
                    <a:pt x="1674" y="696"/>
                    <a:pt x="1654" y="619"/>
                    <a:pt x="1654" y="541"/>
                  </a:cubicBezTo>
                  <a:cubicBezTo>
                    <a:pt x="1615" y="482"/>
                    <a:pt x="1596" y="424"/>
                    <a:pt x="1557" y="366"/>
                  </a:cubicBezTo>
                  <a:cubicBezTo>
                    <a:pt x="1518" y="307"/>
                    <a:pt x="1460" y="268"/>
                    <a:pt x="1421" y="210"/>
                  </a:cubicBezTo>
                  <a:cubicBezTo>
                    <a:pt x="1343" y="132"/>
                    <a:pt x="1265" y="74"/>
                    <a:pt x="1168" y="54"/>
                  </a:cubicBezTo>
                  <a:cubicBezTo>
                    <a:pt x="1090" y="16"/>
                    <a:pt x="1032" y="16"/>
                    <a:pt x="954" y="16"/>
                  </a:cubicBezTo>
                  <a:cubicBezTo>
                    <a:pt x="925" y="6"/>
                    <a:pt x="891" y="1"/>
                    <a:pt x="8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7" name="Google Shape;707;p38"/>
            <p:cNvSpPr/>
            <p:nvPr/>
          </p:nvSpPr>
          <p:spPr>
            <a:xfrm>
              <a:off x="-10137950" y="5316513"/>
              <a:ext cx="41175" cy="38375"/>
            </a:xfrm>
            <a:custGeom>
              <a:avLst/>
              <a:gdLst/>
              <a:ahLst/>
              <a:cxnLst/>
              <a:rect l="l" t="t" r="r" b="b"/>
              <a:pathLst>
                <a:path w="1647" h="1535" extrusionOk="0">
                  <a:moveTo>
                    <a:pt x="831" y="1"/>
                  </a:moveTo>
                  <a:cubicBezTo>
                    <a:pt x="416" y="1"/>
                    <a:pt x="1" y="274"/>
                    <a:pt x="31" y="799"/>
                  </a:cubicBezTo>
                  <a:cubicBezTo>
                    <a:pt x="59" y="1295"/>
                    <a:pt x="438" y="1534"/>
                    <a:pt x="820" y="1534"/>
                  </a:cubicBezTo>
                  <a:cubicBezTo>
                    <a:pt x="1232" y="1534"/>
                    <a:pt x="1646" y="1256"/>
                    <a:pt x="1626" y="721"/>
                  </a:cubicBezTo>
                  <a:cubicBezTo>
                    <a:pt x="1598" y="235"/>
                    <a:pt x="1215" y="1"/>
                    <a:pt x="8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8" name="Google Shape;708;p38"/>
            <p:cNvSpPr/>
            <p:nvPr/>
          </p:nvSpPr>
          <p:spPr>
            <a:xfrm>
              <a:off x="-10194575" y="5083163"/>
              <a:ext cx="62750" cy="55450"/>
            </a:xfrm>
            <a:custGeom>
              <a:avLst/>
              <a:gdLst/>
              <a:ahLst/>
              <a:cxnLst/>
              <a:rect l="l" t="t" r="r" b="b"/>
              <a:pathLst>
                <a:path w="2510" h="2218" extrusionOk="0">
                  <a:moveTo>
                    <a:pt x="1362" y="0"/>
                  </a:moveTo>
                  <a:cubicBezTo>
                    <a:pt x="1265" y="19"/>
                    <a:pt x="1168" y="39"/>
                    <a:pt x="1090" y="58"/>
                  </a:cubicBezTo>
                  <a:cubicBezTo>
                    <a:pt x="1051" y="58"/>
                    <a:pt x="1012" y="78"/>
                    <a:pt x="993" y="78"/>
                  </a:cubicBezTo>
                  <a:cubicBezTo>
                    <a:pt x="876" y="117"/>
                    <a:pt x="779" y="175"/>
                    <a:pt x="662" y="233"/>
                  </a:cubicBezTo>
                  <a:cubicBezTo>
                    <a:pt x="565" y="292"/>
                    <a:pt x="468" y="370"/>
                    <a:pt x="370" y="447"/>
                  </a:cubicBezTo>
                  <a:cubicBezTo>
                    <a:pt x="312" y="506"/>
                    <a:pt x="254" y="583"/>
                    <a:pt x="215" y="661"/>
                  </a:cubicBezTo>
                  <a:cubicBezTo>
                    <a:pt x="176" y="700"/>
                    <a:pt x="137" y="759"/>
                    <a:pt x="118" y="797"/>
                  </a:cubicBezTo>
                  <a:cubicBezTo>
                    <a:pt x="79" y="856"/>
                    <a:pt x="59" y="953"/>
                    <a:pt x="40" y="1011"/>
                  </a:cubicBezTo>
                  <a:cubicBezTo>
                    <a:pt x="20" y="1070"/>
                    <a:pt x="20" y="1109"/>
                    <a:pt x="20" y="1148"/>
                  </a:cubicBezTo>
                  <a:cubicBezTo>
                    <a:pt x="20" y="1206"/>
                    <a:pt x="1" y="1264"/>
                    <a:pt x="20" y="1323"/>
                  </a:cubicBezTo>
                  <a:cubicBezTo>
                    <a:pt x="20" y="1400"/>
                    <a:pt x="40" y="1478"/>
                    <a:pt x="59" y="1556"/>
                  </a:cubicBezTo>
                  <a:cubicBezTo>
                    <a:pt x="59" y="1575"/>
                    <a:pt x="59" y="1575"/>
                    <a:pt x="79" y="1595"/>
                  </a:cubicBezTo>
                  <a:cubicBezTo>
                    <a:pt x="98" y="1653"/>
                    <a:pt x="137" y="1731"/>
                    <a:pt x="176" y="1809"/>
                  </a:cubicBezTo>
                  <a:cubicBezTo>
                    <a:pt x="176" y="1809"/>
                    <a:pt x="195" y="1828"/>
                    <a:pt x="195" y="1828"/>
                  </a:cubicBezTo>
                  <a:cubicBezTo>
                    <a:pt x="234" y="1887"/>
                    <a:pt x="293" y="1945"/>
                    <a:pt x="351" y="2003"/>
                  </a:cubicBezTo>
                  <a:cubicBezTo>
                    <a:pt x="351" y="2003"/>
                    <a:pt x="507" y="2101"/>
                    <a:pt x="507" y="2120"/>
                  </a:cubicBezTo>
                  <a:lnTo>
                    <a:pt x="526" y="2120"/>
                  </a:lnTo>
                  <a:cubicBezTo>
                    <a:pt x="546" y="2139"/>
                    <a:pt x="701" y="2198"/>
                    <a:pt x="721" y="2198"/>
                  </a:cubicBezTo>
                  <a:cubicBezTo>
                    <a:pt x="750" y="2208"/>
                    <a:pt x="818" y="2208"/>
                    <a:pt x="876" y="2208"/>
                  </a:cubicBezTo>
                  <a:cubicBezTo>
                    <a:pt x="935" y="2208"/>
                    <a:pt x="983" y="2208"/>
                    <a:pt x="973" y="2217"/>
                  </a:cubicBezTo>
                  <a:cubicBezTo>
                    <a:pt x="1032" y="2198"/>
                    <a:pt x="1148" y="2178"/>
                    <a:pt x="1168" y="2178"/>
                  </a:cubicBezTo>
                  <a:cubicBezTo>
                    <a:pt x="1207" y="2159"/>
                    <a:pt x="1265" y="2139"/>
                    <a:pt x="1265" y="2120"/>
                  </a:cubicBezTo>
                  <a:cubicBezTo>
                    <a:pt x="1304" y="2101"/>
                    <a:pt x="1324" y="2101"/>
                    <a:pt x="1343" y="2081"/>
                  </a:cubicBezTo>
                  <a:cubicBezTo>
                    <a:pt x="1382" y="2081"/>
                    <a:pt x="1421" y="2081"/>
                    <a:pt x="1460" y="2062"/>
                  </a:cubicBezTo>
                  <a:cubicBezTo>
                    <a:pt x="1712" y="2003"/>
                    <a:pt x="1926" y="1848"/>
                    <a:pt x="2101" y="1673"/>
                  </a:cubicBezTo>
                  <a:cubicBezTo>
                    <a:pt x="2199" y="1595"/>
                    <a:pt x="2277" y="1478"/>
                    <a:pt x="2335" y="1381"/>
                  </a:cubicBezTo>
                  <a:cubicBezTo>
                    <a:pt x="2413" y="1264"/>
                    <a:pt x="2452" y="1148"/>
                    <a:pt x="2490" y="1011"/>
                  </a:cubicBezTo>
                  <a:cubicBezTo>
                    <a:pt x="2490" y="953"/>
                    <a:pt x="2510" y="875"/>
                    <a:pt x="2510" y="797"/>
                  </a:cubicBezTo>
                  <a:cubicBezTo>
                    <a:pt x="2510" y="700"/>
                    <a:pt x="2471" y="583"/>
                    <a:pt x="2432" y="506"/>
                  </a:cubicBezTo>
                  <a:cubicBezTo>
                    <a:pt x="2393" y="428"/>
                    <a:pt x="2374" y="370"/>
                    <a:pt x="2315" y="331"/>
                  </a:cubicBezTo>
                  <a:cubicBezTo>
                    <a:pt x="2257" y="253"/>
                    <a:pt x="2179" y="175"/>
                    <a:pt x="2082" y="136"/>
                  </a:cubicBezTo>
                  <a:cubicBezTo>
                    <a:pt x="1965" y="97"/>
                    <a:pt x="1849" y="39"/>
                    <a:pt x="1732" y="19"/>
                  </a:cubicBezTo>
                  <a:cubicBezTo>
                    <a:pt x="1615" y="19"/>
                    <a:pt x="1479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9" name="Google Shape;709;p38"/>
            <p:cNvSpPr/>
            <p:nvPr/>
          </p:nvSpPr>
          <p:spPr>
            <a:xfrm>
              <a:off x="-10170250" y="51385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0" name="Google Shape;710;p38"/>
            <p:cNvSpPr/>
            <p:nvPr/>
          </p:nvSpPr>
          <p:spPr>
            <a:xfrm>
              <a:off x="-10170750" y="513858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0"/>
                  </a:moveTo>
                  <a:cubicBezTo>
                    <a:pt x="1" y="0"/>
                    <a:pt x="1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1" name="Google Shape;711;p38"/>
            <p:cNvSpPr/>
            <p:nvPr/>
          </p:nvSpPr>
          <p:spPr>
            <a:xfrm>
              <a:off x="-10372525" y="5031213"/>
              <a:ext cx="66150" cy="60225"/>
            </a:xfrm>
            <a:custGeom>
              <a:avLst/>
              <a:gdLst/>
              <a:ahLst/>
              <a:cxnLst/>
              <a:rect l="l" t="t" r="r" b="b"/>
              <a:pathLst>
                <a:path w="2646" h="2409" extrusionOk="0">
                  <a:moveTo>
                    <a:pt x="1676" y="1"/>
                  </a:moveTo>
                  <a:cubicBezTo>
                    <a:pt x="1529" y="1"/>
                    <a:pt x="1384" y="21"/>
                    <a:pt x="1226" y="55"/>
                  </a:cubicBezTo>
                  <a:cubicBezTo>
                    <a:pt x="1109" y="94"/>
                    <a:pt x="973" y="153"/>
                    <a:pt x="876" y="211"/>
                  </a:cubicBezTo>
                  <a:cubicBezTo>
                    <a:pt x="817" y="250"/>
                    <a:pt x="759" y="289"/>
                    <a:pt x="701" y="328"/>
                  </a:cubicBezTo>
                  <a:cubicBezTo>
                    <a:pt x="487" y="483"/>
                    <a:pt x="331" y="658"/>
                    <a:pt x="195" y="892"/>
                  </a:cubicBezTo>
                  <a:cubicBezTo>
                    <a:pt x="137" y="1008"/>
                    <a:pt x="78" y="1125"/>
                    <a:pt x="39" y="1242"/>
                  </a:cubicBezTo>
                  <a:cubicBezTo>
                    <a:pt x="0" y="1378"/>
                    <a:pt x="0" y="1514"/>
                    <a:pt x="0" y="1650"/>
                  </a:cubicBezTo>
                  <a:cubicBezTo>
                    <a:pt x="0" y="1767"/>
                    <a:pt x="20" y="1864"/>
                    <a:pt x="78" y="1942"/>
                  </a:cubicBezTo>
                  <a:cubicBezTo>
                    <a:pt x="117" y="2039"/>
                    <a:pt x="176" y="2136"/>
                    <a:pt x="253" y="2195"/>
                  </a:cubicBezTo>
                  <a:cubicBezTo>
                    <a:pt x="331" y="2273"/>
                    <a:pt x="428" y="2331"/>
                    <a:pt x="526" y="2350"/>
                  </a:cubicBezTo>
                  <a:cubicBezTo>
                    <a:pt x="623" y="2389"/>
                    <a:pt x="720" y="2409"/>
                    <a:pt x="837" y="2409"/>
                  </a:cubicBezTo>
                  <a:cubicBezTo>
                    <a:pt x="895" y="2389"/>
                    <a:pt x="973" y="2389"/>
                    <a:pt x="1031" y="2350"/>
                  </a:cubicBezTo>
                  <a:cubicBezTo>
                    <a:pt x="1109" y="2370"/>
                    <a:pt x="1167" y="2389"/>
                    <a:pt x="1245" y="2389"/>
                  </a:cubicBezTo>
                  <a:cubicBezTo>
                    <a:pt x="1265" y="2389"/>
                    <a:pt x="1304" y="2389"/>
                    <a:pt x="1323" y="2370"/>
                  </a:cubicBezTo>
                  <a:cubicBezTo>
                    <a:pt x="1420" y="2370"/>
                    <a:pt x="1498" y="2350"/>
                    <a:pt x="1595" y="2331"/>
                  </a:cubicBezTo>
                  <a:cubicBezTo>
                    <a:pt x="1712" y="2292"/>
                    <a:pt x="1809" y="2234"/>
                    <a:pt x="1907" y="2175"/>
                  </a:cubicBezTo>
                  <a:cubicBezTo>
                    <a:pt x="1984" y="2136"/>
                    <a:pt x="2043" y="2097"/>
                    <a:pt x="2101" y="2039"/>
                  </a:cubicBezTo>
                  <a:cubicBezTo>
                    <a:pt x="2179" y="1981"/>
                    <a:pt x="2237" y="1922"/>
                    <a:pt x="2296" y="1864"/>
                  </a:cubicBezTo>
                  <a:cubicBezTo>
                    <a:pt x="2432" y="1670"/>
                    <a:pt x="2529" y="1495"/>
                    <a:pt x="2607" y="1261"/>
                  </a:cubicBezTo>
                  <a:cubicBezTo>
                    <a:pt x="2626" y="1144"/>
                    <a:pt x="2626" y="1028"/>
                    <a:pt x="2646" y="911"/>
                  </a:cubicBezTo>
                  <a:cubicBezTo>
                    <a:pt x="2646" y="794"/>
                    <a:pt x="2607" y="678"/>
                    <a:pt x="2587" y="561"/>
                  </a:cubicBezTo>
                  <a:cubicBezTo>
                    <a:pt x="2548" y="425"/>
                    <a:pt x="2471" y="308"/>
                    <a:pt x="2373" y="211"/>
                  </a:cubicBezTo>
                  <a:cubicBezTo>
                    <a:pt x="2257" y="114"/>
                    <a:pt x="2140" y="55"/>
                    <a:pt x="2004" y="36"/>
                  </a:cubicBezTo>
                  <a:cubicBezTo>
                    <a:pt x="1890" y="11"/>
                    <a:pt x="1782" y="1"/>
                    <a:pt x="16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2" name="Google Shape;712;p38"/>
            <p:cNvSpPr/>
            <p:nvPr/>
          </p:nvSpPr>
          <p:spPr>
            <a:xfrm>
              <a:off x="-9848850" y="5249888"/>
              <a:ext cx="78300" cy="65725"/>
            </a:xfrm>
            <a:custGeom>
              <a:avLst/>
              <a:gdLst/>
              <a:ahLst/>
              <a:cxnLst/>
              <a:rect l="l" t="t" r="r" b="b"/>
              <a:pathLst>
                <a:path w="3132" h="2629" extrusionOk="0">
                  <a:moveTo>
                    <a:pt x="2289" y="0"/>
                  </a:moveTo>
                  <a:cubicBezTo>
                    <a:pt x="2272" y="0"/>
                    <a:pt x="2254" y="1"/>
                    <a:pt x="2237" y="2"/>
                  </a:cubicBezTo>
                  <a:cubicBezTo>
                    <a:pt x="1362" y="2"/>
                    <a:pt x="487" y="566"/>
                    <a:pt x="117" y="1364"/>
                  </a:cubicBezTo>
                  <a:cubicBezTo>
                    <a:pt x="20" y="1597"/>
                    <a:pt x="0" y="1830"/>
                    <a:pt x="117" y="2064"/>
                  </a:cubicBezTo>
                  <a:cubicBezTo>
                    <a:pt x="156" y="2161"/>
                    <a:pt x="214" y="2258"/>
                    <a:pt x="292" y="2317"/>
                  </a:cubicBezTo>
                  <a:cubicBezTo>
                    <a:pt x="389" y="2414"/>
                    <a:pt x="526" y="2472"/>
                    <a:pt x="662" y="2511"/>
                  </a:cubicBezTo>
                  <a:cubicBezTo>
                    <a:pt x="759" y="2550"/>
                    <a:pt x="837" y="2569"/>
                    <a:pt x="934" y="2608"/>
                  </a:cubicBezTo>
                  <a:cubicBezTo>
                    <a:pt x="980" y="2622"/>
                    <a:pt x="1031" y="2628"/>
                    <a:pt x="1084" y="2628"/>
                  </a:cubicBezTo>
                  <a:cubicBezTo>
                    <a:pt x="1252" y="2628"/>
                    <a:pt x="1438" y="2566"/>
                    <a:pt x="1556" y="2492"/>
                  </a:cubicBezTo>
                  <a:cubicBezTo>
                    <a:pt x="1673" y="2414"/>
                    <a:pt x="1790" y="2278"/>
                    <a:pt x="1848" y="2142"/>
                  </a:cubicBezTo>
                  <a:cubicBezTo>
                    <a:pt x="2004" y="2064"/>
                    <a:pt x="2159" y="1986"/>
                    <a:pt x="2295" y="1889"/>
                  </a:cubicBezTo>
                  <a:cubicBezTo>
                    <a:pt x="2432" y="1791"/>
                    <a:pt x="2568" y="1675"/>
                    <a:pt x="2665" y="1558"/>
                  </a:cubicBezTo>
                  <a:cubicBezTo>
                    <a:pt x="2782" y="1441"/>
                    <a:pt x="2879" y="1305"/>
                    <a:pt x="2976" y="1150"/>
                  </a:cubicBezTo>
                  <a:cubicBezTo>
                    <a:pt x="3132" y="916"/>
                    <a:pt x="3073" y="566"/>
                    <a:pt x="2937" y="352"/>
                  </a:cubicBezTo>
                  <a:cubicBezTo>
                    <a:pt x="2792" y="134"/>
                    <a:pt x="2543" y="0"/>
                    <a:pt x="22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3" name="Google Shape;713;p38"/>
            <p:cNvSpPr/>
            <p:nvPr/>
          </p:nvSpPr>
          <p:spPr>
            <a:xfrm>
              <a:off x="-9696175" y="5356888"/>
              <a:ext cx="62275" cy="68200"/>
            </a:xfrm>
            <a:custGeom>
              <a:avLst/>
              <a:gdLst/>
              <a:ahLst/>
              <a:cxnLst/>
              <a:rect l="l" t="t" r="r" b="b"/>
              <a:pathLst>
                <a:path w="2491" h="2728" extrusionOk="0">
                  <a:moveTo>
                    <a:pt x="1381" y="1"/>
                  </a:moveTo>
                  <a:cubicBezTo>
                    <a:pt x="1284" y="20"/>
                    <a:pt x="1168" y="40"/>
                    <a:pt x="1070" y="79"/>
                  </a:cubicBezTo>
                  <a:cubicBezTo>
                    <a:pt x="973" y="118"/>
                    <a:pt x="876" y="157"/>
                    <a:pt x="798" y="215"/>
                  </a:cubicBezTo>
                  <a:cubicBezTo>
                    <a:pt x="701" y="293"/>
                    <a:pt x="623" y="371"/>
                    <a:pt x="545" y="429"/>
                  </a:cubicBezTo>
                  <a:cubicBezTo>
                    <a:pt x="428" y="546"/>
                    <a:pt x="331" y="701"/>
                    <a:pt x="253" y="837"/>
                  </a:cubicBezTo>
                  <a:cubicBezTo>
                    <a:pt x="156" y="973"/>
                    <a:pt x="98" y="1149"/>
                    <a:pt x="59" y="1324"/>
                  </a:cubicBezTo>
                  <a:cubicBezTo>
                    <a:pt x="1" y="1499"/>
                    <a:pt x="1" y="1693"/>
                    <a:pt x="1" y="1868"/>
                  </a:cubicBezTo>
                  <a:cubicBezTo>
                    <a:pt x="1" y="1965"/>
                    <a:pt x="20" y="2082"/>
                    <a:pt x="78" y="2160"/>
                  </a:cubicBezTo>
                  <a:cubicBezTo>
                    <a:pt x="117" y="2257"/>
                    <a:pt x="176" y="2354"/>
                    <a:pt x="253" y="2413"/>
                  </a:cubicBezTo>
                  <a:cubicBezTo>
                    <a:pt x="312" y="2452"/>
                    <a:pt x="370" y="2491"/>
                    <a:pt x="428" y="2529"/>
                  </a:cubicBezTo>
                  <a:cubicBezTo>
                    <a:pt x="545" y="2588"/>
                    <a:pt x="681" y="2627"/>
                    <a:pt x="837" y="2627"/>
                  </a:cubicBezTo>
                  <a:lnTo>
                    <a:pt x="856" y="2627"/>
                  </a:lnTo>
                  <a:cubicBezTo>
                    <a:pt x="974" y="2677"/>
                    <a:pt x="1092" y="2728"/>
                    <a:pt x="1223" y="2728"/>
                  </a:cubicBezTo>
                  <a:cubicBezTo>
                    <a:pt x="1243" y="2728"/>
                    <a:pt x="1263" y="2727"/>
                    <a:pt x="1284" y="2724"/>
                  </a:cubicBezTo>
                  <a:cubicBezTo>
                    <a:pt x="1343" y="2704"/>
                    <a:pt x="1420" y="2685"/>
                    <a:pt x="1479" y="2685"/>
                  </a:cubicBezTo>
                  <a:cubicBezTo>
                    <a:pt x="1615" y="2627"/>
                    <a:pt x="1732" y="2568"/>
                    <a:pt x="1829" y="2452"/>
                  </a:cubicBezTo>
                  <a:cubicBezTo>
                    <a:pt x="1907" y="2393"/>
                    <a:pt x="1965" y="2315"/>
                    <a:pt x="2043" y="2238"/>
                  </a:cubicBezTo>
                  <a:cubicBezTo>
                    <a:pt x="2140" y="2102"/>
                    <a:pt x="2237" y="1965"/>
                    <a:pt x="2296" y="1810"/>
                  </a:cubicBezTo>
                  <a:cubicBezTo>
                    <a:pt x="2354" y="1654"/>
                    <a:pt x="2432" y="1499"/>
                    <a:pt x="2451" y="1343"/>
                  </a:cubicBezTo>
                  <a:cubicBezTo>
                    <a:pt x="2471" y="1226"/>
                    <a:pt x="2490" y="1110"/>
                    <a:pt x="2490" y="993"/>
                  </a:cubicBezTo>
                  <a:cubicBezTo>
                    <a:pt x="2490" y="798"/>
                    <a:pt x="2432" y="623"/>
                    <a:pt x="2334" y="468"/>
                  </a:cubicBezTo>
                  <a:cubicBezTo>
                    <a:pt x="2198" y="234"/>
                    <a:pt x="1945" y="59"/>
                    <a:pt x="1693" y="20"/>
                  </a:cubicBezTo>
                  <a:cubicBezTo>
                    <a:pt x="1595" y="1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4" name="Google Shape;714;p38"/>
            <p:cNvSpPr/>
            <p:nvPr/>
          </p:nvSpPr>
          <p:spPr>
            <a:xfrm>
              <a:off x="-9568775" y="5452688"/>
              <a:ext cx="55450" cy="66725"/>
            </a:xfrm>
            <a:custGeom>
              <a:avLst/>
              <a:gdLst/>
              <a:ahLst/>
              <a:cxnLst/>
              <a:rect l="l" t="t" r="r" b="b"/>
              <a:pathLst>
                <a:path w="2218" h="2669" extrusionOk="0">
                  <a:moveTo>
                    <a:pt x="1284" y="1"/>
                  </a:moveTo>
                  <a:cubicBezTo>
                    <a:pt x="1187" y="20"/>
                    <a:pt x="1089" y="39"/>
                    <a:pt x="992" y="59"/>
                  </a:cubicBezTo>
                  <a:cubicBezTo>
                    <a:pt x="876" y="78"/>
                    <a:pt x="739" y="156"/>
                    <a:pt x="642" y="214"/>
                  </a:cubicBezTo>
                  <a:cubicBezTo>
                    <a:pt x="525" y="273"/>
                    <a:pt x="428" y="370"/>
                    <a:pt x="350" y="448"/>
                  </a:cubicBezTo>
                  <a:cubicBezTo>
                    <a:pt x="292" y="526"/>
                    <a:pt x="234" y="603"/>
                    <a:pt x="175" y="681"/>
                  </a:cubicBezTo>
                  <a:cubicBezTo>
                    <a:pt x="156" y="701"/>
                    <a:pt x="156" y="740"/>
                    <a:pt x="136" y="759"/>
                  </a:cubicBezTo>
                  <a:cubicBezTo>
                    <a:pt x="98" y="856"/>
                    <a:pt x="59" y="954"/>
                    <a:pt x="39" y="1031"/>
                  </a:cubicBezTo>
                  <a:cubicBezTo>
                    <a:pt x="20" y="1129"/>
                    <a:pt x="20" y="1245"/>
                    <a:pt x="0" y="1323"/>
                  </a:cubicBezTo>
                  <a:cubicBezTo>
                    <a:pt x="0" y="1459"/>
                    <a:pt x="20" y="1595"/>
                    <a:pt x="59" y="1712"/>
                  </a:cubicBezTo>
                  <a:cubicBezTo>
                    <a:pt x="78" y="1770"/>
                    <a:pt x="98" y="1829"/>
                    <a:pt x="117" y="1887"/>
                  </a:cubicBezTo>
                  <a:cubicBezTo>
                    <a:pt x="117" y="1965"/>
                    <a:pt x="136" y="2043"/>
                    <a:pt x="156" y="2120"/>
                  </a:cubicBezTo>
                  <a:cubicBezTo>
                    <a:pt x="175" y="2218"/>
                    <a:pt x="234" y="2315"/>
                    <a:pt x="311" y="2393"/>
                  </a:cubicBezTo>
                  <a:cubicBezTo>
                    <a:pt x="370" y="2471"/>
                    <a:pt x="448" y="2529"/>
                    <a:pt x="545" y="2587"/>
                  </a:cubicBezTo>
                  <a:cubicBezTo>
                    <a:pt x="665" y="2635"/>
                    <a:pt x="793" y="2669"/>
                    <a:pt x="923" y="2669"/>
                  </a:cubicBezTo>
                  <a:cubicBezTo>
                    <a:pt x="1004" y="2669"/>
                    <a:pt x="1086" y="2656"/>
                    <a:pt x="1167" y="2626"/>
                  </a:cubicBezTo>
                  <a:cubicBezTo>
                    <a:pt x="1303" y="2568"/>
                    <a:pt x="1459" y="2471"/>
                    <a:pt x="1556" y="2334"/>
                  </a:cubicBezTo>
                  <a:cubicBezTo>
                    <a:pt x="1556" y="2334"/>
                    <a:pt x="1576" y="2315"/>
                    <a:pt x="1595" y="2315"/>
                  </a:cubicBezTo>
                  <a:cubicBezTo>
                    <a:pt x="1692" y="2179"/>
                    <a:pt x="1770" y="2043"/>
                    <a:pt x="1790" y="1868"/>
                  </a:cubicBezTo>
                  <a:cubicBezTo>
                    <a:pt x="1906" y="1634"/>
                    <a:pt x="2004" y="1401"/>
                    <a:pt x="2120" y="1167"/>
                  </a:cubicBezTo>
                  <a:cubicBezTo>
                    <a:pt x="2179" y="1051"/>
                    <a:pt x="2218" y="915"/>
                    <a:pt x="2198" y="759"/>
                  </a:cubicBezTo>
                  <a:cubicBezTo>
                    <a:pt x="2198" y="662"/>
                    <a:pt x="2179" y="545"/>
                    <a:pt x="2120" y="467"/>
                  </a:cubicBezTo>
                  <a:cubicBezTo>
                    <a:pt x="2081" y="370"/>
                    <a:pt x="2023" y="292"/>
                    <a:pt x="1945" y="214"/>
                  </a:cubicBezTo>
                  <a:cubicBezTo>
                    <a:pt x="1848" y="117"/>
                    <a:pt x="1712" y="59"/>
                    <a:pt x="1576" y="20"/>
                  </a:cubicBezTo>
                  <a:cubicBezTo>
                    <a:pt x="1478" y="20"/>
                    <a:pt x="1381" y="1"/>
                    <a:pt x="12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5" name="Google Shape;715;p38"/>
            <p:cNvSpPr/>
            <p:nvPr/>
          </p:nvSpPr>
          <p:spPr>
            <a:xfrm>
              <a:off x="-9535225" y="5341838"/>
              <a:ext cx="40875" cy="41825"/>
            </a:xfrm>
            <a:custGeom>
              <a:avLst/>
              <a:gdLst/>
              <a:ahLst/>
              <a:cxnLst/>
              <a:rect l="l" t="t" r="r" b="b"/>
              <a:pathLst>
                <a:path w="1635" h="1673" extrusionOk="0">
                  <a:moveTo>
                    <a:pt x="778" y="0"/>
                  </a:moveTo>
                  <a:cubicBezTo>
                    <a:pt x="778" y="0"/>
                    <a:pt x="564" y="39"/>
                    <a:pt x="564" y="39"/>
                  </a:cubicBezTo>
                  <a:cubicBezTo>
                    <a:pt x="487" y="58"/>
                    <a:pt x="428" y="78"/>
                    <a:pt x="370" y="117"/>
                  </a:cubicBezTo>
                  <a:cubicBezTo>
                    <a:pt x="370" y="136"/>
                    <a:pt x="214" y="253"/>
                    <a:pt x="214" y="253"/>
                  </a:cubicBezTo>
                  <a:cubicBezTo>
                    <a:pt x="214" y="253"/>
                    <a:pt x="214" y="253"/>
                    <a:pt x="214" y="272"/>
                  </a:cubicBezTo>
                  <a:cubicBezTo>
                    <a:pt x="214" y="272"/>
                    <a:pt x="98" y="428"/>
                    <a:pt x="98" y="428"/>
                  </a:cubicBezTo>
                  <a:cubicBezTo>
                    <a:pt x="59" y="506"/>
                    <a:pt x="39" y="564"/>
                    <a:pt x="20" y="642"/>
                  </a:cubicBezTo>
                  <a:cubicBezTo>
                    <a:pt x="0" y="720"/>
                    <a:pt x="0" y="797"/>
                    <a:pt x="0" y="856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0" y="875"/>
                    <a:pt x="0" y="875"/>
                    <a:pt x="0" y="895"/>
                  </a:cubicBezTo>
                  <a:cubicBezTo>
                    <a:pt x="0" y="914"/>
                    <a:pt x="39" y="1070"/>
                    <a:pt x="39" y="1089"/>
                  </a:cubicBezTo>
                  <a:cubicBezTo>
                    <a:pt x="39" y="1089"/>
                    <a:pt x="39" y="1109"/>
                    <a:pt x="39" y="1109"/>
                  </a:cubicBezTo>
                  <a:cubicBezTo>
                    <a:pt x="39" y="1128"/>
                    <a:pt x="136" y="1284"/>
                    <a:pt x="136" y="1303"/>
                  </a:cubicBezTo>
                  <a:cubicBezTo>
                    <a:pt x="136" y="1323"/>
                    <a:pt x="273" y="1459"/>
                    <a:pt x="273" y="1459"/>
                  </a:cubicBezTo>
                  <a:cubicBezTo>
                    <a:pt x="273" y="1478"/>
                    <a:pt x="448" y="1575"/>
                    <a:pt x="448" y="1575"/>
                  </a:cubicBezTo>
                  <a:cubicBezTo>
                    <a:pt x="506" y="1614"/>
                    <a:pt x="584" y="1634"/>
                    <a:pt x="642" y="1653"/>
                  </a:cubicBezTo>
                  <a:cubicBezTo>
                    <a:pt x="720" y="1673"/>
                    <a:pt x="798" y="1673"/>
                    <a:pt x="856" y="1673"/>
                  </a:cubicBezTo>
                  <a:cubicBezTo>
                    <a:pt x="934" y="1673"/>
                    <a:pt x="1012" y="1653"/>
                    <a:pt x="1070" y="1634"/>
                  </a:cubicBezTo>
                  <a:cubicBezTo>
                    <a:pt x="1148" y="1614"/>
                    <a:pt x="1206" y="1575"/>
                    <a:pt x="1264" y="1537"/>
                  </a:cubicBezTo>
                  <a:cubicBezTo>
                    <a:pt x="1362" y="1478"/>
                    <a:pt x="1440" y="1420"/>
                    <a:pt x="1478" y="1323"/>
                  </a:cubicBezTo>
                  <a:cubicBezTo>
                    <a:pt x="1556" y="1245"/>
                    <a:pt x="1595" y="1148"/>
                    <a:pt x="1615" y="1050"/>
                  </a:cubicBezTo>
                  <a:cubicBezTo>
                    <a:pt x="1634" y="973"/>
                    <a:pt x="1634" y="875"/>
                    <a:pt x="1615" y="797"/>
                  </a:cubicBezTo>
                  <a:cubicBezTo>
                    <a:pt x="1634" y="720"/>
                    <a:pt x="1615" y="622"/>
                    <a:pt x="1595" y="545"/>
                  </a:cubicBezTo>
                  <a:cubicBezTo>
                    <a:pt x="1556" y="486"/>
                    <a:pt x="1537" y="428"/>
                    <a:pt x="1498" y="350"/>
                  </a:cubicBezTo>
                  <a:cubicBezTo>
                    <a:pt x="1420" y="233"/>
                    <a:pt x="1323" y="156"/>
                    <a:pt x="1206" y="78"/>
                  </a:cubicBezTo>
                  <a:lnTo>
                    <a:pt x="1187" y="78"/>
                  </a:lnTo>
                  <a:cubicBezTo>
                    <a:pt x="1187" y="78"/>
                    <a:pt x="1012" y="20"/>
                    <a:pt x="992" y="20"/>
                  </a:cubicBezTo>
                  <a:cubicBezTo>
                    <a:pt x="914" y="0"/>
                    <a:pt x="856" y="0"/>
                    <a:pt x="7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6" name="Google Shape;716;p38"/>
            <p:cNvSpPr/>
            <p:nvPr/>
          </p:nvSpPr>
          <p:spPr>
            <a:xfrm>
              <a:off x="-9685975" y="5206663"/>
              <a:ext cx="40400" cy="42800"/>
            </a:xfrm>
            <a:custGeom>
              <a:avLst/>
              <a:gdLst/>
              <a:ahLst/>
              <a:cxnLst/>
              <a:rect l="l" t="t" r="r" b="b"/>
              <a:pathLst>
                <a:path w="1616" h="1712" extrusionOk="0">
                  <a:moveTo>
                    <a:pt x="760" y="0"/>
                  </a:moveTo>
                  <a:cubicBezTo>
                    <a:pt x="701" y="20"/>
                    <a:pt x="623" y="39"/>
                    <a:pt x="565" y="39"/>
                  </a:cubicBezTo>
                  <a:cubicBezTo>
                    <a:pt x="429" y="97"/>
                    <a:pt x="312" y="156"/>
                    <a:pt x="215" y="272"/>
                  </a:cubicBezTo>
                  <a:cubicBezTo>
                    <a:pt x="176" y="331"/>
                    <a:pt x="137" y="389"/>
                    <a:pt x="98" y="428"/>
                  </a:cubicBezTo>
                  <a:cubicBezTo>
                    <a:pt x="40" y="564"/>
                    <a:pt x="1" y="700"/>
                    <a:pt x="20" y="836"/>
                  </a:cubicBezTo>
                  <a:lnTo>
                    <a:pt x="20" y="953"/>
                  </a:lnTo>
                  <a:cubicBezTo>
                    <a:pt x="20" y="1070"/>
                    <a:pt x="40" y="1167"/>
                    <a:pt x="98" y="1264"/>
                  </a:cubicBezTo>
                  <a:cubicBezTo>
                    <a:pt x="137" y="1362"/>
                    <a:pt x="195" y="1439"/>
                    <a:pt x="273" y="1498"/>
                  </a:cubicBezTo>
                  <a:cubicBezTo>
                    <a:pt x="351" y="1576"/>
                    <a:pt x="448" y="1634"/>
                    <a:pt x="546" y="1653"/>
                  </a:cubicBezTo>
                  <a:cubicBezTo>
                    <a:pt x="643" y="1692"/>
                    <a:pt x="740" y="1712"/>
                    <a:pt x="857" y="1712"/>
                  </a:cubicBezTo>
                  <a:cubicBezTo>
                    <a:pt x="915" y="1692"/>
                    <a:pt x="993" y="1692"/>
                    <a:pt x="1071" y="1673"/>
                  </a:cubicBezTo>
                  <a:cubicBezTo>
                    <a:pt x="1187" y="1634"/>
                    <a:pt x="1304" y="1556"/>
                    <a:pt x="1401" y="1439"/>
                  </a:cubicBezTo>
                  <a:cubicBezTo>
                    <a:pt x="1440" y="1400"/>
                    <a:pt x="1479" y="1342"/>
                    <a:pt x="1518" y="1284"/>
                  </a:cubicBezTo>
                  <a:cubicBezTo>
                    <a:pt x="1576" y="1148"/>
                    <a:pt x="1615" y="1012"/>
                    <a:pt x="1615" y="875"/>
                  </a:cubicBezTo>
                  <a:lnTo>
                    <a:pt x="1596" y="759"/>
                  </a:lnTo>
                  <a:cubicBezTo>
                    <a:pt x="1596" y="661"/>
                    <a:pt x="1576" y="545"/>
                    <a:pt x="1518" y="467"/>
                  </a:cubicBezTo>
                  <a:cubicBezTo>
                    <a:pt x="1479" y="370"/>
                    <a:pt x="1421" y="272"/>
                    <a:pt x="1343" y="214"/>
                  </a:cubicBezTo>
                  <a:cubicBezTo>
                    <a:pt x="1265" y="136"/>
                    <a:pt x="1168" y="97"/>
                    <a:pt x="1071" y="58"/>
                  </a:cubicBezTo>
                  <a:cubicBezTo>
                    <a:pt x="973" y="20"/>
                    <a:pt x="876" y="0"/>
                    <a:pt x="7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7" name="Google Shape;717;p38"/>
            <p:cNvSpPr/>
            <p:nvPr/>
          </p:nvSpPr>
          <p:spPr>
            <a:xfrm>
              <a:off x="-9852250" y="511961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1"/>
                  </a:moveTo>
                  <a:cubicBezTo>
                    <a:pt x="914" y="20"/>
                    <a:pt x="837" y="40"/>
                    <a:pt x="778" y="40"/>
                  </a:cubicBezTo>
                  <a:cubicBezTo>
                    <a:pt x="642" y="79"/>
                    <a:pt x="525" y="156"/>
                    <a:pt x="428" y="273"/>
                  </a:cubicBezTo>
                  <a:cubicBezTo>
                    <a:pt x="370" y="351"/>
                    <a:pt x="292" y="429"/>
                    <a:pt x="214" y="506"/>
                  </a:cubicBezTo>
                  <a:cubicBezTo>
                    <a:pt x="156" y="584"/>
                    <a:pt x="98" y="662"/>
                    <a:pt x="78" y="759"/>
                  </a:cubicBezTo>
                  <a:cubicBezTo>
                    <a:pt x="20" y="856"/>
                    <a:pt x="0" y="973"/>
                    <a:pt x="20" y="1070"/>
                  </a:cubicBezTo>
                  <a:cubicBezTo>
                    <a:pt x="20" y="1187"/>
                    <a:pt x="39" y="1284"/>
                    <a:pt x="98" y="1382"/>
                  </a:cubicBezTo>
                  <a:cubicBezTo>
                    <a:pt x="136" y="1479"/>
                    <a:pt x="195" y="1557"/>
                    <a:pt x="273" y="1615"/>
                  </a:cubicBezTo>
                  <a:cubicBezTo>
                    <a:pt x="331" y="1654"/>
                    <a:pt x="389" y="1693"/>
                    <a:pt x="448" y="1732"/>
                  </a:cubicBezTo>
                  <a:cubicBezTo>
                    <a:pt x="564" y="1810"/>
                    <a:pt x="700" y="1829"/>
                    <a:pt x="856" y="1829"/>
                  </a:cubicBezTo>
                  <a:cubicBezTo>
                    <a:pt x="914" y="1810"/>
                    <a:pt x="992" y="1810"/>
                    <a:pt x="1070" y="1790"/>
                  </a:cubicBezTo>
                  <a:cubicBezTo>
                    <a:pt x="1187" y="1751"/>
                    <a:pt x="1303" y="1673"/>
                    <a:pt x="1401" y="1576"/>
                  </a:cubicBezTo>
                  <a:cubicBezTo>
                    <a:pt x="1478" y="1498"/>
                    <a:pt x="1537" y="1421"/>
                    <a:pt x="1615" y="1343"/>
                  </a:cubicBezTo>
                  <a:cubicBezTo>
                    <a:pt x="1692" y="1265"/>
                    <a:pt x="1731" y="1168"/>
                    <a:pt x="1770" y="1070"/>
                  </a:cubicBezTo>
                  <a:cubicBezTo>
                    <a:pt x="1809" y="973"/>
                    <a:pt x="1829" y="876"/>
                    <a:pt x="1829" y="759"/>
                  </a:cubicBezTo>
                  <a:cubicBezTo>
                    <a:pt x="1809" y="643"/>
                    <a:pt x="1790" y="545"/>
                    <a:pt x="1731" y="448"/>
                  </a:cubicBezTo>
                  <a:cubicBezTo>
                    <a:pt x="1692" y="351"/>
                    <a:pt x="1634" y="273"/>
                    <a:pt x="1556" y="215"/>
                  </a:cubicBezTo>
                  <a:cubicBezTo>
                    <a:pt x="1498" y="176"/>
                    <a:pt x="1440" y="137"/>
                    <a:pt x="1381" y="98"/>
                  </a:cubicBezTo>
                  <a:cubicBezTo>
                    <a:pt x="1265" y="20"/>
                    <a:pt x="1128" y="1"/>
                    <a:pt x="9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8" name="Google Shape;718;p38"/>
            <p:cNvSpPr/>
            <p:nvPr/>
          </p:nvSpPr>
          <p:spPr>
            <a:xfrm>
              <a:off x="-10012225" y="5049613"/>
              <a:ext cx="57400" cy="54175"/>
            </a:xfrm>
            <a:custGeom>
              <a:avLst/>
              <a:gdLst/>
              <a:ahLst/>
              <a:cxnLst/>
              <a:rect l="l" t="t" r="r" b="b"/>
              <a:pathLst>
                <a:path w="2296" h="2167" extrusionOk="0">
                  <a:moveTo>
                    <a:pt x="1187" y="0"/>
                  </a:moveTo>
                  <a:cubicBezTo>
                    <a:pt x="1070" y="0"/>
                    <a:pt x="953" y="19"/>
                    <a:pt x="856" y="39"/>
                  </a:cubicBezTo>
                  <a:cubicBezTo>
                    <a:pt x="817" y="58"/>
                    <a:pt x="798" y="58"/>
                    <a:pt x="778" y="58"/>
                  </a:cubicBezTo>
                  <a:cubicBezTo>
                    <a:pt x="740" y="78"/>
                    <a:pt x="701" y="97"/>
                    <a:pt x="681" y="117"/>
                  </a:cubicBezTo>
                  <a:cubicBezTo>
                    <a:pt x="642" y="136"/>
                    <a:pt x="603" y="156"/>
                    <a:pt x="564" y="175"/>
                  </a:cubicBezTo>
                  <a:cubicBezTo>
                    <a:pt x="545" y="175"/>
                    <a:pt x="526" y="194"/>
                    <a:pt x="506" y="194"/>
                  </a:cubicBezTo>
                  <a:cubicBezTo>
                    <a:pt x="467" y="253"/>
                    <a:pt x="389" y="292"/>
                    <a:pt x="351" y="350"/>
                  </a:cubicBezTo>
                  <a:cubicBezTo>
                    <a:pt x="331" y="350"/>
                    <a:pt x="331" y="370"/>
                    <a:pt x="331" y="370"/>
                  </a:cubicBezTo>
                  <a:cubicBezTo>
                    <a:pt x="253" y="447"/>
                    <a:pt x="195" y="525"/>
                    <a:pt x="156" y="622"/>
                  </a:cubicBezTo>
                  <a:cubicBezTo>
                    <a:pt x="39" y="856"/>
                    <a:pt x="0" y="1148"/>
                    <a:pt x="98" y="1420"/>
                  </a:cubicBezTo>
                  <a:cubicBezTo>
                    <a:pt x="117" y="1517"/>
                    <a:pt x="176" y="1595"/>
                    <a:pt x="253" y="1673"/>
                  </a:cubicBezTo>
                  <a:cubicBezTo>
                    <a:pt x="273" y="1712"/>
                    <a:pt x="292" y="1770"/>
                    <a:pt x="312" y="1809"/>
                  </a:cubicBezTo>
                  <a:cubicBezTo>
                    <a:pt x="389" y="1925"/>
                    <a:pt x="487" y="2003"/>
                    <a:pt x="603" y="2081"/>
                  </a:cubicBezTo>
                  <a:cubicBezTo>
                    <a:pt x="681" y="2101"/>
                    <a:pt x="740" y="2120"/>
                    <a:pt x="798" y="2139"/>
                  </a:cubicBezTo>
                  <a:cubicBezTo>
                    <a:pt x="868" y="2157"/>
                    <a:pt x="934" y="2167"/>
                    <a:pt x="998" y="2167"/>
                  </a:cubicBezTo>
                  <a:cubicBezTo>
                    <a:pt x="1076" y="2167"/>
                    <a:pt x="1151" y="2152"/>
                    <a:pt x="1226" y="2120"/>
                  </a:cubicBezTo>
                  <a:cubicBezTo>
                    <a:pt x="1265" y="2120"/>
                    <a:pt x="1284" y="2101"/>
                    <a:pt x="1323" y="2101"/>
                  </a:cubicBezTo>
                  <a:cubicBezTo>
                    <a:pt x="1420" y="2062"/>
                    <a:pt x="1518" y="2003"/>
                    <a:pt x="1595" y="1964"/>
                  </a:cubicBezTo>
                  <a:cubicBezTo>
                    <a:pt x="1615" y="1945"/>
                    <a:pt x="1654" y="1925"/>
                    <a:pt x="1673" y="1906"/>
                  </a:cubicBezTo>
                  <a:cubicBezTo>
                    <a:pt x="1751" y="1848"/>
                    <a:pt x="1829" y="1770"/>
                    <a:pt x="1907" y="1712"/>
                  </a:cubicBezTo>
                  <a:cubicBezTo>
                    <a:pt x="1926" y="1673"/>
                    <a:pt x="1945" y="1653"/>
                    <a:pt x="1965" y="1634"/>
                  </a:cubicBezTo>
                  <a:cubicBezTo>
                    <a:pt x="2023" y="1537"/>
                    <a:pt x="2082" y="1459"/>
                    <a:pt x="2140" y="1381"/>
                  </a:cubicBezTo>
                  <a:cubicBezTo>
                    <a:pt x="2159" y="1342"/>
                    <a:pt x="2159" y="1323"/>
                    <a:pt x="2179" y="1284"/>
                  </a:cubicBezTo>
                  <a:cubicBezTo>
                    <a:pt x="2218" y="1186"/>
                    <a:pt x="2257" y="1089"/>
                    <a:pt x="2276" y="992"/>
                  </a:cubicBezTo>
                  <a:cubicBezTo>
                    <a:pt x="2295" y="895"/>
                    <a:pt x="2295" y="778"/>
                    <a:pt x="2276" y="681"/>
                  </a:cubicBezTo>
                  <a:cubicBezTo>
                    <a:pt x="2257" y="564"/>
                    <a:pt x="2218" y="467"/>
                    <a:pt x="2159" y="389"/>
                  </a:cubicBezTo>
                  <a:lnTo>
                    <a:pt x="2023" y="233"/>
                  </a:lnTo>
                  <a:cubicBezTo>
                    <a:pt x="1926" y="136"/>
                    <a:pt x="1809" y="78"/>
                    <a:pt x="1673" y="39"/>
                  </a:cubicBezTo>
                  <a:cubicBezTo>
                    <a:pt x="1615" y="39"/>
                    <a:pt x="1576" y="19"/>
                    <a:pt x="1518" y="19"/>
                  </a:cubicBezTo>
                  <a:cubicBezTo>
                    <a:pt x="1459" y="19"/>
                    <a:pt x="1420" y="0"/>
                    <a:pt x="1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19" name="Google Shape;719;p38"/>
            <p:cNvSpPr/>
            <p:nvPr/>
          </p:nvSpPr>
          <p:spPr>
            <a:xfrm>
              <a:off x="-10177550" y="4963538"/>
              <a:ext cx="51575" cy="56550"/>
            </a:xfrm>
            <a:custGeom>
              <a:avLst/>
              <a:gdLst/>
              <a:ahLst/>
              <a:cxnLst/>
              <a:rect l="l" t="t" r="r" b="b"/>
              <a:pathLst>
                <a:path w="2063" h="2262" extrusionOk="0">
                  <a:moveTo>
                    <a:pt x="1070" y="0"/>
                  </a:moveTo>
                  <a:cubicBezTo>
                    <a:pt x="973" y="20"/>
                    <a:pt x="876" y="39"/>
                    <a:pt x="779" y="59"/>
                  </a:cubicBezTo>
                  <a:cubicBezTo>
                    <a:pt x="701" y="98"/>
                    <a:pt x="623" y="137"/>
                    <a:pt x="565" y="176"/>
                  </a:cubicBezTo>
                  <a:cubicBezTo>
                    <a:pt x="545" y="176"/>
                    <a:pt x="526" y="195"/>
                    <a:pt x="526" y="195"/>
                  </a:cubicBezTo>
                  <a:cubicBezTo>
                    <a:pt x="448" y="253"/>
                    <a:pt x="370" y="312"/>
                    <a:pt x="312" y="389"/>
                  </a:cubicBezTo>
                  <a:cubicBezTo>
                    <a:pt x="292" y="389"/>
                    <a:pt x="292" y="409"/>
                    <a:pt x="273" y="409"/>
                  </a:cubicBezTo>
                  <a:cubicBezTo>
                    <a:pt x="234" y="487"/>
                    <a:pt x="176" y="545"/>
                    <a:pt x="137" y="623"/>
                  </a:cubicBezTo>
                  <a:cubicBezTo>
                    <a:pt x="137" y="623"/>
                    <a:pt x="117" y="642"/>
                    <a:pt x="117" y="662"/>
                  </a:cubicBezTo>
                  <a:cubicBezTo>
                    <a:pt x="78" y="720"/>
                    <a:pt x="59" y="798"/>
                    <a:pt x="40" y="876"/>
                  </a:cubicBezTo>
                  <a:cubicBezTo>
                    <a:pt x="1" y="973"/>
                    <a:pt x="1" y="1090"/>
                    <a:pt x="1" y="1187"/>
                  </a:cubicBezTo>
                  <a:cubicBezTo>
                    <a:pt x="1" y="1284"/>
                    <a:pt x="40" y="1381"/>
                    <a:pt x="98" y="1479"/>
                  </a:cubicBezTo>
                  <a:cubicBezTo>
                    <a:pt x="117" y="1537"/>
                    <a:pt x="137" y="1576"/>
                    <a:pt x="176" y="1634"/>
                  </a:cubicBezTo>
                  <a:cubicBezTo>
                    <a:pt x="195" y="1693"/>
                    <a:pt x="215" y="1751"/>
                    <a:pt x="234" y="1809"/>
                  </a:cubicBezTo>
                  <a:cubicBezTo>
                    <a:pt x="273" y="1907"/>
                    <a:pt x="331" y="1984"/>
                    <a:pt x="409" y="2062"/>
                  </a:cubicBezTo>
                  <a:lnTo>
                    <a:pt x="584" y="2179"/>
                  </a:lnTo>
                  <a:cubicBezTo>
                    <a:pt x="696" y="2227"/>
                    <a:pt x="808" y="2262"/>
                    <a:pt x="920" y="2262"/>
                  </a:cubicBezTo>
                  <a:cubicBezTo>
                    <a:pt x="944" y="2262"/>
                    <a:pt x="968" y="2260"/>
                    <a:pt x="993" y="2257"/>
                  </a:cubicBezTo>
                  <a:lnTo>
                    <a:pt x="1207" y="2218"/>
                  </a:lnTo>
                  <a:cubicBezTo>
                    <a:pt x="1343" y="2179"/>
                    <a:pt x="1440" y="2101"/>
                    <a:pt x="1537" y="2004"/>
                  </a:cubicBezTo>
                  <a:cubicBezTo>
                    <a:pt x="1615" y="1907"/>
                    <a:pt x="1693" y="1790"/>
                    <a:pt x="1771" y="1693"/>
                  </a:cubicBezTo>
                  <a:cubicBezTo>
                    <a:pt x="1809" y="1634"/>
                    <a:pt x="1829" y="1595"/>
                    <a:pt x="1868" y="1537"/>
                  </a:cubicBezTo>
                  <a:cubicBezTo>
                    <a:pt x="1907" y="1420"/>
                    <a:pt x="1965" y="1304"/>
                    <a:pt x="2004" y="1187"/>
                  </a:cubicBezTo>
                  <a:cubicBezTo>
                    <a:pt x="2023" y="1109"/>
                    <a:pt x="2043" y="1051"/>
                    <a:pt x="2043" y="992"/>
                  </a:cubicBezTo>
                  <a:cubicBezTo>
                    <a:pt x="2043" y="915"/>
                    <a:pt x="2062" y="856"/>
                    <a:pt x="2062" y="778"/>
                  </a:cubicBezTo>
                  <a:cubicBezTo>
                    <a:pt x="2062" y="662"/>
                    <a:pt x="2043" y="564"/>
                    <a:pt x="1985" y="467"/>
                  </a:cubicBezTo>
                  <a:cubicBezTo>
                    <a:pt x="1965" y="409"/>
                    <a:pt x="1926" y="351"/>
                    <a:pt x="1868" y="312"/>
                  </a:cubicBezTo>
                  <a:cubicBezTo>
                    <a:pt x="1809" y="214"/>
                    <a:pt x="1732" y="156"/>
                    <a:pt x="1634" y="117"/>
                  </a:cubicBezTo>
                  <a:cubicBezTo>
                    <a:pt x="1557" y="78"/>
                    <a:pt x="1479" y="39"/>
                    <a:pt x="1401" y="20"/>
                  </a:cubicBezTo>
                  <a:lnTo>
                    <a:pt x="1362" y="20"/>
                  </a:lnTo>
                  <a:cubicBezTo>
                    <a:pt x="1284" y="20"/>
                    <a:pt x="116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0" name="Google Shape;720;p38"/>
            <p:cNvSpPr/>
            <p:nvPr/>
          </p:nvSpPr>
          <p:spPr>
            <a:xfrm>
              <a:off x="-10026825" y="4903538"/>
              <a:ext cx="40400" cy="45425"/>
            </a:xfrm>
            <a:custGeom>
              <a:avLst/>
              <a:gdLst/>
              <a:ahLst/>
              <a:cxnLst/>
              <a:rect l="l" t="t" r="r" b="b"/>
              <a:pathLst>
                <a:path w="1616" h="1817" extrusionOk="0">
                  <a:moveTo>
                    <a:pt x="841" y="1"/>
                  </a:moveTo>
                  <a:cubicBezTo>
                    <a:pt x="813" y="1"/>
                    <a:pt x="786" y="3"/>
                    <a:pt x="760" y="8"/>
                  </a:cubicBezTo>
                  <a:cubicBezTo>
                    <a:pt x="682" y="8"/>
                    <a:pt x="623" y="28"/>
                    <a:pt x="546" y="47"/>
                  </a:cubicBezTo>
                  <a:cubicBezTo>
                    <a:pt x="409" y="86"/>
                    <a:pt x="293" y="164"/>
                    <a:pt x="195" y="261"/>
                  </a:cubicBezTo>
                  <a:cubicBezTo>
                    <a:pt x="157" y="319"/>
                    <a:pt x="118" y="378"/>
                    <a:pt x="79" y="436"/>
                  </a:cubicBezTo>
                  <a:cubicBezTo>
                    <a:pt x="20" y="553"/>
                    <a:pt x="1" y="689"/>
                    <a:pt x="1" y="825"/>
                  </a:cubicBezTo>
                  <a:lnTo>
                    <a:pt x="1" y="1058"/>
                  </a:lnTo>
                  <a:cubicBezTo>
                    <a:pt x="20" y="1175"/>
                    <a:pt x="40" y="1272"/>
                    <a:pt x="98" y="1350"/>
                  </a:cubicBezTo>
                  <a:cubicBezTo>
                    <a:pt x="137" y="1447"/>
                    <a:pt x="195" y="1545"/>
                    <a:pt x="273" y="1603"/>
                  </a:cubicBezTo>
                  <a:cubicBezTo>
                    <a:pt x="351" y="1681"/>
                    <a:pt x="429" y="1739"/>
                    <a:pt x="526" y="1759"/>
                  </a:cubicBezTo>
                  <a:cubicBezTo>
                    <a:pt x="623" y="1798"/>
                    <a:pt x="740" y="1817"/>
                    <a:pt x="837" y="1817"/>
                  </a:cubicBezTo>
                  <a:cubicBezTo>
                    <a:pt x="915" y="1798"/>
                    <a:pt x="993" y="1778"/>
                    <a:pt x="1051" y="1778"/>
                  </a:cubicBezTo>
                  <a:cubicBezTo>
                    <a:pt x="1187" y="1720"/>
                    <a:pt x="1304" y="1661"/>
                    <a:pt x="1401" y="1545"/>
                  </a:cubicBezTo>
                  <a:lnTo>
                    <a:pt x="1518" y="1389"/>
                  </a:lnTo>
                  <a:cubicBezTo>
                    <a:pt x="1576" y="1253"/>
                    <a:pt x="1615" y="1117"/>
                    <a:pt x="1596" y="981"/>
                  </a:cubicBezTo>
                  <a:lnTo>
                    <a:pt x="1596" y="747"/>
                  </a:lnTo>
                  <a:cubicBezTo>
                    <a:pt x="1596" y="650"/>
                    <a:pt x="1557" y="553"/>
                    <a:pt x="1499" y="456"/>
                  </a:cubicBezTo>
                  <a:cubicBezTo>
                    <a:pt x="1460" y="358"/>
                    <a:pt x="1401" y="280"/>
                    <a:pt x="1324" y="203"/>
                  </a:cubicBezTo>
                  <a:cubicBezTo>
                    <a:pt x="1246" y="125"/>
                    <a:pt x="1168" y="86"/>
                    <a:pt x="1071" y="47"/>
                  </a:cubicBezTo>
                  <a:cubicBezTo>
                    <a:pt x="1000" y="19"/>
                    <a:pt x="918" y="1"/>
                    <a:pt x="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1" name="Google Shape;721;p38"/>
            <p:cNvSpPr/>
            <p:nvPr/>
          </p:nvSpPr>
          <p:spPr>
            <a:xfrm>
              <a:off x="-9806075" y="4950738"/>
              <a:ext cx="60825" cy="68450"/>
            </a:xfrm>
            <a:custGeom>
              <a:avLst/>
              <a:gdLst/>
              <a:ahLst/>
              <a:cxnLst/>
              <a:rect l="l" t="t" r="r" b="b"/>
              <a:pathLst>
                <a:path w="2433" h="2738" extrusionOk="0">
                  <a:moveTo>
                    <a:pt x="1449" y="1"/>
                  </a:moveTo>
                  <a:cubicBezTo>
                    <a:pt x="1344" y="1"/>
                    <a:pt x="1236" y="16"/>
                    <a:pt x="1129" y="46"/>
                  </a:cubicBezTo>
                  <a:cubicBezTo>
                    <a:pt x="915" y="104"/>
                    <a:pt x="740" y="240"/>
                    <a:pt x="584" y="396"/>
                  </a:cubicBezTo>
                  <a:cubicBezTo>
                    <a:pt x="487" y="474"/>
                    <a:pt x="429" y="551"/>
                    <a:pt x="371" y="649"/>
                  </a:cubicBezTo>
                  <a:cubicBezTo>
                    <a:pt x="293" y="746"/>
                    <a:pt x="215" y="843"/>
                    <a:pt x="157" y="940"/>
                  </a:cubicBezTo>
                  <a:cubicBezTo>
                    <a:pt x="157" y="979"/>
                    <a:pt x="137" y="999"/>
                    <a:pt x="137" y="1018"/>
                  </a:cubicBezTo>
                  <a:cubicBezTo>
                    <a:pt x="98" y="1115"/>
                    <a:pt x="59" y="1193"/>
                    <a:pt x="40" y="1290"/>
                  </a:cubicBezTo>
                  <a:cubicBezTo>
                    <a:pt x="20" y="1349"/>
                    <a:pt x="20" y="1407"/>
                    <a:pt x="20" y="1465"/>
                  </a:cubicBezTo>
                  <a:cubicBezTo>
                    <a:pt x="20" y="1524"/>
                    <a:pt x="1" y="1563"/>
                    <a:pt x="1" y="1602"/>
                  </a:cubicBezTo>
                  <a:cubicBezTo>
                    <a:pt x="1" y="1679"/>
                    <a:pt x="1" y="1757"/>
                    <a:pt x="20" y="1835"/>
                  </a:cubicBezTo>
                  <a:cubicBezTo>
                    <a:pt x="40" y="1952"/>
                    <a:pt x="59" y="2049"/>
                    <a:pt x="137" y="2127"/>
                  </a:cubicBezTo>
                  <a:cubicBezTo>
                    <a:pt x="137" y="2146"/>
                    <a:pt x="157" y="2166"/>
                    <a:pt x="157" y="2166"/>
                  </a:cubicBezTo>
                  <a:cubicBezTo>
                    <a:pt x="215" y="2263"/>
                    <a:pt x="273" y="2360"/>
                    <a:pt x="371" y="2457"/>
                  </a:cubicBezTo>
                  <a:cubicBezTo>
                    <a:pt x="448" y="2535"/>
                    <a:pt x="546" y="2594"/>
                    <a:pt x="662" y="2652"/>
                  </a:cubicBezTo>
                  <a:cubicBezTo>
                    <a:pt x="740" y="2691"/>
                    <a:pt x="857" y="2730"/>
                    <a:pt x="954" y="2730"/>
                  </a:cubicBezTo>
                  <a:cubicBezTo>
                    <a:pt x="985" y="2735"/>
                    <a:pt x="1015" y="2737"/>
                    <a:pt x="1044" y="2737"/>
                  </a:cubicBezTo>
                  <a:cubicBezTo>
                    <a:pt x="1123" y="2737"/>
                    <a:pt x="1194" y="2719"/>
                    <a:pt x="1265" y="2691"/>
                  </a:cubicBezTo>
                  <a:cubicBezTo>
                    <a:pt x="1382" y="2671"/>
                    <a:pt x="1460" y="2613"/>
                    <a:pt x="1537" y="2535"/>
                  </a:cubicBezTo>
                  <a:cubicBezTo>
                    <a:pt x="1615" y="2477"/>
                    <a:pt x="1674" y="2399"/>
                    <a:pt x="1732" y="2302"/>
                  </a:cubicBezTo>
                  <a:cubicBezTo>
                    <a:pt x="1771" y="2205"/>
                    <a:pt x="1810" y="2088"/>
                    <a:pt x="1810" y="1971"/>
                  </a:cubicBezTo>
                  <a:cubicBezTo>
                    <a:pt x="1868" y="1932"/>
                    <a:pt x="1926" y="1874"/>
                    <a:pt x="1985" y="1816"/>
                  </a:cubicBezTo>
                  <a:cubicBezTo>
                    <a:pt x="2121" y="1699"/>
                    <a:pt x="2257" y="1563"/>
                    <a:pt x="2315" y="1388"/>
                  </a:cubicBezTo>
                  <a:cubicBezTo>
                    <a:pt x="2354" y="1310"/>
                    <a:pt x="2393" y="1232"/>
                    <a:pt x="2393" y="1135"/>
                  </a:cubicBezTo>
                  <a:cubicBezTo>
                    <a:pt x="2432" y="960"/>
                    <a:pt x="2432" y="843"/>
                    <a:pt x="2374" y="668"/>
                  </a:cubicBezTo>
                  <a:cubicBezTo>
                    <a:pt x="2374" y="649"/>
                    <a:pt x="2374" y="649"/>
                    <a:pt x="2354" y="629"/>
                  </a:cubicBezTo>
                  <a:cubicBezTo>
                    <a:pt x="2335" y="571"/>
                    <a:pt x="2296" y="474"/>
                    <a:pt x="2257" y="435"/>
                  </a:cubicBezTo>
                  <a:cubicBezTo>
                    <a:pt x="2218" y="357"/>
                    <a:pt x="2160" y="299"/>
                    <a:pt x="2102" y="240"/>
                  </a:cubicBezTo>
                  <a:cubicBezTo>
                    <a:pt x="1913" y="78"/>
                    <a:pt x="1687" y="1"/>
                    <a:pt x="1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2" name="Google Shape;722;p38"/>
            <p:cNvSpPr/>
            <p:nvPr/>
          </p:nvSpPr>
          <p:spPr>
            <a:xfrm>
              <a:off x="-9714650" y="5063038"/>
              <a:ext cx="49625" cy="51250"/>
            </a:xfrm>
            <a:custGeom>
              <a:avLst/>
              <a:gdLst/>
              <a:ahLst/>
              <a:cxnLst/>
              <a:rect l="l" t="t" r="r" b="b"/>
              <a:pathLst>
                <a:path w="1985" h="2050" extrusionOk="0">
                  <a:moveTo>
                    <a:pt x="1232" y="0"/>
                  </a:moveTo>
                  <a:cubicBezTo>
                    <a:pt x="1205" y="0"/>
                    <a:pt x="1177" y="3"/>
                    <a:pt x="1148" y="8"/>
                  </a:cubicBezTo>
                  <a:cubicBezTo>
                    <a:pt x="1051" y="8"/>
                    <a:pt x="934" y="8"/>
                    <a:pt x="837" y="27"/>
                  </a:cubicBezTo>
                  <a:cubicBezTo>
                    <a:pt x="681" y="27"/>
                    <a:pt x="545" y="66"/>
                    <a:pt x="428" y="144"/>
                  </a:cubicBezTo>
                  <a:cubicBezTo>
                    <a:pt x="312" y="222"/>
                    <a:pt x="234" y="319"/>
                    <a:pt x="156" y="455"/>
                  </a:cubicBezTo>
                  <a:cubicBezTo>
                    <a:pt x="137" y="513"/>
                    <a:pt x="98" y="591"/>
                    <a:pt x="78" y="669"/>
                  </a:cubicBezTo>
                  <a:cubicBezTo>
                    <a:pt x="78" y="688"/>
                    <a:pt x="78" y="708"/>
                    <a:pt x="59" y="727"/>
                  </a:cubicBezTo>
                  <a:cubicBezTo>
                    <a:pt x="59" y="805"/>
                    <a:pt x="39" y="883"/>
                    <a:pt x="39" y="980"/>
                  </a:cubicBezTo>
                  <a:cubicBezTo>
                    <a:pt x="39" y="980"/>
                    <a:pt x="39" y="1000"/>
                    <a:pt x="59" y="1000"/>
                  </a:cubicBezTo>
                  <a:cubicBezTo>
                    <a:pt x="20" y="1097"/>
                    <a:pt x="0" y="1194"/>
                    <a:pt x="0" y="1291"/>
                  </a:cubicBezTo>
                  <a:cubicBezTo>
                    <a:pt x="0" y="1408"/>
                    <a:pt x="39" y="1505"/>
                    <a:pt x="78" y="1602"/>
                  </a:cubicBezTo>
                  <a:cubicBezTo>
                    <a:pt x="117" y="1700"/>
                    <a:pt x="176" y="1777"/>
                    <a:pt x="273" y="1855"/>
                  </a:cubicBezTo>
                  <a:cubicBezTo>
                    <a:pt x="312" y="1894"/>
                    <a:pt x="370" y="1933"/>
                    <a:pt x="428" y="1972"/>
                  </a:cubicBezTo>
                  <a:cubicBezTo>
                    <a:pt x="565" y="2030"/>
                    <a:pt x="701" y="2050"/>
                    <a:pt x="837" y="2050"/>
                  </a:cubicBezTo>
                  <a:cubicBezTo>
                    <a:pt x="915" y="2030"/>
                    <a:pt x="973" y="2030"/>
                    <a:pt x="1051" y="2011"/>
                  </a:cubicBezTo>
                  <a:cubicBezTo>
                    <a:pt x="1187" y="1972"/>
                    <a:pt x="1284" y="1894"/>
                    <a:pt x="1381" y="1797"/>
                  </a:cubicBezTo>
                  <a:cubicBezTo>
                    <a:pt x="1420" y="1758"/>
                    <a:pt x="1459" y="1719"/>
                    <a:pt x="1479" y="1680"/>
                  </a:cubicBezTo>
                  <a:lnTo>
                    <a:pt x="1498" y="1661"/>
                  </a:lnTo>
                  <a:cubicBezTo>
                    <a:pt x="1518" y="1661"/>
                    <a:pt x="1518" y="1641"/>
                    <a:pt x="1518" y="1641"/>
                  </a:cubicBezTo>
                  <a:cubicBezTo>
                    <a:pt x="1615" y="1544"/>
                    <a:pt x="1693" y="1427"/>
                    <a:pt x="1770" y="1330"/>
                  </a:cubicBezTo>
                  <a:cubicBezTo>
                    <a:pt x="1809" y="1272"/>
                    <a:pt x="1848" y="1233"/>
                    <a:pt x="1887" y="1175"/>
                  </a:cubicBezTo>
                  <a:cubicBezTo>
                    <a:pt x="1926" y="1097"/>
                    <a:pt x="1945" y="1038"/>
                    <a:pt x="1965" y="980"/>
                  </a:cubicBezTo>
                  <a:cubicBezTo>
                    <a:pt x="1965" y="902"/>
                    <a:pt x="1984" y="824"/>
                    <a:pt x="1984" y="766"/>
                  </a:cubicBezTo>
                  <a:cubicBezTo>
                    <a:pt x="1984" y="649"/>
                    <a:pt x="1945" y="552"/>
                    <a:pt x="1907" y="455"/>
                  </a:cubicBezTo>
                  <a:cubicBezTo>
                    <a:pt x="1887" y="397"/>
                    <a:pt x="1848" y="338"/>
                    <a:pt x="1790" y="280"/>
                  </a:cubicBezTo>
                  <a:cubicBezTo>
                    <a:pt x="1751" y="222"/>
                    <a:pt x="1693" y="183"/>
                    <a:pt x="1634" y="144"/>
                  </a:cubicBezTo>
                  <a:cubicBezTo>
                    <a:pt x="1595" y="105"/>
                    <a:pt x="1518" y="66"/>
                    <a:pt x="1459" y="66"/>
                  </a:cubicBezTo>
                  <a:cubicBezTo>
                    <a:pt x="1386" y="22"/>
                    <a:pt x="1313" y="0"/>
                    <a:pt x="1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3" name="Google Shape;723;p38"/>
            <p:cNvSpPr/>
            <p:nvPr/>
          </p:nvSpPr>
          <p:spPr>
            <a:xfrm>
              <a:off x="-9892125" y="5035363"/>
              <a:ext cx="45725" cy="40025"/>
            </a:xfrm>
            <a:custGeom>
              <a:avLst/>
              <a:gdLst/>
              <a:ahLst/>
              <a:cxnLst/>
              <a:rect l="l" t="t" r="r" b="b"/>
              <a:pathLst>
                <a:path w="1829" h="1601" extrusionOk="0">
                  <a:moveTo>
                    <a:pt x="1054" y="1"/>
                  </a:moveTo>
                  <a:cubicBezTo>
                    <a:pt x="1027" y="1"/>
                    <a:pt x="1000" y="3"/>
                    <a:pt x="973" y="6"/>
                  </a:cubicBezTo>
                  <a:lnTo>
                    <a:pt x="759" y="6"/>
                  </a:lnTo>
                  <a:cubicBezTo>
                    <a:pt x="642" y="6"/>
                    <a:pt x="545" y="45"/>
                    <a:pt x="448" y="84"/>
                  </a:cubicBezTo>
                  <a:cubicBezTo>
                    <a:pt x="351" y="123"/>
                    <a:pt x="273" y="181"/>
                    <a:pt x="214" y="259"/>
                  </a:cubicBezTo>
                  <a:cubicBezTo>
                    <a:pt x="137" y="337"/>
                    <a:pt x="78" y="434"/>
                    <a:pt x="59" y="531"/>
                  </a:cubicBezTo>
                  <a:cubicBezTo>
                    <a:pt x="0" y="628"/>
                    <a:pt x="0" y="726"/>
                    <a:pt x="0" y="842"/>
                  </a:cubicBezTo>
                  <a:cubicBezTo>
                    <a:pt x="20" y="920"/>
                    <a:pt x="20" y="978"/>
                    <a:pt x="39" y="1056"/>
                  </a:cubicBezTo>
                  <a:cubicBezTo>
                    <a:pt x="78" y="1192"/>
                    <a:pt x="156" y="1290"/>
                    <a:pt x="253" y="1387"/>
                  </a:cubicBezTo>
                  <a:cubicBezTo>
                    <a:pt x="312" y="1426"/>
                    <a:pt x="370" y="1465"/>
                    <a:pt x="428" y="1504"/>
                  </a:cubicBezTo>
                  <a:cubicBezTo>
                    <a:pt x="564" y="1581"/>
                    <a:pt x="701" y="1601"/>
                    <a:pt x="837" y="1601"/>
                  </a:cubicBezTo>
                  <a:cubicBezTo>
                    <a:pt x="915" y="1601"/>
                    <a:pt x="992" y="1581"/>
                    <a:pt x="1051" y="1581"/>
                  </a:cubicBezTo>
                  <a:cubicBezTo>
                    <a:pt x="1167" y="1581"/>
                    <a:pt x="1265" y="1562"/>
                    <a:pt x="1362" y="1504"/>
                  </a:cubicBezTo>
                  <a:cubicBezTo>
                    <a:pt x="1459" y="1465"/>
                    <a:pt x="1537" y="1406"/>
                    <a:pt x="1615" y="1329"/>
                  </a:cubicBezTo>
                  <a:cubicBezTo>
                    <a:pt x="1693" y="1251"/>
                    <a:pt x="1731" y="1153"/>
                    <a:pt x="1770" y="1056"/>
                  </a:cubicBezTo>
                  <a:cubicBezTo>
                    <a:pt x="1809" y="959"/>
                    <a:pt x="1829" y="862"/>
                    <a:pt x="1809" y="745"/>
                  </a:cubicBezTo>
                  <a:lnTo>
                    <a:pt x="1770" y="551"/>
                  </a:lnTo>
                  <a:cubicBezTo>
                    <a:pt x="1731" y="414"/>
                    <a:pt x="1654" y="298"/>
                    <a:pt x="1556" y="200"/>
                  </a:cubicBezTo>
                  <a:cubicBezTo>
                    <a:pt x="1498" y="162"/>
                    <a:pt x="1440" y="123"/>
                    <a:pt x="1381" y="84"/>
                  </a:cubicBezTo>
                  <a:cubicBezTo>
                    <a:pt x="1285" y="36"/>
                    <a:pt x="1176" y="1"/>
                    <a:pt x="10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4" name="Google Shape;724;p38"/>
            <p:cNvSpPr/>
            <p:nvPr/>
          </p:nvSpPr>
          <p:spPr>
            <a:xfrm>
              <a:off x="-9567800" y="5161063"/>
              <a:ext cx="49625" cy="57275"/>
            </a:xfrm>
            <a:custGeom>
              <a:avLst/>
              <a:gdLst/>
              <a:ahLst/>
              <a:cxnLst/>
              <a:rect l="l" t="t" r="r" b="b"/>
              <a:pathLst>
                <a:path w="1985" h="2291" extrusionOk="0">
                  <a:moveTo>
                    <a:pt x="1199" y="1"/>
                  </a:moveTo>
                  <a:cubicBezTo>
                    <a:pt x="1148" y="1"/>
                    <a:pt x="1099" y="6"/>
                    <a:pt x="1050" y="15"/>
                  </a:cubicBezTo>
                  <a:cubicBezTo>
                    <a:pt x="934" y="35"/>
                    <a:pt x="837" y="74"/>
                    <a:pt x="759" y="132"/>
                  </a:cubicBezTo>
                  <a:cubicBezTo>
                    <a:pt x="642" y="210"/>
                    <a:pt x="545" y="307"/>
                    <a:pt x="448" y="404"/>
                  </a:cubicBezTo>
                  <a:cubicBezTo>
                    <a:pt x="428" y="424"/>
                    <a:pt x="409" y="443"/>
                    <a:pt x="389" y="482"/>
                  </a:cubicBezTo>
                  <a:cubicBezTo>
                    <a:pt x="350" y="502"/>
                    <a:pt x="311" y="521"/>
                    <a:pt x="292" y="560"/>
                  </a:cubicBezTo>
                  <a:cubicBezTo>
                    <a:pt x="195" y="618"/>
                    <a:pt x="136" y="696"/>
                    <a:pt x="97" y="793"/>
                  </a:cubicBezTo>
                  <a:cubicBezTo>
                    <a:pt x="39" y="891"/>
                    <a:pt x="20" y="988"/>
                    <a:pt x="20" y="1105"/>
                  </a:cubicBezTo>
                  <a:cubicBezTo>
                    <a:pt x="0" y="1182"/>
                    <a:pt x="0" y="1260"/>
                    <a:pt x="20" y="1318"/>
                  </a:cubicBezTo>
                  <a:cubicBezTo>
                    <a:pt x="0" y="1435"/>
                    <a:pt x="0" y="1532"/>
                    <a:pt x="20" y="1649"/>
                  </a:cubicBezTo>
                  <a:cubicBezTo>
                    <a:pt x="39" y="1746"/>
                    <a:pt x="78" y="1844"/>
                    <a:pt x="136" y="1941"/>
                  </a:cubicBezTo>
                  <a:cubicBezTo>
                    <a:pt x="195" y="2019"/>
                    <a:pt x="253" y="2096"/>
                    <a:pt x="350" y="2135"/>
                  </a:cubicBezTo>
                  <a:cubicBezTo>
                    <a:pt x="428" y="2213"/>
                    <a:pt x="525" y="2252"/>
                    <a:pt x="623" y="2271"/>
                  </a:cubicBezTo>
                  <a:cubicBezTo>
                    <a:pt x="700" y="2271"/>
                    <a:pt x="778" y="2291"/>
                    <a:pt x="837" y="2291"/>
                  </a:cubicBezTo>
                  <a:cubicBezTo>
                    <a:pt x="992" y="2291"/>
                    <a:pt x="1109" y="2233"/>
                    <a:pt x="1245" y="2155"/>
                  </a:cubicBezTo>
                  <a:lnTo>
                    <a:pt x="1381" y="2038"/>
                  </a:lnTo>
                  <a:cubicBezTo>
                    <a:pt x="1478" y="1921"/>
                    <a:pt x="1556" y="1805"/>
                    <a:pt x="1576" y="1669"/>
                  </a:cubicBezTo>
                  <a:cubicBezTo>
                    <a:pt x="1576" y="1630"/>
                    <a:pt x="1595" y="1591"/>
                    <a:pt x="1595" y="1552"/>
                  </a:cubicBezTo>
                  <a:lnTo>
                    <a:pt x="1614" y="1552"/>
                  </a:lnTo>
                  <a:cubicBezTo>
                    <a:pt x="1634" y="1513"/>
                    <a:pt x="1673" y="1494"/>
                    <a:pt x="1712" y="1455"/>
                  </a:cubicBezTo>
                  <a:cubicBezTo>
                    <a:pt x="1751" y="1377"/>
                    <a:pt x="1809" y="1299"/>
                    <a:pt x="1848" y="1221"/>
                  </a:cubicBezTo>
                  <a:cubicBezTo>
                    <a:pt x="1867" y="1202"/>
                    <a:pt x="1887" y="1182"/>
                    <a:pt x="1887" y="1163"/>
                  </a:cubicBezTo>
                  <a:cubicBezTo>
                    <a:pt x="1926" y="1105"/>
                    <a:pt x="1945" y="1027"/>
                    <a:pt x="1965" y="968"/>
                  </a:cubicBezTo>
                  <a:cubicBezTo>
                    <a:pt x="1984" y="871"/>
                    <a:pt x="1984" y="754"/>
                    <a:pt x="1965" y="657"/>
                  </a:cubicBezTo>
                  <a:cubicBezTo>
                    <a:pt x="1965" y="579"/>
                    <a:pt x="1945" y="521"/>
                    <a:pt x="1906" y="463"/>
                  </a:cubicBezTo>
                  <a:cubicBezTo>
                    <a:pt x="1867" y="365"/>
                    <a:pt x="1809" y="268"/>
                    <a:pt x="1712" y="210"/>
                  </a:cubicBezTo>
                  <a:cubicBezTo>
                    <a:pt x="1673" y="171"/>
                    <a:pt x="1614" y="132"/>
                    <a:pt x="1556" y="93"/>
                  </a:cubicBezTo>
                  <a:cubicBezTo>
                    <a:pt x="1498" y="74"/>
                    <a:pt x="1420" y="35"/>
                    <a:pt x="1362" y="15"/>
                  </a:cubicBezTo>
                  <a:cubicBezTo>
                    <a:pt x="1303" y="6"/>
                    <a:pt x="1250" y="1"/>
                    <a:pt x="1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5" name="Google Shape;725;p38"/>
            <p:cNvSpPr/>
            <p:nvPr/>
          </p:nvSpPr>
          <p:spPr>
            <a:xfrm>
              <a:off x="-9452075" y="5208588"/>
              <a:ext cx="51550" cy="54250"/>
            </a:xfrm>
            <a:custGeom>
              <a:avLst/>
              <a:gdLst/>
              <a:ahLst/>
              <a:cxnLst/>
              <a:rect l="l" t="t" r="r" b="b"/>
              <a:pathLst>
                <a:path w="2062" h="2170" extrusionOk="0">
                  <a:moveTo>
                    <a:pt x="1128" y="1"/>
                  </a:moveTo>
                  <a:cubicBezTo>
                    <a:pt x="1089" y="20"/>
                    <a:pt x="1031" y="20"/>
                    <a:pt x="992" y="40"/>
                  </a:cubicBezTo>
                  <a:cubicBezTo>
                    <a:pt x="953" y="40"/>
                    <a:pt x="895" y="40"/>
                    <a:pt x="856" y="59"/>
                  </a:cubicBezTo>
                  <a:cubicBezTo>
                    <a:pt x="836" y="59"/>
                    <a:pt x="817" y="79"/>
                    <a:pt x="798" y="79"/>
                  </a:cubicBezTo>
                  <a:cubicBezTo>
                    <a:pt x="739" y="118"/>
                    <a:pt x="661" y="137"/>
                    <a:pt x="584" y="176"/>
                  </a:cubicBezTo>
                  <a:cubicBezTo>
                    <a:pt x="584" y="195"/>
                    <a:pt x="564" y="195"/>
                    <a:pt x="545" y="215"/>
                  </a:cubicBezTo>
                  <a:cubicBezTo>
                    <a:pt x="486" y="254"/>
                    <a:pt x="428" y="312"/>
                    <a:pt x="370" y="370"/>
                  </a:cubicBezTo>
                  <a:cubicBezTo>
                    <a:pt x="350" y="390"/>
                    <a:pt x="331" y="409"/>
                    <a:pt x="311" y="429"/>
                  </a:cubicBezTo>
                  <a:cubicBezTo>
                    <a:pt x="253" y="487"/>
                    <a:pt x="214" y="565"/>
                    <a:pt x="175" y="623"/>
                  </a:cubicBezTo>
                  <a:cubicBezTo>
                    <a:pt x="156" y="643"/>
                    <a:pt x="156" y="662"/>
                    <a:pt x="136" y="662"/>
                  </a:cubicBezTo>
                  <a:cubicBezTo>
                    <a:pt x="136" y="682"/>
                    <a:pt x="136" y="701"/>
                    <a:pt x="117" y="701"/>
                  </a:cubicBezTo>
                  <a:cubicBezTo>
                    <a:pt x="97" y="779"/>
                    <a:pt x="58" y="857"/>
                    <a:pt x="39" y="935"/>
                  </a:cubicBezTo>
                  <a:cubicBezTo>
                    <a:pt x="20" y="993"/>
                    <a:pt x="20" y="1071"/>
                    <a:pt x="20" y="1129"/>
                  </a:cubicBezTo>
                  <a:cubicBezTo>
                    <a:pt x="20" y="1168"/>
                    <a:pt x="0" y="1226"/>
                    <a:pt x="0" y="1285"/>
                  </a:cubicBezTo>
                  <a:cubicBezTo>
                    <a:pt x="0" y="1285"/>
                    <a:pt x="0" y="1304"/>
                    <a:pt x="0" y="1304"/>
                  </a:cubicBezTo>
                  <a:cubicBezTo>
                    <a:pt x="20" y="1382"/>
                    <a:pt x="39" y="1460"/>
                    <a:pt x="58" y="1537"/>
                  </a:cubicBezTo>
                  <a:cubicBezTo>
                    <a:pt x="58" y="1557"/>
                    <a:pt x="58" y="1557"/>
                    <a:pt x="58" y="1576"/>
                  </a:cubicBezTo>
                  <a:cubicBezTo>
                    <a:pt x="58" y="1596"/>
                    <a:pt x="58" y="1596"/>
                    <a:pt x="78" y="1596"/>
                  </a:cubicBezTo>
                  <a:cubicBezTo>
                    <a:pt x="97" y="1674"/>
                    <a:pt x="136" y="1732"/>
                    <a:pt x="175" y="1810"/>
                  </a:cubicBezTo>
                  <a:cubicBezTo>
                    <a:pt x="234" y="1907"/>
                    <a:pt x="292" y="1965"/>
                    <a:pt x="389" y="2024"/>
                  </a:cubicBezTo>
                  <a:cubicBezTo>
                    <a:pt x="467" y="2082"/>
                    <a:pt x="564" y="2121"/>
                    <a:pt x="661" y="2140"/>
                  </a:cubicBezTo>
                  <a:cubicBezTo>
                    <a:pt x="720" y="2160"/>
                    <a:pt x="773" y="2170"/>
                    <a:pt x="824" y="2170"/>
                  </a:cubicBezTo>
                  <a:cubicBezTo>
                    <a:pt x="875" y="2170"/>
                    <a:pt x="924" y="2160"/>
                    <a:pt x="973" y="2140"/>
                  </a:cubicBezTo>
                  <a:cubicBezTo>
                    <a:pt x="1089" y="2140"/>
                    <a:pt x="1187" y="2101"/>
                    <a:pt x="1264" y="2043"/>
                  </a:cubicBezTo>
                  <a:cubicBezTo>
                    <a:pt x="1323" y="2004"/>
                    <a:pt x="1381" y="1946"/>
                    <a:pt x="1420" y="1907"/>
                  </a:cubicBezTo>
                  <a:cubicBezTo>
                    <a:pt x="1439" y="1907"/>
                    <a:pt x="1439" y="1907"/>
                    <a:pt x="1439" y="1888"/>
                  </a:cubicBezTo>
                  <a:lnTo>
                    <a:pt x="1459" y="1888"/>
                  </a:lnTo>
                  <a:cubicBezTo>
                    <a:pt x="1478" y="1868"/>
                    <a:pt x="1498" y="1868"/>
                    <a:pt x="1517" y="1849"/>
                  </a:cubicBezTo>
                  <a:cubicBezTo>
                    <a:pt x="1576" y="1790"/>
                    <a:pt x="1653" y="1732"/>
                    <a:pt x="1712" y="1674"/>
                  </a:cubicBezTo>
                  <a:cubicBezTo>
                    <a:pt x="1751" y="1635"/>
                    <a:pt x="1789" y="1576"/>
                    <a:pt x="1828" y="1537"/>
                  </a:cubicBezTo>
                  <a:cubicBezTo>
                    <a:pt x="1848" y="1479"/>
                    <a:pt x="1887" y="1440"/>
                    <a:pt x="1926" y="1382"/>
                  </a:cubicBezTo>
                  <a:cubicBezTo>
                    <a:pt x="1926" y="1382"/>
                    <a:pt x="1926" y="1362"/>
                    <a:pt x="1926" y="1343"/>
                  </a:cubicBezTo>
                  <a:cubicBezTo>
                    <a:pt x="1965" y="1285"/>
                    <a:pt x="1984" y="1207"/>
                    <a:pt x="2023" y="1129"/>
                  </a:cubicBezTo>
                  <a:cubicBezTo>
                    <a:pt x="2023" y="1110"/>
                    <a:pt x="2023" y="1071"/>
                    <a:pt x="2023" y="1051"/>
                  </a:cubicBezTo>
                  <a:cubicBezTo>
                    <a:pt x="2042" y="973"/>
                    <a:pt x="2042" y="896"/>
                    <a:pt x="2042" y="818"/>
                  </a:cubicBezTo>
                  <a:cubicBezTo>
                    <a:pt x="2062" y="798"/>
                    <a:pt x="2062" y="779"/>
                    <a:pt x="2062" y="759"/>
                  </a:cubicBezTo>
                  <a:lnTo>
                    <a:pt x="2023" y="565"/>
                  </a:lnTo>
                  <a:cubicBezTo>
                    <a:pt x="1984" y="448"/>
                    <a:pt x="1926" y="370"/>
                    <a:pt x="1867" y="293"/>
                  </a:cubicBezTo>
                  <a:cubicBezTo>
                    <a:pt x="1828" y="234"/>
                    <a:pt x="1770" y="195"/>
                    <a:pt x="1712" y="157"/>
                  </a:cubicBezTo>
                  <a:cubicBezTo>
                    <a:pt x="1634" y="98"/>
                    <a:pt x="1537" y="40"/>
                    <a:pt x="1439" y="20"/>
                  </a:cubicBezTo>
                  <a:cubicBezTo>
                    <a:pt x="1342" y="20"/>
                    <a:pt x="1225" y="1"/>
                    <a:pt x="11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6" name="Google Shape;726;p38"/>
            <p:cNvSpPr/>
            <p:nvPr/>
          </p:nvSpPr>
          <p:spPr>
            <a:xfrm>
              <a:off x="-9528425" y="5003888"/>
              <a:ext cx="48175" cy="53525"/>
            </a:xfrm>
            <a:custGeom>
              <a:avLst/>
              <a:gdLst/>
              <a:ahLst/>
              <a:cxnLst/>
              <a:rect l="l" t="t" r="r" b="b"/>
              <a:pathLst>
                <a:path w="1927" h="2141" extrusionOk="0">
                  <a:moveTo>
                    <a:pt x="1051" y="1"/>
                  </a:moveTo>
                  <a:cubicBezTo>
                    <a:pt x="954" y="1"/>
                    <a:pt x="876" y="1"/>
                    <a:pt x="798" y="40"/>
                  </a:cubicBezTo>
                  <a:cubicBezTo>
                    <a:pt x="623" y="117"/>
                    <a:pt x="545" y="156"/>
                    <a:pt x="428" y="293"/>
                  </a:cubicBezTo>
                  <a:cubicBezTo>
                    <a:pt x="409" y="293"/>
                    <a:pt x="409" y="293"/>
                    <a:pt x="409" y="312"/>
                  </a:cubicBezTo>
                  <a:cubicBezTo>
                    <a:pt x="370" y="351"/>
                    <a:pt x="312" y="429"/>
                    <a:pt x="292" y="487"/>
                  </a:cubicBezTo>
                  <a:lnTo>
                    <a:pt x="273" y="487"/>
                  </a:lnTo>
                  <a:cubicBezTo>
                    <a:pt x="273" y="506"/>
                    <a:pt x="273" y="506"/>
                    <a:pt x="273" y="506"/>
                  </a:cubicBezTo>
                  <a:cubicBezTo>
                    <a:pt x="234" y="584"/>
                    <a:pt x="215" y="643"/>
                    <a:pt x="195" y="701"/>
                  </a:cubicBezTo>
                  <a:cubicBezTo>
                    <a:pt x="195" y="701"/>
                    <a:pt x="195" y="720"/>
                    <a:pt x="195" y="720"/>
                  </a:cubicBezTo>
                  <a:cubicBezTo>
                    <a:pt x="195" y="740"/>
                    <a:pt x="195" y="740"/>
                    <a:pt x="195" y="740"/>
                  </a:cubicBezTo>
                  <a:cubicBezTo>
                    <a:pt x="176" y="779"/>
                    <a:pt x="176" y="818"/>
                    <a:pt x="176" y="857"/>
                  </a:cubicBezTo>
                  <a:cubicBezTo>
                    <a:pt x="176" y="876"/>
                    <a:pt x="156" y="876"/>
                    <a:pt x="156" y="895"/>
                  </a:cubicBezTo>
                  <a:cubicBezTo>
                    <a:pt x="98" y="973"/>
                    <a:pt x="39" y="1070"/>
                    <a:pt x="20" y="1168"/>
                  </a:cubicBezTo>
                  <a:cubicBezTo>
                    <a:pt x="1" y="1265"/>
                    <a:pt x="1" y="1382"/>
                    <a:pt x="39" y="1479"/>
                  </a:cubicBezTo>
                  <a:cubicBezTo>
                    <a:pt x="39" y="1596"/>
                    <a:pt x="78" y="1693"/>
                    <a:pt x="137" y="1771"/>
                  </a:cubicBezTo>
                  <a:cubicBezTo>
                    <a:pt x="176" y="1829"/>
                    <a:pt x="234" y="1887"/>
                    <a:pt x="273" y="1926"/>
                  </a:cubicBezTo>
                  <a:cubicBezTo>
                    <a:pt x="370" y="2023"/>
                    <a:pt x="487" y="2082"/>
                    <a:pt x="623" y="2121"/>
                  </a:cubicBezTo>
                  <a:cubicBezTo>
                    <a:pt x="701" y="2121"/>
                    <a:pt x="779" y="2121"/>
                    <a:pt x="837" y="2140"/>
                  </a:cubicBezTo>
                  <a:cubicBezTo>
                    <a:pt x="992" y="2121"/>
                    <a:pt x="1129" y="2082"/>
                    <a:pt x="1245" y="2004"/>
                  </a:cubicBezTo>
                  <a:cubicBezTo>
                    <a:pt x="1265" y="1985"/>
                    <a:pt x="1284" y="1985"/>
                    <a:pt x="1323" y="1965"/>
                  </a:cubicBezTo>
                  <a:cubicBezTo>
                    <a:pt x="1323" y="1946"/>
                    <a:pt x="1343" y="1946"/>
                    <a:pt x="1343" y="1926"/>
                  </a:cubicBezTo>
                  <a:cubicBezTo>
                    <a:pt x="1401" y="1887"/>
                    <a:pt x="1479" y="1829"/>
                    <a:pt x="1537" y="1771"/>
                  </a:cubicBezTo>
                  <a:cubicBezTo>
                    <a:pt x="1557" y="1751"/>
                    <a:pt x="1576" y="1732"/>
                    <a:pt x="1595" y="1712"/>
                  </a:cubicBezTo>
                  <a:cubicBezTo>
                    <a:pt x="1634" y="1654"/>
                    <a:pt x="1673" y="1576"/>
                    <a:pt x="1712" y="1518"/>
                  </a:cubicBezTo>
                  <a:cubicBezTo>
                    <a:pt x="1732" y="1498"/>
                    <a:pt x="1732" y="1498"/>
                    <a:pt x="1751" y="1479"/>
                  </a:cubicBezTo>
                  <a:cubicBezTo>
                    <a:pt x="1751" y="1459"/>
                    <a:pt x="1770" y="1440"/>
                    <a:pt x="1790" y="1401"/>
                  </a:cubicBezTo>
                  <a:cubicBezTo>
                    <a:pt x="1829" y="1323"/>
                    <a:pt x="1848" y="1226"/>
                    <a:pt x="1887" y="1148"/>
                  </a:cubicBezTo>
                  <a:cubicBezTo>
                    <a:pt x="1887" y="1109"/>
                    <a:pt x="1887" y="1090"/>
                    <a:pt x="1887" y="1051"/>
                  </a:cubicBezTo>
                  <a:cubicBezTo>
                    <a:pt x="1907" y="954"/>
                    <a:pt x="1926" y="857"/>
                    <a:pt x="1926" y="759"/>
                  </a:cubicBezTo>
                  <a:cubicBezTo>
                    <a:pt x="1907" y="487"/>
                    <a:pt x="1732" y="215"/>
                    <a:pt x="1498" y="98"/>
                  </a:cubicBezTo>
                  <a:cubicBezTo>
                    <a:pt x="1420" y="59"/>
                    <a:pt x="1343" y="40"/>
                    <a:pt x="1284" y="20"/>
                  </a:cubicBezTo>
                  <a:lnTo>
                    <a:pt x="1265" y="20"/>
                  </a:lnTo>
                  <a:cubicBezTo>
                    <a:pt x="1226" y="1"/>
                    <a:pt x="1070" y="1"/>
                    <a:pt x="10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7" name="Google Shape;727;p38"/>
            <p:cNvSpPr/>
            <p:nvPr/>
          </p:nvSpPr>
          <p:spPr>
            <a:xfrm>
              <a:off x="-9535225" y="4873088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778" y="1"/>
                  </a:moveTo>
                  <a:cubicBezTo>
                    <a:pt x="720" y="20"/>
                    <a:pt x="642" y="20"/>
                    <a:pt x="564" y="40"/>
                  </a:cubicBezTo>
                  <a:lnTo>
                    <a:pt x="545" y="40"/>
                  </a:lnTo>
                  <a:cubicBezTo>
                    <a:pt x="448" y="79"/>
                    <a:pt x="350" y="137"/>
                    <a:pt x="292" y="195"/>
                  </a:cubicBezTo>
                  <a:cubicBezTo>
                    <a:pt x="195" y="273"/>
                    <a:pt x="136" y="351"/>
                    <a:pt x="98" y="429"/>
                  </a:cubicBezTo>
                  <a:cubicBezTo>
                    <a:pt x="39" y="526"/>
                    <a:pt x="0" y="623"/>
                    <a:pt x="0" y="740"/>
                  </a:cubicBezTo>
                  <a:cubicBezTo>
                    <a:pt x="0" y="837"/>
                    <a:pt x="0" y="954"/>
                    <a:pt x="39" y="1051"/>
                  </a:cubicBezTo>
                  <a:lnTo>
                    <a:pt x="136" y="1246"/>
                  </a:lnTo>
                  <a:cubicBezTo>
                    <a:pt x="214" y="1362"/>
                    <a:pt x="311" y="1440"/>
                    <a:pt x="428" y="1518"/>
                  </a:cubicBezTo>
                  <a:cubicBezTo>
                    <a:pt x="487" y="1537"/>
                    <a:pt x="525" y="1557"/>
                    <a:pt x="584" y="1557"/>
                  </a:cubicBezTo>
                  <a:cubicBezTo>
                    <a:pt x="623" y="1635"/>
                    <a:pt x="700" y="1674"/>
                    <a:pt x="778" y="1712"/>
                  </a:cubicBezTo>
                  <a:cubicBezTo>
                    <a:pt x="856" y="1771"/>
                    <a:pt x="973" y="1790"/>
                    <a:pt x="1070" y="1790"/>
                  </a:cubicBezTo>
                  <a:cubicBezTo>
                    <a:pt x="1118" y="1798"/>
                    <a:pt x="1163" y="1803"/>
                    <a:pt x="1206" y="1803"/>
                  </a:cubicBezTo>
                  <a:cubicBezTo>
                    <a:pt x="1267" y="1803"/>
                    <a:pt x="1324" y="1794"/>
                    <a:pt x="1381" y="1771"/>
                  </a:cubicBezTo>
                  <a:cubicBezTo>
                    <a:pt x="1459" y="1732"/>
                    <a:pt x="1517" y="1712"/>
                    <a:pt x="1576" y="1674"/>
                  </a:cubicBezTo>
                  <a:cubicBezTo>
                    <a:pt x="1692" y="1596"/>
                    <a:pt x="1790" y="1498"/>
                    <a:pt x="1848" y="1382"/>
                  </a:cubicBezTo>
                  <a:cubicBezTo>
                    <a:pt x="1867" y="1304"/>
                    <a:pt x="1887" y="1246"/>
                    <a:pt x="1906" y="1187"/>
                  </a:cubicBezTo>
                  <a:cubicBezTo>
                    <a:pt x="1945" y="1032"/>
                    <a:pt x="1945" y="896"/>
                    <a:pt x="1887" y="759"/>
                  </a:cubicBezTo>
                  <a:cubicBezTo>
                    <a:pt x="1887" y="759"/>
                    <a:pt x="1887" y="740"/>
                    <a:pt x="1887" y="740"/>
                  </a:cubicBezTo>
                  <a:cubicBezTo>
                    <a:pt x="1887" y="721"/>
                    <a:pt x="1887" y="721"/>
                    <a:pt x="1887" y="721"/>
                  </a:cubicBezTo>
                  <a:cubicBezTo>
                    <a:pt x="1848" y="662"/>
                    <a:pt x="1809" y="584"/>
                    <a:pt x="1790" y="526"/>
                  </a:cubicBezTo>
                  <a:cubicBezTo>
                    <a:pt x="1770" y="507"/>
                    <a:pt x="1770" y="487"/>
                    <a:pt x="1751" y="468"/>
                  </a:cubicBezTo>
                  <a:cubicBezTo>
                    <a:pt x="1712" y="409"/>
                    <a:pt x="1653" y="332"/>
                    <a:pt x="1595" y="273"/>
                  </a:cubicBezTo>
                  <a:cubicBezTo>
                    <a:pt x="1576" y="273"/>
                    <a:pt x="1576" y="273"/>
                    <a:pt x="1556" y="254"/>
                  </a:cubicBezTo>
                  <a:cubicBezTo>
                    <a:pt x="1517" y="215"/>
                    <a:pt x="1440" y="176"/>
                    <a:pt x="1381" y="137"/>
                  </a:cubicBezTo>
                  <a:cubicBezTo>
                    <a:pt x="1362" y="118"/>
                    <a:pt x="1342" y="118"/>
                    <a:pt x="1323" y="98"/>
                  </a:cubicBezTo>
                  <a:cubicBezTo>
                    <a:pt x="1264" y="79"/>
                    <a:pt x="1167" y="40"/>
                    <a:pt x="1070" y="20"/>
                  </a:cubicBezTo>
                  <a:cubicBezTo>
                    <a:pt x="992" y="1"/>
                    <a:pt x="895" y="1"/>
                    <a:pt x="8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8" name="Google Shape;728;p38"/>
            <p:cNvSpPr/>
            <p:nvPr/>
          </p:nvSpPr>
          <p:spPr>
            <a:xfrm>
              <a:off x="-9665550" y="4949438"/>
              <a:ext cx="43300" cy="42525"/>
            </a:xfrm>
            <a:custGeom>
              <a:avLst/>
              <a:gdLst/>
              <a:ahLst/>
              <a:cxnLst/>
              <a:rect l="l" t="t" r="r" b="b"/>
              <a:pathLst>
                <a:path w="1732" h="1701" extrusionOk="0">
                  <a:moveTo>
                    <a:pt x="779" y="0"/>
                  </a:moveTo>
                  <a:cubicBezTo>
                    <a:pt x="662" y="0"/>
                    <a:pt x="565" y="39"/>
                    <a:pt x="468" y="78"/>
                  </a:cubicBezTo>
                  <a:cubicBezTo>
                    <a:pt x="370" y="117"/>
                    <a:pt x="293" y="175"/>
                    <a:pt x="215" y="253"/>
                  </a:cubicBezTo>
                  <a:cubicBezTo>
                    <a:pt x="176" y="312"/>
                    <a:pt x="137" y="370"/>
                    <a:pt x="98" y="428"/>
                  </a:cubicBezTo>
                  <a:cubicBezTo>
                    <a:pt x="40" y="564"/>
                    <a:pt x="1" y="701"/>
                    <a:pt x="20" y="837"/>
                  </a:cubicBezTo>
                  <a:lnTo>
                    <a:pt x="59" y="1051"/>
                  </a:lnTo>
                  <a:cubicBezTo>
                    <a:pt x="98" y="1187"/>
                    <a:pt x="176" y="1284"/>
                    <a:pt x="273" y="1381"/>
                  </a:cubicBezTo>
                  <a:cubicBezTo>
                    <a:pt x="312" y="1420"/>
                    <a:pt x="351" y="1459"/>
                    <a:pt x="390" y="1498"/>
                  </a:cubicBezTo>
                  <a:cubicBezTo>
                    <a:pt x="468" y="1576"/>
                    <a:pt x="565" y="1615"/>
                    <a:pt x="662" y="1654"/>
                  </a:cubicBezTo>
                  <a:cubicBezTo>
                    <a:pt x="733" y="1682"/>
                    <a:pt x="805" y="1700"/>
                    <a:pt x="883" y="1700"/>
                  </a:cubicBezTo>
                  <a:cubicBezTo>
                    <a:pt x="912" y="1700"/>
                    <a:pt x="942" y="1698"/>
                    <a:pt x="973" y="1693"/>
                  </a:cubicBezTo>
                  <a:cubicBezTo>
                    <a:pt x="1071" y="1693"/>
                    <a:pt x="1187" y="1673"/>
                    <a:pt x="1265" y="1615"/>
                  </a:cubicBezTo>
                  <a:cubicBezTo>
                    <a:pt x="1362" y="1576"/>
                    <a:pt x="1460" y="1517"/>
                    <a:pt x="1518" y="1440"/>
                  </a:cubicBezTo>
                  <a:cubicBezTo>
                    <a:pt x="1557" y="1381"/>
                    <a:pt x="1596" y="1323"/>
                    <a:pt x="1635" y="1265"/>
                  </a:cubicBezTo>
                  <a:cubicBezTo>
                    <a:pt x="1693" y="1148"/>
                    <a:pt x="1732" y="1012"/>
                    <a:pt x="1732" y="856"/>
                  </a:cubicBezTo>
                  <a:lnTo>
                    <a:pt x="1693" y="662"/>
                  </a:lnTo>
                  <a:cubicBezTo>
                    <a:pt x="1635" y="526"/>
                    <a:pt x="1557" y="409"/>
                    <a:pt x="1460" y="312"/>
                  </a:cubicBezTo>
                  <a:lnTo>
                    <a:pt x="1343" y="214"/>
                  </a:lnTo>
                  <a:cubicBezTo>
                    <a:pt x="1265" y="137"/>
                    <a:pt x="1187" y="78"/>
                    <a:pt x="1090" y="59"/>
                  </a:cubicBezTo>
                  <a:cubicBezTo>
                    <a:pt x="993" y="0"/>
                    <a:pt x="876" y="0"/>
                    <a:pt x="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9" name="Google Shape;729;p38"/>
            <p:cNvSpPr/>
            <p:nvPr/>
          </p:nvSpPr>
          <p:spPr>
            <a:xfrm>
              <a:off x="-9769100" y="4818163"/>
              <a:ext cx="52050" cy="55925"/>
            </a:xfrm>
            <a:custGeom>
              <a:avLst/>
              <a:gdLst/>
              <a:ahLst/>
              <a:cxnLst/>
              <a:rect l="l" t="t" r="r" b="b"/>
              <a:pathLst>
                <a:path w="2082" h="2237" extrusionOk="0">
                  <a:moveTo>
                    <a:pt x="1012" y="0"/>
                  </a:moveTo>
                  <a:cubicBezTo>
                    <a:pt x="934" y="0"/>
                    <a:pt x="817" y="39"/>
                    <a:pt x="739" y="39"/>
                  </a:cubicBezTo>
                  <a:cubicBezTo>
                    <a:pt x="642" y="58"/>
                    <a:pt x="545" y="117"/>
                    <a:pt x="467" y="175"/>
                  </a:cubicBezTo>
                  <a:cubicBezTo>
                    <a:pt x="331" y="253"/>
                    <a:pt x="195" y="409"/>
                    <a:pt x="117" y="545"/>
                  </a:cubicBezTo>
                  <a:cubicBezTo>
                    <a:pt x="78" y="622"/>
                    <a:pt x="39" y="700"/>
                    <a:pt x="39" y="798"/>
                  </a:cubicBezTo>
                  <a:cubicBezTo>
                    <a:pt x="0" y="1011"/>
                    <a:pt x="20" y="1050"/>
                    <a:pt x="58" y="1264"/>
                  </a:cubicBezTo>
                  <a:cubicBezTo>
                    <a:pt x="97" y="1362"/>
                    <a:pt x="136" y="1459"/>
                    <a:pt x="214" y="1537"/>
                  </a:cubicBezTo>
                  <a:cubicBezTo>
                    <a:pt x="234" y="1537"/>
                    <a:pt x="234" y="1556"/>
                    <a:pt x="253" y="1576"/>
                  </a:cubicBezTo>
                  <a:cubicBezTo>
                    <a:pt x="272" y="1692"/>
                    <a:pt x="311" y="1789"/>
                    <a:pt x="370" y="1867"/>
                  </a:cubicBezTo>
                  <a:lnTo>
                    <a:pt x="506" y="2023"/>
                  </a:lnTo>
                  <a:cubicBezTo>
                    <a:pt x="603" y="2120"/>
                    <a:pt x="720" y="2178"/>
                    <a:pt x="856" y="2217"/>
                  </a:cubicBezTo>
                  <a:cubicBezTo>
                    <a:pt x="934" y="2217"/>
                    <a:pt x="1012" y="2237"/>
                    <a:pt x="1070" y="2237"/>
                  </a:cubicBezTo>
                  <a:cubicBezTo>
                    <a:pt x="1225" y="2217"/>
                    <a:pt x="1342" y="2178"/>
                    <a:pt x="1478" y="2101"/>
                  </a:cubicBezTo>
                  <a:cubicBezTo>
                    <a:pt x="1498" y="2101"/>
                    <a:pt x="1517" y="2081"/>
                    <a:pt x="1537" y="2062"/>
                  </a:cubicBezTo>
                  <a:cubicBezTo>
                    <a:pt x="1614" y="2003"/>
                    <a:pt x="1692" y="1945"/>
                    <a:pt x="1751" y="1867"/>
                  </a:cubicBezTo>
                  <a:cubicBezTo>
                    <a:pt x="1809" y="1809"/>
                    <a:pt x="1867" y="1712"/>
                    <a:pt x="1926" y="1653"/>
                  </a:cubicBezTo>
                  <a:cubicBezTo>
                    <a:pt x="1926" y="1614"/>
                    <a:pt x="1945" y="1595"/>
                    <a:pt x="1965" y="1576"/>
                  </a:cubicBezTo>
                  <a:cubicBezTo>
                    <a:pt x="2003" y="1498"/>
                    <a:pt x="2023" y="1400"/>
                    <a:pt x="2062" y="1323"/>
                  </a:cubicBezTo>
                  <a:cubicBezTo>
                    <a:pt x="2081" y="1225"/>
                    <a:pt x="2081" y="1109"/>
                    <a:pt x="2081" y="1031"/>
                  </a:cubicBezTo>
                  <a:cubicBezTo>
                    <a:pt x="2081" y="992"/>
                    <a:pt x="2081" y="973"/>
                    <a:pt x="2081" y="953"/>
                  </a:cubicBezTo>
                  <a:cubicBezTo>
                    <a:pt x="2062" y="875"/>
                    <a:pt x="2062" y="798"/>
                    <a:pt x="2042" y="739"/>
                  </a:cubicBezTo>
                  <a:cubicBezTo>
                    <a:pt x="2042" y="720"/>
                    <a:pt x="2042" y="720"/>
                    <a:pt x="2042" y="720"/>
                  </a:cubicBezTo>
                  <a:cubicBezTo>
                    <a:pt x="2023" y="700"/>
                    <a:pt x="2023" y="681"/>
                    <a:pt x="2023" y="681"/>
                  </a:cubicBezTo>
                  <a:cubicBezTo>
                    <a:pt x="1984" y="603"/>
                    <a:pt x="1945" y="506"/>
                    <a:pt x="1906" y="428"/>
                  </a:cubicBezTo>
                  <a:cubicBezTo>
                    <a:pt x="1770" y="272"/>
                    <a:pt x="1751" y="253"/>
                    <a:pt x="1556" y="136"/>
                  </a:cubicBezTo>
                  <a:cubicBezTo>
                    <a:pt x="1556" y="117"/>
                    <a:pt x="1537" y="117"/>
                    <a:pt x="1517" y="117"/>
                  </a:cubicBezTo>
                  <a:cubicBezTo>
                    <a:pt x="1439" y="78"/>
                    <a:pt x="1362" y="39"/>
                    <a:pt x="1284" y="20"/>
                  </a:cubicBezTo>
                  <a:cubicBezTo>
                    <a:pt x="1187" y="0"/>
                    <a:pt x="1089" y="0"/>
                    <a:pt x="10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0" name="Google Shape;730;p38"/>
            <p:cNvSpPr/>
            <p:nvPr/>
          </p:nvSpPr>
          <p:spPr>
            <a:xfrm>
              <a:off x="-9916225" y="4901388"/>
              <a:ext cx="41150" cy="40200"/>
            </a:xfrm>
            <a:custGeom>
              <a:avLst/>
              <a:gdLst/>
              <a:ahLst/>
              <a:cxnLst/>
              <a:rect l="l" t="t" r="r" b="b"/>
              <a:pathLst>
                <a:path w="1646" h="1608" extrusionOk="0">
                  <a:moveTo>
                    <a:pt x="830" y="1"/>
                  </a:moveTo>
                  <a:cubicBezTo>
                    <a:pt x="415" y="1"/>
                    <a:pt x="1" y="279"/>
                    <a:pt x="31" y="814"/>
                  </a:cubicBezTo>
                  <a:lnTo>
                    <a:pt x="31" y="872"/>
                  </a:lnTo>
                  <a:cubicBezTo>
                    <a:pt x="59" y="1368"/>
                    <a:pt x="438" y="1607"/>
                    <a:pt x="820" y="1607"/>
                  </a:cubicBezTo>
                  <a:cubicBezTo>
                    <a:pt x="1232" y="1607"/>
                    <a:pt x="1646" y="1329"/>
                    <a:pt x="1626" y="794"/>
                  </a:cubicBezTo>
                  <a:lnTo>
                    <a:pt x="1626" y="736"/>
                  </a:lnTo>
                  <a:cubicBezTo>
                    <a:pt x="1598" y="240"/>
                    <a:pt x="1214" y="1"/>
                    <a:pt x="8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1" name="Google Shape;731;p38"/>
            <p:cNvSpPr/>
            <p:nvPr/>
          </p:nvSpPr>
          <p:spPr>
            <a:xfrm>
              <a:off x="-9637825" y="4764188"/>
              <a:ext cx="50600" cy="45250"/>
            </a:xfrm>
            <a:custGeom>
              <a:avLst/>
              <a:gdLst/>
              <a:ahLst/>
              <a:cxnLst/>
              <a:rect l="l" t="t" r="r" b="b"/>
              <a:pathLst>
                <a:path w="2024" h="1810" extrusionOk="0">
                  <a:moveTo>
                    <a:pt x="798" y="0"/>
                  </a:moveTo>
                  <a:cubicBezTo>
                    <a:pt x="759" y="20"/>
                    <a:pt x="720" y="20"/>
                    <a:pt x="681" y="20"/>
                  </a:cubicBezTo>
                  <a:cubicBezTo>
                    <a:pt x="642" y="39"/>
                    <a:pt x="603" y="39"/>
                    <a:pt x="565" y="59"/>
                  </a:cubicBezTo>
                  <a:cubicBezTo>
                    <a:pt x="428" y="97"/>
                    <a:pt x="312" y="175"/>
                    <a:pt x="214" y="273"/>
                  </a:cubicBezTo>
                  <a:cubicBezTo>
                    <a:pt x="137" y="370"/>
                    <a:pt x="59" y="506"/>
                    <a:pt x="39" y="642"/>
                  </a:cubicBezTo>
                  <a:cubicBezTo>
                    <a:pt x="0" y="778"/>
                    <a:pt x="20" y="914"/>
                    <a:pt x="59" y="1050"/>
                  </a:cubicBezTo>
                  <a:cubicBezTo>
                    <a:pt x="98" y="1187"/>
                    <a:pt x="176" y="1303"/>
                    <a:pt x="273" y="1401"/>
                  </a:cubicBezTo>
                  <a:cubicBezTo>
                    <a:pt x="351" y="1459"/>
                    <a:pt x="409" y="1537"/>
                    <a:pt x="487" y="1595"/>
                  </a:cubicBezTo>
                  <a:cubicBezTo>
                    <a:pt x="565" y="1673"/>
                    <a:pt x="642" y="1731"/>
                    <a:pt x="740" y="1751"/>
                  </a:cubicBezTo>
                  <a:cubicBezTo>
                    <a:pt x="837" y="1790"/>
                    <a:pt x="953" y="1809"/>
                    <a:pt x="1051" y="1809"/>
                  </a:cubicBezTo>
                  <a:cubicBezTo>
                    <a:pt x="1090" y="1809"/>
                    <a:pt x="1129" y="1790"/>
                    <a:pt x="1148" y="1790"/>
                  </a:cubicBezTo>
                  <a:cubicBezTo>
                    <a:pt x="1182" y="1795"/>
                    <a:pt x="1215" y="1798"/>
                    <a:pt x="1246" y="1798"/>
                  </a:cubicBezTo>
                  <a:cubicBezTo>
                    <a:pt x="1323" y="1798"/>
                    <a:pt x="1396" y="1784"/>
                    <a:pt x="1479" y="1770"/>
                  </a:cubicBezTo>
                  <a:cubicBezTo>
                    <a:pt x="1537" y="1731"/>
                    <a:pt x="1595" y="1692"/>
                    <a:pt x="1654" y="1673"/>
                  </a:cubicBezTo>
                  <a:cubicBezTo>
                    <a:pt x="1770" y="1595"/>
                    <a:pt x="1868" y="1498"/>
                    <a:pt x="1926" y="1362"/>
                  </a:cubicBezTo>
                  <a:cubicBezTo>
                    <a:pt x="1945" y="1303"/>
                    <a:pt x="1984" y="1245"/>
                    <a:pt x="2004" y="1187"/>
                  </a:cubicBezTo>
                  <a:cubicBezTo>
                    <a:pt x="2023" y="1031"/>
                    <a:pt x="2023" y="895"/>
                    <a:pt x="1984" y="759"/>
                  </a:cubicBezTo>
                  <a:cubicBezTo>
                    <a:pt x="1945" y="681"/>
                    <a:pt x="1907" y="584"/>
                    <a:pt x="1868" y="506"/>
                  </a:cubicBezTo>
                  <a:cubicBezTo>
                    <a:pt x="1848" y="506"/>
                    <a:pt x="1848" y="506"/>
                    <a:pt x="1829" y="486"/>
                  </a:cubicBezTo>
                  <a:cubicBezTo>
                    <a:pt x="1790" y="428"/>
                    <a:pt x="1751" y="370"/>
                    <a:pt x="1693" y="311"/>
                  </a:cubicBezTo>
                  <a:cubicBezTo>
                    <a:pt x="1673" y="292"/>
                    <a:pt x="1654" y="292"/>
                    <a:pt x="1634" y="273"/>
                  </a:cubicBezTo>
                  <a:cubicBezTo>
                    <a:pt x="1576" y="234"/>
                    <a:pt x="1498" y="156"/>
                    <a:pt x="1420" y="136"/>
                  </a:cubicBezTo>
                  <a:cubicBezTo>
                    <a:pt x="1342" y="97"/>
                    <a:pt x="1245" y="59"/>
                    <a:pt x="1167" y="39"/>
                  </a:cubicBezTo>
                  <a:cubicBezTo>
                    <a:pt x="1148" y="39"/>
                    <a:pt x="1129" y="20"/>
                    <a:pt x="1109" y="20"/>
                  </a:cubicBezTo>
                  <a:cubicBezTo>
                    <a:pt x="1012" y="20"/>
                    <a:pt x="934" y="0"/>
                    <a:pt x="8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2" name="Google Shape;732;p38"/>
            <p:cNvSpPr/>
            <p:nvPr/>
          </p:nvSpPr>
          <p:spPr>
            <a:xfrm>
              <a:off x="-9401775" y="5048238"/>
              <a:ext cx="41150" cy="38725"/>
            </a:xfrm>
            <a:custGeom>
              <a:avLst/>
              <a:gdLst/>
              <a:ahLst/>
              <a:cxnLst/>
              <a:rect l="l" t="t" r="r" b="b"/>
              <a:pathLst>
                <a:path w="1646" h="1549" extrusionOk="0">
                  <a:moveTo>
                    <a:pt x="829" y="0"/>
                  </a:moveTo>
                  <a:cubicBezTo>
                    <a:pt x="415" y="0"/>
                    <a:pt x="0" y="279"/>
                    <a:pt x="30" y="814"/>
                  </a:cubicBezTo>
                  <a:cubicBezTo>
                    <a:pt x="49" y="1310"/>
                    <a:pt x="428" y="1549"/>
                    <a:pt x="812" y="1549"/>
                  </a:cubicBezTo>
                  <a:cubicBezTo>
                    <a:pt x="1226" y="1549"/>
                    <a:pt x="1645" y="1271"/>
                    <a:pt x="1625" y="736"/>
                  </a:cubicBezTo>
                  <a:cubicBezTo>
                    <a:pt x="1597" y="240"/>
                    <a:pt x="1213" y="0"/>
                    <a:pt x="8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3" name="Google Shape;733;p38"/>
            <p:cNvSpPr/>
            <p:nvPr/>
          </p:nvSpPr>
          <p:spPr>
            <a:xfrm>
              <a:off x="-9392275" y="4805013"/>
              <a:ext cx="49625" cy="53175"/>
            </a:xfrm>
            <a:custGeom>
              <a:avLst/>
              <a:gdLst/>
              <a:ahLst/>
              <a:cxnLst/>
              <a:rect l="l" t="t" r="r" b="b"/>
              <a:pathLst>
                <a:path w="1985" h="2127" extrusionOk="0">
                  <a:moveTo>
                    <a:pt x="1148" y="1"/>
                  </a:moveTo>
                  <a:cubicBezTo>
                    <a:pt x="1051" y="20"/>
                    <a:pt x="953" y="20"/>
                    <a:pt x="856" y="59"/>
                  </a:cubicBezTo>
                  <a:cubicBezTo>
                    <a:pt x="759" y="98"/>
                    <a:pt x="681" y="137"/>
                    <a:pt x="603" y="176"/>
                  </a:cubicBezTo>
                  <a:cubicBezTo>
                    <a:pt x="584" y="195"/>
                    <a:pt x="545" y="215"/>
                    <a:pt x="526" y="234"/>
                  </a:cubicBezTo>
                  <a:cubicBezTo>
                    <a:pt x="467" y="273"/>
                    <a:pt x="389" y="351"/>
                    <a:pt x="331" y="409"/>
                  </a:cubicBezTo>
                  <a:cubicBezTo>
                    <a:pt x="273" y="487"/>
                    <a:pt x="214" y="565"/>
                    <a:pt x="156" y="643"/>
                  </a:cubicBezTo>
                  <a:cubicBezTo>
                    <a:pt x="156" y="662"/>
                    <a:pt x="137" y="682"/>
                    <a:pt x="117" y="721"/>
                  </a:cubicBezTo>
                  <a:cubicBezTo>
                    <a:pt x="98" y="798"/>
                    <a:pt x="59" y="857"/>
                    <a:pt x="39" y="935"/>
                  </a:cubicBezTo>
                  <a:cubicBezTo>
                    <a:pt x="39" y="954"/>
                    <a:pt x="39" y="973"/>
                    <a:pt x="39" y="973"/>
                  </a:cubicBezTo>
                  <a:cubicBezTo>
                    <a:pt x="20" y="1071"/>
                    <a:pt x="0" y="1168"/>
                    <a:pt x="0" y="1265"/>
                  </a:cubicBezTo>
                  <a:cubicBezTo>
                    <a:pt x="0" y="1382"/>
                    <a:pt x="39" y="1479"/>
                    <a:pt x="98" y="1576"/>
                  </a:cubicBezTo>
                  <a:cubicBezTo>
                    <a:pt x="117" y="1635"/>
                    <a:pt x="156" y="1693"/>
                    <a:pt x="195" y="1732"/>
                  </a:cubicBezTo>
                  <a:cubicBezTo>
                    <a:pt x="214" y="1810"/>
                    <a:pt x="273" y="1868"/>
                    <a:pt x="331" y="1926"/>
                  </a:cubicBezTo>
                  <a:cubicBezTo>
                    <a:pt x="389" y="1965"/>
                    <a:pt x="448" y="2004"/>
                    <a:pt x="506" y="2043"/>
                  </a:cubicBezTo>
                  <a:cubicBezTo>
                    <a:pt x="602" y="2091"/>
                    <a:pt x="711" y="2126"/>
                    <a:pt x="834" y="2126"/>
                  </a:cubicBezTo>
                  <a:cubicBezTo>
                    <a:pt x="860" y="2126"/>
                    <a:pt x="887" y="2124"/>
                    <a:pt x="915" y="2121"/>
                  </a:cubicBezTo>
                  <a:cubicBezTo>
                    <a:pt x="973" y="2121"/>
                    <a:pt x="1051" y="2102"/>
                    <a:pt x="1109" y="2082"/>
                  </a:cubicBezTo>
                  <a:cubicBezTo>
                    <a:pt x="1245" y="2043"/>
                    <a:pt x="1362" y="1965"/>
                    <a:pt x="1459" y="1868"/>
                  </a:cubicBezTo>
                  <a:cubicBezTo>
                    <a:pt x="1498" y="1829"/>
                    <a:pt x="1537" y="1790"/>
                    <a:pt x="1576" y="1751"/>
                  </a:cubicBezTo>
                  <a:cubicBezTo>
                    <a:pt x="1634" y="1654"/>
                    <a:pt x="1712" y="1557"/>
                    <a:pt x="1770" y="1460"/>
                  </a:cubicBezTo>
                  <a:cubicBezTo>
                    <a:pt x="1790" y="1421"/>
                    <a:pt x="1829" y="1362"/>
                    <a:pt x="1848" y="1324"/>
                  </a:cubicBezTo>
                  <a:cubicBezTo>
                    <a:pt x="1887" y="1207"/>
                    <a:pt x="1926" y="1090"/>
                    <a:pt x="1965" y="973"/>
                  </a:cubicBezTo>
                  <a:cubicBezTo>
                    <a:pt x="1984" y="837"/>
                    <a:pt x="1984" y="682"/>
                    <a:pt x="1926" y="546"/>
                  </a:cubicBezTo>
                  <a:cubicBezTo>
                    <a:pt x="1906" y="448"/>
                    <a:pt x="1848" y="351"/>
                    <a:pt x="1770" y="293"/>
                  </a:cubicBezTo>
                  <a:cubicBezTo>
                    <a:pt x="1712" y="195"/>
                    <a:pt x="1634" y="137"/>
                    <a:pt x="1537" y="98"/>
                  </a:cubicBezTo>
                  <a:cubicBezTo>
                    <a:pt x="1420" y="20"/>
                    <a:pt x="1284" y="1"/>
                    <a:pt x="11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4" name="Google Shape;734;p38"/>
            <p:cNvSpPr/>
            <p:nvPr/>
          </p:nvSpPr>
          <p:spPr>
            <a:xfrm>
              <a:off x="-9382550" y="4918613"/>
              <a:ext cx="40375" cy="42700"/>
            </a:xfrm>
            <a:custGeom>
              <a:avLst/>
              <a:gdLst/>
              <a:ahLst/>
              <a:cxnLst/>
              <a:rect l="l" t="t" r="r" b="b"/>
              <a:pathLst>
                <a:path w="1615" h="1708" extrusionOk="0">
                  <a:moveTo>
                    <a:pt x="849" y="0"/>
                  </a:moveTo>
                  <a:cubicBezTo>
                    <a:pt x="820" y="0"/>
                    <a:pt x="790" y="3"/>
                    <a:pt x="759" y="8"/>
                  </a:cubicBezTo>
                  <a:lnTo>
                    <a:pt x="545" y="47"/>
                  </a:lnTo>
                  <a:cubicBezTo>
                    <a:pt x="409" y="86"/>
                    <a:pt x="292" y="164"/>
                    <a:pt x="214" y="261"/>
                  </a:cubicBezTo>
                  <a:cubicBezTo>
                    <a:pt x="175" y="319"/>
                    <a:pt x="137" y="378"/>
                    <a:pt x="98" y="436"/>
                  </a:cubicBezTo>
                  <a:cubicBezTo>
                    <a:pt x="20" y="553"/>
                    <a:pt x="0" y="689"/>
                    <a:pt x="0" y="844"/>
                  </a:cubicBezTo>
                  <a:lnTo>
                    <a:pt x="0" y="942"/>
                  </a:lnTo>
                  <a:cubicBezTo>
                    <a:pt x="0" y="1058"/>
                    <a:pt x="39" y="1156"/>
                    <a:pt x="98" y="1253"/>
                  </a:cubicBezTo>
                  <a:cubicBezTo>
                    <a:pt x="137" y="1350"/>
                    <a:pt x="195" y="1428"/>
                    <a:pt x="273" y="1506"/>
                  </a:cubicBezTo>
                  <a:cubicBezTo>
                    <a:pt x="350" y="1564"/>
                    <a:pt x="428" y="1622"/>
                    <a:pt x="526" y="1642"/>
                  </a:cubicBezTo>
                  <a:cubicBezTo>
                    <a:pt x="598" y="1686"/>
                    <a:pt x="682" y="1708"/>
                    <a:pt x="761" y="1708"/>
                  </a:cubicBezTo>
                  <a:cubicBezTo>
                    <a:pt x="787" y="1708"/>
                    <a:pt x="812" y="1705"/>
                    <a:pt x="837" y="1700"/>
                  </a:cubicBezTo>
                  <a:cubicBezTo>
                    <a:pt x="915" y="1681"/>
                    <a:pt x="992" y="1681"/>
                    <a:pt x="1051" y="1661"/>
                  </a:cubicBezTo>
                  <a:cubicBezTo>
                    <a:pt x="1187" y="1622"/>
                    <a:pt x="1303" y="1545"/>
                    <a:pt x="1401" y="1447"/>
                  </a:cubicBezTo>
                  <a:cubicBezTo>
                    <a:pt x="1440" y="1389"/>
                    <a:pt x="1479" y="1331"/>
                    <a:pt x="1517" y="1272"/>
                  </a:cubicBezTo>
                  <a:cubicBezTo>
                    <a:pt x="1576" y="1136"/>
                    <a:pt x="1615" y="1019"/>
                    <a:pt x="1595" y="864"/>
                  </a:cubicBezTo>
                  <a:lnTo>
                    <a:pt x="1595" y="747"/>
                  </a:lnTo>
                  <a:cubicBezTo>
                    <a:pt x="1595" y="650"/>
                    <a:pt x="1556" y="553"/>
                    <a:pt x="1517" y="455"/>
                  </a:cubicBezTo>
                  <a:cubicBezTo>
                    <a:pt x="1479" y="358"/>
                    <a:pt x="1420" y="280"/>
                    <a:pt x="1323" y="203"/>
                  </a:cubicBezTo>
                  <a:cubicBezTo>
                    <a:pt x="1265" y="125"/>
                    <a:pt x="1167" y="86"/>
                    <a:pt x="1070" y="47"/>
                  </a:cubicBezTo>
                  <a:cubicBezTo>
                    <a:pt x="999" y="19"/>
                    <a:pt x="928" y="0"/>
                    <a:pt x="8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5" name="Google Shape;735;p38"/>
            <p:cNvSpPr/>
            <p:nvPr/>
          </p:nvSpPr>
          <p:spPr>
            <a:xfrm>
              <a:off x="-9505075" y="4692213"/>
              <a:ext cx="58850" cy="63425"/>
            </a:xfrm>
            <a:custGeom>
              <a:avLst/>
              <a:gdLst/>
              <a:ahLst/>
              <a:cxnLst/>
              <a:rect l="l" t="t" r="r" b="b"/>
              <a:pathLst>
                <a:path w="2354" h="2537" extrusionOk="0">
                  <a:moveTo>
                    <a:pt x="1264" y="1"/>
                  </a:moveTo>
                  <a:cubicBezTo>
                    <a:pt x="1187" y="20"/>
                    <a:pt x="1089" y="40"/>
                    <a:pt x="1012" y="59"/>
                  </a:cubicBezTo>
                  <a:cubicBezTo>
                    <a:pt x="798" y="117"/>
                    <a:pt x="623" y="254"/>
                    <a:pt x="467" y="429"/>
                  </a:cubicBezTo>
                  <a:cubicBezTo>
                    <a:pt x="370" y="545"/>
                    <a:pt x="272" y="662"/>
                    <a:pt x="214" y="798"/>
                  </a:cubicBezTo>
                  <a:cubicBezTo>
                    <a:pt x="156" y="895"/>
                    <a:pt x="117" y="1012"/>
                    <a:pt x="97" y="1109"/>
                  </a:cubicBezTo>
                  <a:cubicBezTo>
                    <a:pt x="78" y="1168"/>
                    <a:pt x="58" y="1226"/>
                    <a:pt x="58" y="1265"/>
                  </a:cubicBezTo>
                  <a:cubicBezTo>
                    <a:pt x="20" y="1440"/>
                    <a:pt x="0" y="1615"/>
                    <a:pt x="39" y="1771"/>
                  </a:cubicBezTo>
                  <a:cubicBezTo>
                    <a:pt x="39" y="1887"/>
                    <a:pt x="58" y="1985"/>
                    <a:pt x="117" y="2082"/>
                  </a:cubicBezTo>
                  <a:cubicBezTo>
                    <a:pt x="156" y="2179"/>
                    <a:pt x="214" y="2257"/>
                    <a:pt x="292" y="2335"/>
                  </a:cubicBezTo>
                  <a:cubicBezTo>
                    <a:pt x="370" y="2393"/>
                    <a:pt x="447" y="2451"/>
                    <a:pt x="564" y="2471"/>
                  </a:cubicBezTo>
                  <a:cubicBezTo>
                    <a:pt x="637" y="2515"/>
                    <a:pt x="710" y="2536"/>
                    <a:pt x="783" y="2536"/>
                  </a:cubicBezTo>
                  <a:cubicBezTo>
                    <a:pt x="807" y="2536"/>
                    <a:pt x="832" y="2534"/>
                    <a:pt x="856" y="2529"/>
                  </a:cubicBezTo>
                  <a:cubicBezTo>
                    <a:pt x="1070" y="2510"/>
                    <a:pt x="1264" y="2432"/>
                    <a:pt x="1401" y="2296"/>
                  </a:cubicBezTo>
                  <a:cubicBezTo>
                    <a:pt x="1498" y="2237"/>
                    <a:pt x="1614" y="2199"/>
                    <a:pt x="1712" y="2121"/>
                  </a:cubicBezTo>
                  <a:cubicBezTo>
                    <a:pt x="1751" y="2101"/>
                    <a:pt x="1789" y="2082"/>
                    <a:pt x="1828" y="2062"/>
                  </a:cubicBezTo>
                  <a:cubicBezTo>
                    <a:pt x="1906" y="2004"/>
                    <a:pt x="1984" y="1926"/>
                    <a:pt x="2062" y="1848"/>
                  </a:cubicBezTo>
                  <a:cubicBezTo>
                    <a:pt x="2178" y="1693"/>
                    <a:pt x="2295" y="1498"/>
                    <a:pt x="2315" y="1304"/>
                  </a:cubicBezTo>
                  <a:cubicBezTo>
                    <a:pt x="2334" y="1207"/>
                    <a:pt x="2354" y="1109"/>
                    <a:pt x="2334" y="1012"/>
                  </a:cubicBezTo>
                  <a:cubicBezTo>
                    <a:pt x="2315" y="915"/>
                    <a:pt x="2315" y="837"/>
                    <a:pt x="2295" y="759"/>
                  </a:cubicBezTo>
                  <a:cubicBezTo>
                    <a:pt x="2276" y="740"/>
                    <a:pt x="2276" y="720"/>
                    <a:pt x="2276" y="701"/>
                  </a:cubicBezTo>
                  <a:cubicBezTo>
                    <a:pt x="2237" y="643"/>
                    <a:pt x="2198" y="565"/>
                    <a:pt x="2159" y="487"/>
                  </a:cubicBezTo>
                  <a:cubicBezTo>
                    <a:pt x="2159" y="468"/>
                    <a:pt x="2140" y="468"/>
                    <a:pt x="2140" y="448"/>
                  </a:cubicBezTo>
                  <a:cubicBezTo>
                    <a:pt x="2023" y="292"/>
                    <a:pt x="1945" y="234"/>
                    <a:pt x="1789" y="137"/>
                  </a:cubicBezTo>
                  <a:cubicBezTo>
                    <a:pt x="1770" y="117"/>
                    <a:pt x="1751" y="117"/>
                    <a:pt x="1731" y="117"/>
                  </a:cubicBezTo>
                  <a:cubicBezTo>
                    <a:pt x="1673" y="79"/>
                    <a:pt x="1595" y="40"/>
                    <a:pt x="1517" y="40"/>
                  </a:cubicBezTo>
                  <a:cubicBezTo>
                    <a:pt x="1478" y="20"/>
                    <a:pt x="1420" y="20"/>
                    <a:pt x="1401" y="20"/>
                  </a:cubicBezTo>
                  <a:cubicBezTo>
                    <a:pt x="1362" y="20"/>
                    <a:pt x="1303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6" name="Google Shape;736;p38"/>
            <p:cNvSpPr/>
            <p:nvPr/>
          </p:nvSpPr>
          <p:spPr>
            <a:xfrm>
              <a:off x="-9901850" y="4732313"/>
              <a:ext cx="56425" cy="56700"/>
            </a:xfrm>
            <a:custGeom>
              <a:avLst/>
              <a:gdLst/>
              <a:ahLst/>
              <a:cxnLst/>
              <a:rect l="l" t="t" r="r" b="b"/>
              <a:pathLst>
                <a:path w="2257" h="2268" extrusionOk="0">
                  <a:moveTo>
                    <a:pt x="1407" y="0"/>
                  </a:moveTo>
                  <a:cubicBezTo>
                    <a:pt x="1258" y="0"/>
                    <a:pt x="1116" y="18"/>
                    <a:pt x="973" y="69"/>
                  </a:cubicBezTo>
                  <a:cubicBezTo>
                    <a:pt x="856" y="89"/>
                    <a:pt x="759" y="147"/>
                    <a:pt x="662" y="206"/>
                  </a:cubicBezTo>
                  <a:cubicBezTo>
                    <a:pt x="584" y="264"/>
                    <a:pt x="487" y="342"/>
                    <a:pt x="409" y="400"/>
                  </a:cubicBezTo>
                  <a:cubicBezTo>
                    <a:pt x="389" y="439"/>
                    <a:pt x="351" y="458"/>
                    <a:pt x="331" y="497"/>
                  </a:cubicBezTo>
                  <a:cubicBezTo>
                    <a:pt x="273" y="575"/>
                    <a:pt x="195" y="672"/>
                    <a:pt x="156" y="770"/>
                  </a:cubicBezTo>
                  <a:cubicBezTo>
                    <a:pt x="59" y="983"/>
                    <a:pt x="0" y="1178"/>
                    <a:pt x="20" y="1411"/>
                  </a:cubicBezTo>
                  <a:cubicBezTo>
                    <a:pt x="20" y="1528"/>
                    <a:pt x="59" y="1625"/>
                    <a:pt x="98" y="1723"/>
                  </a:cubicBezTo>
                  <a:cubicBezTo>
                    <a:pt x="137" y="1820"/>
                    <a:pt x="195" y="1898"/>
                    <a:pt x="292" y="1956"/>
                  </a:cubicBezTo>
                  <a:cubicBezTo>
                    <a:pt x="351" y="2034"/>
                    <a:pt x="448" y="2092"/>
                    <a:pt x="545" y="2112"/>
                  </a:cubicBezTo>
                  <a:cubicBezTo>
                    <a:pt x="584" y="2131"/>
                    <a:pt x="603" y="2131"/>
                    <a:pt x="642" y="2150"/>
                  </a:cubicBezTo>
                  <a:cubicBezTo>
                    <a:pt x="720" y="2189"/>
                    <a:pt x="798" y="2228"/>
                    <a:pt x="895" y="2248"/>
                  </a:cubicBezTo>
                  <a:cubicBezTo>
                    <a:pt x="953" y="2267"/>
                    <a:pt x="1031" y="2267"/>
                    <a:pt x="1109" y="2267"/>
                  </a:cubicBezTo>
                  <a:cubicBezTo>
                    <a:pt x="1245" y="2267"/>
                    <a:pt x="1381" y="2228"/>
                    <a:pt x="1498" y="2150"/>
                  </a:cubicBezTo>
                  <a:cubicBezTo>
                    <a:pt x="1615" y="2092"/>
                    <a:pt x="1731" y="1995"/>
                    <a:pt x="1829" y="1898"/>
                  </a:cubicBezTo>
                  <a:cubicBezTo>
                    <a:pt x="1848" y="1878"/>
                    <a:pt x="1868" y="1839"/>
                    <a:pt x="1887" y="1820"/>
                  </a:cubicBezTo>
                  <a:cubicBezTo>
                    <a:pt x="1965" y="1742"/>
                    <a:pt x="2023" y="1645"/>
                    <a:pt x="2062" y="1567"/>
                  </a:cubicBezTo>
                  <a:cubicBezTo>
                    <a:pt x="2082" y="1528"/>
                    <a:pt x="2101" y="1509"/>
                    <a:pt x="2120" y="1470"/>
                  </a:cubicBezTo>
                  <a:cubicBezTo>
                    <a:pt x="2140" y="1372"/>
                    <a:pt x="2179" y="1275"/>
                    <a:pt x="2218" y="1178"/>
                  </a:cubicBezTo>
                  <a:cubicBezTo>
                    <a:pt x="2218" y="1139"/>
                    <a:pt x="2218" y="1120"/>
                    <a:pt x="2237" y="1081"/>
                  </a:cubicBezTo>
                  <a:cubicBezTo>
                    <a:pt x="2237" y="983"/>
                    <a:pt x="2257" y="867"/>
                    <a:pt x="2257" y="750"/>
                  </a:cubicBezTo>
                  <a:lnTo>
                    <a:pt x="2218" y="556"/>
                  </a:lnTo>
                  <a:cubicBezTo>
                    <a:pt x="2179" y="439"/>
                    <a:pt x="2120" y="361"/>
                    <a:pt x="2043" y="283"/>
                  </a:cubicBezTo>
                  <a:cubicBezTo>
                    <a:pt x="2023" y="225"/>
                    <a:pt x="1965" y="186"/>
                    <a:pt x="1907" y="147"/>
                  </a:cubicBezTo>
                  <a:cubicBezTo>
                    <a:pt x="1829" y="89"/>
                    <a:pt x="1731" y="30"/>
                    <a:pt x="1634" y="11"/>
                  </a:cubicBezTo>
                  <a:cubicBezTo>
                    <a:pt x="1556" y="5"/>
                    <a:pt x="1481" y="0"/>
                    <a:pt x="1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7" name="Google Shape;737;p38"/>
            <p:cNvSpPr/>
            <p:nvPr/>
          </p:nvSpPr>
          <p:spPr>
            <a:xfrm>
              <a:off x="-10158575" y="4835488"/>
              <a:ext cx="79750" cy="65525"/>
            </a:xfrm>
            <a:custGeom>
              <a:avLst/>
              <a:gdLst/>
              <a:ahLst/>
              <a:cxnLst/>
              <a:rect l="l" t="t" r="r" b="b"/>
              <a:pathLst>
                <a:path w="3190" h="2621" extrusionOk="0">
                  <a:moveTo>
                    <a:pt x="2422" y="1"/>
                  </a:moveTo>
                  <a:cubicBezTo>
                    <a:pt x="2393" y="1"/>
                    <a:pt x="2364" y="3"/>
                    <a:pt x="2334" y="7"/>
                  </a:cubicBezTo>
                  <a:cubicBezTo>
                    <a:pt x="1887" y="46"/>
                    <a:pt x="1459" y="182"/>
                    <a:pt x="1050" y="435"/>
                  </a:cubicBezTo>
                  <a:cubicBezTo>
                    <a:pt x="875" y="552"/>
                    <a:pt x="700" y="688"/>
                    <a:pt x="525" y="844"/>
                  </a:cubicBezTo>
                  <a:cubicBezTo>
                    <a:pt x="370" y="999"/>
                    <a:pt x="234" y="1194"/>
                    <a:pt x="97" y="1369"/>
                  </a:cubicBezTo>
                  <a:cubicBezTo>
                    <a:pt x="0" y="1524"/>
                    <a:pt x="0" y="1816"/>
                    <a:pt x="59" y="1991"/>
                  </a:cubicBezTo>
                  <a:cubicBezTo>
                    <a:pt x="117" y="2166"/>
                    <a:pt x="272" y="2361"/>
                    <a:pt x="448" y="2458"/>
                  </a:cubicBezTo>
                  <a:cubicBezTo>
                    <a:pt x="556" y="2506"/>
                    <a:pt x="686" y="2539"/>
                    <a:pt x="816" y="2539"/>
                  </a:cubicBezTo>
                  <a:cubicBezTo>
                    <a:pt x="896" y="2539"/>
                    <a:pt x="976" y="2527"/>
                    <a:pt x="1050" y="2497"/>
                  </a:cubicBezTo>
                  <a:lnTo>
                    <a:pt x="1089" y="2497"/>
                  </a:lnTo>
                  <a:cubicBezTo>
                    <a:pt x="1224" y="2577"/>
                    <a:pt x="1376" y="2621"/>
                    <a:pt x="1541" y="2621"/>
                  </a:cubicBezTo>
                  <a:cubicBezTo>
                    <a:pt x="1615" y="2621"/>
                    <a:pt x="1692" y="2612"/>
                    <a:pt x="1770" y="2594"/>
                  </a:cubicBezTo>
                  <a:cubicBezTo>
                    <a:pt x="2120" y="2477"/>
                    <a:pt x="2470" y="2263"/>
                    <a:pt x="2704" y="1972"/>
                  </a:cubicBezTo>
                  <a:cubicBezTo>
                    <a:pt x="2820" y="1836"/>
                    <a:pt x="2918" y="1680"/>
                    <a:pt x="2995" y="1524"/>
                  </a:cubicBezTo>
                  <a:cubicBezTo>
                    <a:pt x="3073" y="1349"/>
                    <a:pt x="3132" y="1155"/>
                    <a:pt x="3151" y="960"/>
                  </a:cubicBezTo>
                  <a:cubicBezTo>
                    <a:pt x="3190" y="824"/>
                    <a:pt x="3190" y="688"/>
                    <a:pt x="3132" y="552"/>
                  </a:cubicBezTo>
                  <a:cubicBezTo>
                    <a:pt x="3112" y="435"/>
                    <a:pt x="3054" y="357"/>
                    <a:pt x="2976" y="280"/>
                  </a:cubicBezTo>
                  <a:cubicBezTo>
                    <a:pt x="2856" y="125"/>
                    <a:pt x="2644" y="1"/>
                    <a:pt x="24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8" name="Google Shape;738;p38"/>
            <p:cNvSpPr/>
            <p:nvPr/>
          </p:nvSpPr>
          <p:spPr>
            <a:xfrm>
              <a:off x="-10314175" y="4872613"/>
              <a:ext cx="61300" cy="56900"/>
            </a:xfrm>
            <a:custGeom>
              <a:avLst/>
              <a:gdLst/>
              <a:ahLst/>
              <a:cxnLst/>
              <a:rect l="l" t="t" r="r" b="b"/>
              <a:pathLst>
                <a:path w="2452" h="2276" extrusionOk="0">
                  <a:moveTo>
                    <a:pt x="1595" y="0"/>
                  </a:moveTo>
                  <a:cubicBezTo>
                    <a:pt x="1459" y="0"/>
                    <a:pt x="1323" y="0"/>
                    <a:pt x="1206" y="20"/>
                  </a:cubicBezTo>
                  <a:cubicBezTo>
                    <a:pt x="1090" y="39"/>
                    <a:pt x="953" y="59"/>
                    <a:pt x="837" y="98"/>
                  </a:cubicBezTo>
                  <a:cubicBezTo>
                    <a:pt x="759" y="137"/>
                    <a:pt x="662" y="175"/>
                    <a:pt x="584" y="234"/>
                  </a:cubicBezTo>
                  <a:cubicBezTo>
                    <a:pt x="506" y="273"/>
                    <a:pt x="428" y="351"/>
                    <a:pt x="370" y="409"/>
                  </a:cubicBezTo>
                  <a:cubicBezTo>
                    <a:pt x="292" y="487"/>
                    <a:pt x="234" y="584"/>
                    <a:pt x="156" y="681"/>
                  </a:cubicBezTo>
                  <a:cubicBezTo>
                    <a:pt x="98" y="759"/>
                    <a:pt x="59" y="876"/>
                    <a:pt x="39" y="992"/>
                  </a:cubicBezTo>
                  <a:cubicBezTo>
                    <a:pt x="20" y="1070"/>
                    <a:pt x="20" y="1187"/>
                    <a:pt x="20" y="1265"/>
                  </a:cubicBezTo>
                  <a:cubicBezTo>
                    <a:pt x="0" y="1284"/>
                    <a:pt x="0" y="1323"/>
                    <a:pt x="20" y="1342"/>
                  </a:cubicBezTo>
                  <a:cubicBezTo>
                    <a:pt x="39" y="1537"/>
                    <a:pt x="78" y="1693"/>
                    <a:pt x="195" y="1848"/>
                  </a:cubicBezTo>
                  <a:cubicBezTo>
                    <a:pt x="234" y="1945"/>
                    <a:pt x="312" y="2004"/>
                    <a:pt x="409" y="2062"/>
                  </a:cubicBezTo>
                  <a:cubicBezTo>
                    <a:pt x="487" y="2120"/>
                    <a:pt x="564" y="2179"/>
                    <a:pt x="681" y="2198"/>
                  </a:cubicBezTo>
                  <a:lnTo>
                    <a:pt x="817" y="2198"/>
                  </a:lnTo>
                  <a:cubicBezTo>
                    <a:pt x="915" y="2257"/>
                    <a:pt x="1031" y="2276"/>
                    <a:pt x="1148" y="2276"/>
                  </a:cubicBezTo>
                  <a:cubicBezTo>
                    <a:pt x="1226" y="2257"/>
                    <a:pt x="1304" y="2237"/>
                    <a:pt x="1362" y="2237"/>
                  </a:cubicBezTo>
                  <a:cubicBezTo>
                    <a:pt x="1498" y="2198"/>
                    <a:pt x="1615" y="2120"/>
                    <a:pt x="1712" y="2004"/>
                  </a:cubicBezTo>
                  <a:cubicBezTo>
                    <a:pt x="1809" y="1906"/>
                    <a:pt x="1906" y="1809"/>
                    <a:pt x="2004" y="1693"/>
                  </a:cubicBezTo>
                  <a:cubicBezTo>
                    <a:pt x="2120" y="1537"/>
                    <a:pt x="2237" y="1362"/>
                    <a:pt x="2334" y="1167"/>
                  </a:cubicBezTo>
                  <a:cubicBezTo>
                    <a:pt x="2451" y="915"/>
                    <a:pt x="2451" y="603"/>
                    <a:pt x="2295" y="370"/>
                  </a:cubicBezTo>
                  <a:cubicBezTo>
                    <a:pt x="2218" y="253"/>
                    <a:pt x="2120" y="156"/>
                    <a:pt x="2004" y="98"/>
                  </a:cubicBezTo>
                  <a:cubicBezTo>
                    <a:pt x="1868" y="20"/>
                    <a:pt x="1731" y="0"/>
                    <a:pt x="15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9" name="Google Shape;739;p38"/>
            <p:cNvSpPr/>
            <p:nvPr/>
          </p:nvSpPr>
          <p:spPr>
            <a:xfrm>
              <a:off x="-9656300" y="4605663"/>
              <a:ext cx="75400" cy="57125"/>
            </a:xfrm>
            <a:custGeom>
              <a:avLst/>
              <a:gdLst/>
              <a:ahLst/>
              <a:cxnLst/>
              <a:rect l="l" t="t" r="r" b="b"/>
              <a:pathLst>
                <a:path w="3016" h="2285" extrusionOk="0">
                  <a:moveTo>
                    <a:pt x="1906" y="1"/>
                  </a:moveTo>
                  <a:cubicBezTo>
                    <a:pt x="1751" y="1"/>
                    <a:pt x="1595" y="40"/>
                    <a:pt x="1440" y="79"/>
                  </a:cubicBezTo>
                  <a:cubicBezTo>
                    <a:pt x="1362" y="98"/>
                    <a:pt x="1265" y="117"/>
                    <a:pt x="1187" y="156"/>
                  </a:cubicBezTo>
                  <a:cubicBezTo>
                    <a:pt x="1031" y="215"/>
                    <a:pt x="895" y="273"/>
                    <a:pt x="759" y="370"/>
                  </a:cubicBezTo>
                  <a:cubicBezTo>
                    <a:pt x="564" y="506"/>
                    <a:pt x="370" y="662"/>
                    <a:pt x="214" y="857"/>
                  </a:cubicBezTo>
                  <a:cubicBezTo>
                    <a:pt x="98" y="1032"/>
                    <a:pt x="0" y="1207"/>
                    <a:pt x="20" y="1440"/>
                  </a:cubicBezTo>
                  <a:cubicBezTo>
                    <a:pt x="20" y="1596"/>
                    <a:pt x="59" y="1732"/>
                    <a:pt x="156" y="1848"/>
                  </a:cubicBezTo>
                  <a:cubicBezTo>
                    <a:pt x="234" y="1985"/>
                    <a:pt x="350" y="2101"/>
                    <a:pt x="487" y="2179"/>
                  </a:cubicBezTo>
                  <a:cubicBezTo>
                    <a:pt x="627" y="2249"/>
                    <a:pt x="781" y="2284"/>
                    <a:pt x="932" y="2284"/>
                  </a:cubicBezTo>
                  <a:cubicBezTo>
                    <a:pt x="1033" y="2284"/>
                    <a:pt x="1132" y="2269"/>
                    <a:pt x="1226" y="2237"/>
                  </a:cubicBezTo>
                  <a:cubicBezTo>
                    <a:pt x="1282" y="2245"/>
                    <a:pt x="1335" y="2250"/>
                    <a:pt x="1386" y="2250"/>
                  </a:cubicBezTo>
                  <a:cubicBezTo>
                    <a:pt x="1459" y="2250"/>
                    <a:pt x="1527" y="2241"/>
                    <a:pt x="1595" y="2218"/>
                  </a:cubicBezTo>
                  <a:cubicBezTo>
                    <a:pt x="2062" y="2023"/>
                    <a:pt x="2490" y="1732"/>
                    <a:pt x="2801" y="1343"/>
                  </a:cubicBezTo>
                  <a:cubicBezTo>
                    <a:pt x="2898" y="1246"/>
                    <a:pt x="2957" y="1109"/>
                    <a:pt x="2976" y="973"/>
                  </a:cubicBezTo>
                  <a:cubicBezTo>
                    <a:pt x="3015" y="837"/>
                    <a:pt x="3015" y="701"/>
                    <a:pt x="2957" y="565"/>
                  </a:cubicBezTo>
                  <a:cubicBezTo>
                    <a:pt x="2879" y="312"/>
                    <a:pt x="2646" y="79"/>
                    <a:pt x="2373" y="40"/>
                  </a:cubicBezTo>
                  <a:cubicBezTo>
                    <a:pt x="2218" y="1"/>
                    <a:pt x="2062" y="1"/>
                    <a:pt x="19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0" name="Google Shape;740;p38"/>
            <p:cNvSpPr/>
            <p:nvPr/>
          </p:nvSpPr>
          <p:spPr>
            <a:xfrm>
              <a:off x="-9415625" y="4571638"/>
              <a:ext cx="51100" cy="49375"/>
            </a:xfrm>
            <a:custGeom>
              <a:avLst/>
              <a:gdLst/>
              <a:ahLst/>
              <a:cxnLst/>
              <a:rect l="l" t="t" r="r" b="b"/>
              <a:pathLst>
                <a:path w="2044" h="1975" extrusionOk="0">
                  <a:moveTo>
                    <a:pt x="1032" y="0"/>
                  </a:moveTo>
                  <a:cubicBezTo>
                    <a:pt x="954" y="20"/>
                    <a:pt x="857" y="20"/>
                    <a:pt x="779" y="59"/>
                  </a:cubicBezTo>
                  <a:lnTo>
                    <a:pt x="759" y="59"/>
                  </a:lnTo>
                  <a:cubicBezTo>
                    <a:pt x="662" y="98"/>
                    <a:pt x="584" y="136"/>
                    <a:pt x="507" y="195"/>
                  </a:cubicBezTo>
                  <a:cubicBezTo>
                    <a:pt x="429" y="234"/>
                    <a:pt x="351" y="292"/>
                    <a:pt x="293" y="370"/>
                  </a:cubicBezTo>
                  <a:cubicBezTo>
                    <a:pt x="273" y="370"/>
                    <a:pt x="273" y="389"/>
                    <a:pt x="273" y="389"/>
                  </a:cubicBezTo>
                  <a:cubicBezTo>
                    <a:pt x="215" y="448"/>
                    <a:pt x="176" y="525"/>
                    <a:pt x="137" y="584"/>
                  </a:cubicBezTo>
                  <a:cubicBezTo>
                    <a:pt x="118" y="603"/>
                    <a:pt x="118" y="623"/>
                    <a:pt x="118" y="623"/>
                  </a:cubicBezTo>
                  <a:cubicBezTo>
                    <a:pt x="98" y="662"/>
                    <a:pt x="79" y="700"/>
                    <a:pt x="79" y="720"/>
                  </a:cubicBezTo>
                  <a:cubicBezTo>
                    <a:pt x="79" y="759"/>
                    <a:pt x="59" y="798"/>
                    <a:pt x="40" y="837"/>
                  </a:cubicBezTo>
                  <a:cubicBezTo>
                    <a:pt x="40" y="837"/>
                    <a:pt x="40" y="837"/>
                    <a:pt x="40" y="856"/>
                  </a:cubicBezTo>
                  <a:cubicBezTo>
                    <a:pt x="1" y="1051"/>
                    <a:pt x="20" y="1167"/>
                    <a:pt x="59" y="1342"/>
                  </a:cubicBezTo>
                  <a:cubicBezTo>
                    <a:pt x="59" y="1362"/>
                    <a:pt x="59" y="1381"/>
                    <a:pt x="59" y="1381"/>
                  </a:cubicBezTo>
                  <a:cubicBezTo>
                    <a:pt x="98" y="1459"/>
                    <a:pt x="137" y="1537"/>
                    <a:pt x="176" y="1615"/>
                  </a:cubicBezTo>
                  <a:cubicBezTo>
                    <a:pt x="234" y="1692"/>
                    <a:pt x="293" y="1770"/>
                    <a:pt x="390" y="1829"/>
                  </a:cubicBezTo>
                  <a:cubicBezTo>
                    <a:pt x="468" y="1887"/>
                    <a:pt x="565" y="1926"/>
                    <a:pt x="662" y="1945"/>
                  </a:cubicBezTo>
                  <a:cubicBezTo>
                    <a:pt x="720" y="1965"/>
                    <a:pt x="774" y="1974"/>
                    <a:pt x="827" y="1974"/>
                  </a:cubicBezTo>
                  <a:cubicBezTo>
                    <a:pt x="881" y="1974"/>
                    <a:pt x="934" y="1965"/>
                    <a:pt x="993" y="1945"/>
                  </a:cubicBezTo>
                  <a:cubicBezTo>
                    <a:pt x="1090" y="1945"/>
                    <a:pt x="1187" y="1906"/>
                    <a:pt x="1284" y="1829"/>
                  </a:cubicBezTo>
                  <a:cubicBezTo>
                    <a:pt x="1323" y="1790"/>
                    <a:pt x="1382" y="1751"/>
                    <a:pt x="1440" y="1712"/>
                  </a:cubicBezTo>
                  <a:cubicBezTo>
                    <a:pt x="1460" y="1673"/>
                    <a:pt x="1479" y="1653"/>
                    <a:pt x="1498" y="1615"/>
                  </a:cubicBezTo>
                  <a:cubicBezTo>
                    <a:pt x="1557" y="1595"/>
                    <a:pt x="1615" y="1576"/>
                    <a:pt x="1693" y="1537"/>
                  </a:cubicBezTo>
                  <a:lnTo>
                    <a:pt x="1849" y="1401"/>
                  </a:lnTo>
                  <a:cubicBezTo>
                    <a:pt x="1926" y="1303"/>
                    <a:pt x="2004" y="1187"/>
                    <a:pt x="2024" y="1051"/>
                  </a:cubicBezTo>
                  <a:cubicBezTo>
                    <a:pt x="2024" y="973"/>
                    <a:pt x="2043" y="895"/>
                    <a:pt x="2043" y="837"/>
                  </a:cubicBezTo>
                  <a:cubicBezTo>
                    <a:pt x="2043" y="681"/>
                    <a:pt x="1985" y="545"/>
                    <a:pt x="1907" y="428"/>
                  </a:cubicBezTo>
                  <a:cubicBezTo>
                    <a:pt x="1790" y="273"/>
                    <a:pt x="1732" y="214"/>
                    <a:pt x="1557" y="117"/>
                  </a:cubicBezTo>
                  <a:cubicBezTo>
                    <a:pt x="1498" y="78"/>
                    <a:pt x="1362" y="39"/>
                    <a:pt x="1343" y="39"/>
                  </a:cubicBezTo>
                  <a:cubicBezTo>
                    <a:pt x="1323" y="20"/>
                    <a:pt x="1323" y="20"/>
                    <a:pt x="1304" y="20"/>
                  </a:cubicBezTo>
                  <a:cubicBezTo>
                    <a:pt x="1226" y="0"/>
                    <a:pt x="1148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1" name="Google Shape;741;p38"/>
            <p:cNvSpPr/>
            <p:nvPr/>
          </p:nvSpPr>
          <p:spPr>
            <a:xfrm>
              <a:off x="-9726800" y="4503563"/>
              <a:ext cx="45725" cy="45725"/>
            </a:xfrm>
            <a:custGeom>
              <a:avLst/>
              <a:gdLst/>
              <a:ahLst/>
              <a:cxnLst/>
              <a:rect l="l" t="t" r="r" b="b"/>
              <a:pathLst>
                <a:path w="1829" h="1829" extrusionOk="0">
                  <a:moveTo>
                    <a:pt x="992" y="0"/>
                  </a:moveTo>
                  <a:lnTo>
                    <a:pt x="778" y="39"/>
                  </a:lnTo>
                  <a:cubicBezTo>
                    <a:pt x="642" y="78"/>
                    <a:pt x="525" y="156"/>
                    <a:pt x="428" y="253"/>
                  </a:cubicBezTo>
                  <a:cubicBezTo>
                    <a:pt x="370" y="331"/>
                    <a:pt x="292" y="409"/>
                    <a:pt x="214" y="487"/>
                  </a:cubicBezTo>
                  <a:cubicBezTo>
                    <a:pt x="156" y="564"/>
                    <a:pt x="97" y="662"/>
                    <a:pt x="78" y="759"/>
                  </a:cubicBezTo>
                  <a:cubicBezTo>
                    <a:pt x="20" y="856"/>
                    <a:pt x="0" y="953"/>
                    <a:pt x="20" y="1070"/>
                  </a:cubicBezTo>
                  <a:cubicBezTo>
                    <a:pt x="20" y="1187"/>
                    <a:pt x="39" y="1284"/>
                    <a:pt x="97" y="1362"/>
                  </a:cubicBezTo>
                  <a:cubicBezTo>
                    <a:pt x="136" y="1459"/>
                    <a:pt x="195" y="1556"/>
                    <a:pt x="273" y="1615"/>
                  </a:cubicBezTo>
                  <a:cubicBezTo>
                    <a:pt x="331" y="1654"/>
                    <a:pt x="389" y="1692"/>
                    <a:pt x="448" y="1731"/>
                  </a:cubicBezTo>
                  <a:cubicBezTo>
                    <a:pt x="564" y="1809"/>
                    <a:pt x="700" y="1829"/>
                    <a:pt x="856" y="1829"/>
                  </a:cubicBezTo>
                  <a:cubicBezTo>
                    <a:pt x="914" y="1809"/>
                    <a:pt x="992" y="1790"/>
                    <a:pt x="1070" y="1790"/>
                  </a:cubicBezTo>
                  <a:cubicBezTo>
                    <a:pt x="1187" y="1731"/>
                    <a:pt x="1303" y="1673"/>
                    <a:pt x="1401" y="1556"/>
                  </a:cubicBezTo>
                  <a:cubicBezTo>
                    <a:pt x="1478" y="1479"/>
                    <a:pt x="1537" y="1401"/>
                    <a:pt x="1615" y="1323"/>
                  </a:cubicBezTo>
                  <a:cubicBezTo>
                    <a:pt x="1692" y="1245"/>
                    <a:pt x="1731" y="1167"/>
                    <a:pt x="1770" y="1070"/>
                  </a:cubicBezTo>
                  <a:cubicBezTo>
                    <a:pt x="1809" y="973"/>
                    <a:pt x="1828" y="856"/>
                    <a:pt x="1828" y="759"/>
                  </a:cubicBezTo>
                  <a:cubicBezTo>
                    <a:pt x="1809" y="642"/>
                    <a:pt x="1790" y="545"/>
                    <a:pt x="1731" y="448"/>
                  </a:cubicBezTo>
                  <a:cubicBezTo>
                    <a:pt x="1692" y="350"/>
                    <a:pt x="1634" y="273"/>
                    <a:pt x="1556" y="195"/>
                  </a:cubicBezTo>
                  <a:lnTo>
                    <a:pt x="1401" y="98"/>
                  </a:lnTo>
                  <a:cubicBezTo>
                    <a:pt x="1264" y="20"/>
                    <a:pt x="1128" y="0"/>
                    <a:pt x="9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2" name="Google Shape;742;p38"/>
            <p:cNvSpPr/>
            <p:nvPr/>
          </p:nvSpPr>
          <p:spPr>
            <a:xfrm>
              <a:off x="-9843500" y="4612488"/>
              <a:ext cx="45250" cy="42800"/>
            </a:xfrm>
            <a:custGeom>
              <a:avLst/>
              <a:gdLst/>
              <a:ahLst/>
              <a:cxnLst/>
              <a:rect l="l" t="t" r="r" b="b"/>
              <a:pathLst>
                <a:path w="1810" h="1712" extrusionOk="0">
                  <a:moveTo>
                    <a:pt x="973" y="0"/>
                  </a:moveTo>
                  <a:cubicBezTo>
                    <a:pt x="837" y="19"/>
                    <a:pt x="701" y="58"/>
                    <a:pt x="584" y="136"/>
                  </a:cubicBezTo>
                  <a:cubicBezTo>
                    <a:pt x="506" y="175"/>
                    <a:pt x="428" y="214"/>
                    <a:pt x="370" y="253"/>
                  </a:cubicBezTo>
                  <a:cubicBezTo>
                    <a:pt x="273" y="311"/>
                    <a:pt x="195" y="389"/>
                    <a:pt x="156" y="467"/>
                  </a:cubicBezTo>
                  <a:cubicBezTo>
                    <a:pt x="78" y="545"/>
                    <a:pt x="39" y="642"/>
                    <a:pt x="20" y="759"/>
                  </a:cubicBezTo>
                  <a:cubicBezTo>
                    <a:pt x="0" y="856"/>
                    <a:pt x="0" y="973"/>
                    <a:pt x="20" y="1070"/>
                  </a:cubicBezTo>
                  <a:cubicBezTo>
                    <a:pt x="39" y="1167"/>
                    <a:pt x="59" y="1264"/>
                    <a:pt x="137" y="1361"/>
                  </a:cubicBezTo>
                  <a:cubicBezTo>
                    <a:pt x="175" y="1420"/>
                    <a:pt x="214" y="1459"/>
                    <a:pt x="253" y="1517"/>
                  </a:cubicBezTo>
                  <a:cubicBezTo>
                    <a:pt x="370" y="1614"/>
                    <a:pt x="487" y="1673"/>
                    <a:pt x="623" y="1692"/>
                  </a:cubicBezTo>
                  <a:cubicBezTo>
                    <a:pt x="701" y="1712"/>
                    <a:pt x="759" y="1712"/>
                    <a:pt x="837" y="1712"/>
                  </a:cubicBezTo>
                  <a:cubicBezTo>
                    <a:pt x="973" y="1712"/>
                    <a:pt x="1109" y="1673"/>
                    <a:pt x="1226" y="1595"/>
                  </a:cubicBezTo>
                  <a:cubicBezTo>
                    <a:pt x="1303" y="1556"/>
                    <a:pt x="1381" y="1517"/>
                    <a:pt x="1440" y="1459"/>
                  </a:cubicBezTo>
                  <a:cubicBezTo>
                    <a:pt x="1537" y="1420"/>
                    <a:pt x="1615" y="1342"/>
                    <a:pt x="1654" y="1245"/>
                  </a:cubicBezTo>
                  <a:cubicBezTo>
                    <a:pt x="1731" y="1167"/>
                    <a:pt x="1770" y="1070"/>
                    <a:pt x="1790" y="973"/>
                  </a:cubicBezTo>
                  <a:cubicBezTo>
                    <a:pt x="1809" y="875"/>
                    <a:pt x="1809" y="759"/>
                    <a:pt x="1790" y="661"/>
                  </a:cubicBezTo>
                  <a:cubicBezTo>
                    <a:pt x="1770" y="545"/>
                    <a:pt x="1751" y="447"/>
                    <a:pt x="1673" y="370"/>
                  </a:cubicBezTo>
                  <a:cubicBezTo>
                    <a:pt x="1634" y="311"/>
                    <a:pt x="1595" y="272"/>
                    <a:pt x="1556" y="214"/>
                  </a:cubicBezTo>
                  <a:cubicBezTo>
                    <a:pt x="1440" y="117"/>
                    <a:pt x="1323" y="58"/>
                    <a:pt x="1187" y="19"/>
                  </a:cubicBezTo>
                  <a:cubicBezTo>
                    <a:pt x="1109" y="19"/>
                    <a:pt x="1051" y="19"/>
                    <a:pt x="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3" name="Google Shape;743;p38"/>
            <p:cNvSpPr/>
            <p:nvPr/>
          </p:nvSpPr>
          <p:spPr>
            <a:xfrm>
              <a:off x="-9747500" y="4711763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30" y="0"/>
                  </a:moveTo>
                  <a:cubicBezTo>
                    <a:pt x="415" y="0"/>
                    <a:pt x="1" y="279"/>
                    <a:pt x="31" y="814"/>
                  </a:cubicBezTo>
                  <a:cubicBezTo>
                    <a:pt x="59" y="1300"/>
                    <a:pt x="438" y="1534"/>
                    <a:pt x="819" y="1534"/>
                  </a:cubicBezTo>
                  <a:cubicBezTo>
                    <a:pt x="1231" y="1534"/>
                    <a:pt x="1646" y="1261"/>
                    <a:pt x="1626" y="736"/>
                  </a:cubicBezTo>
                  <a:cubicBezTo>
                    <a:pt x="1598" y="240"/>
                    <a:pt x="1214" y="0"/>
                    <a:pt x="8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4" name="Google Shape;744;p38"/>
            <p:cNvSpPr/>
            <p:nvPr/>
          </p:nvSpPr>
          <p:spPr>
            <a:xfrm>
              <a:off x="-10046275" y="4751988"/>
              <a:ext cx="41150" cy="38375"/>
            </a:xfrm>
            <a:custGeom>
              <a:avLst/>
              <a:gdLst/>
              <a:ahLst/>
              <a:cxnLst/>
              <a:rect l="l" t="t" r="r" b="b"/>
              <a:pathLst>
                <a:path w="1646" h="1535" extrusionOk="0">
                  <a:moveTo>
                    <a:pt x="827" y="1"/>
                  </a:moveTo>
                  <a:cubicBezTo>
                    <a:pt x="415" y="1"/>
                    <a:pt x="0" y="274"/>
                    <a:pt x="20" y="799"/>
                  </a:cubicBezTo>
                  <a:cubicBezTo>
                    <a:pt x="49" y="1295"/>
                    <a:pt x="432" y="1535"/>
                    <a:pt x="817" y="1535"/>
                  </a:cubicBezTo>
                  <a:cubicBezTo>
                    <a:pt x="1231" y="1535"/>
                    <a:pt x="1646" y="1256"/>
                    <a:pt x="1615" y="722"/>
                  </a:cubicBezTo>
                  <a:cubicBezTo>
                    <a:pt x="1587" y="235"/>
                    <a:pt x="1209" y="1"/>
                    <a:pt x="8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5" name="Google Shape;745;p38"/>
            <p:cNvSpPr/>
            <p:nvPr/>
          </p:nvSpPr>
          <p:spPr>
            <a:xfrm>
              <a:off x="-10214500" y="4657688"/>
              <a:ext cx="76375" cy="68650"/>
            </a:xfrm>
            <a:custGeom>
              <a:avLst/>
              <a:gdLst/>
              <a:ahLst/>
              <a:cxnLst/>
              <a:rect l="l" t="t" r="r" b="b"/>
              <a:pathLst>
                <a:path w="3055" h="2746" extrusionOk="0">
                  <a:moveTo>
                    <a:pt x="1712" y="1"/>
                  </a:moveTo>
                  <a:cubicBezTo>
                    <a:pt x="1498" y="1"/>
                    <a:pt x="1304" y="40"/>
                    <a:pt x="1109" y="79"/>
                  </a:cubicBezTo>
                  <a:cubicBezTo>
                    <a:pt x="856" y="156"/>
                    <a:pt x="662" y="293"/>
                    <a:pt x="467" y="468"/>
                  </a:cubicBezTo>
                  <a:cubicBezTo>
                    <a:pt x="370" y="545"/>
                    <a:pt x="292" y="662"/>
                    <a:pt x="234" y="759"/>
                  </a:cubicBezTo>
                  <a:cubicBezTo>
                    <a:pt x="156" y="876"/>
                    <a:pt x="117" y="993"/>
                    <a:pt x="78" y="1109"/>
                  </a:cubicBezTo>
                  <a:cubicBezTo>
                    <a:pt x="1" y="1343"/>
                    <a:pt x="20" y="1654"/>
                    <a:pt x="98" y="1887"/>
                  </a:cubicBezTo>
                  <a:cubicBezTo>
                    <a:pt x="176" y="2062"/>
                    <a:pt x="312" y="2237"/>
                    <a:pt x="487" y="2335"/>
                  </a:cubicBezTo>
                  <a:cubicBezTo>
                    <a:pt x="526" y="2354"/>
                    <a:pt x="584" y="2374"/>
                    <a:pt x="642" y="2393"/>
                  </a:cubicBezTo>
                  <a:cubicBezTo>
                    <a:pt x="701" y="2510"/>
                    <a:pt x="798" y="2588"/>
                    <a:pt x="915" y="2646"/>
                  </a:cubicBezTo>
                  <a:cubicBezTo>
                    <a:pt x="1038" y="2707"/>
                    <a:pt x="1169" y="2746"/>
                    <a:pt x="1302" y="2746"/>
                  </a:cubicBezTo>
                  <a:cubicBezTo>
                    <a:pt x="1380" y="2746"/>
                    <a:pt x="1459" y="2733"/>
                    <a:pt x="1537" y="2704"/>
                  </a:cubicBezTo>
                  <a:cubicBezTo>
                    <a:pt x="1887" y="2588"/>
                    <a:pt x="2198" y="2374"/>
                    <a:pt x="2471" y="2121"/>
                  </a:cubicBezTo>
                  <a:cubicBezTo>
                    <a:pt x="2587" y="1985"/>
                    <a:pt x="2704" y="1829"/>
                    <a:pt x="2801" y="1673"/>
                  </a:cubicBezTo>
                  <a:cubicBezTo>
                    <a:pt x="2898" y="1518"/>
                    <a:pt x="2976" y="1343"/>
                    <a:pt x="3015" y="1168"/>
                  </a:cubicBezTo>
                  <a:cubicBezTo>
                    <a:pt x="3054" y="915"/>
                    <a:pt x="3015" y="662"/>
                    <a:pt x="2879" y="448"/>
                  </a:cubicBezTo>
                  <a:cubicBezTo>
                    <a:pt x="2723" y="254"/>
                    <a:pt x="2529" y="118"/>
                    <a:pt x="2296" y="59"/>
                  </a:cubicBezTo>
                  <a:cubicBezTo>
                    <a:pt x="2218" y="20"/>
                    <a:pt x="2121" y="20"/>
                    <a:pt x="2023" y="20"/>
                  </a:cubicBezTo>
                  <a:cubicBezTo>
                    <a:pt x="1926" y="1"/>
                    <a:pt x="1809" y="1"/>
                    <a:pt x="17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6" name="Google Shape;746;p38"/>
            <p:cNvSpPr/>
            <p:nvPr/>
          </p:nvSpPr>
          <p:spPr>
            <a:xfrm>
              <a:off x="-10055500" y="4600313"/>
              <a:ext cx="56425" cy="54000"/>
            </a:xfrm>
            <a:custGeom>
              <a:avLst/>
              <a:gdLst/>
              <a:ahLst/>
              <a:cxnLst/>
              <a:rect l="l" t="t" r="r" b="b"/>
              <a:pathLst>
                <a:path w="2257" h="2160" extrusionOk="0">
                  <a:moveTo>
                    <a:pt x="1245" y="1"/>
                  </a:moveTo>
                  <a:cubicBezTo>
                    <a:pt x="1206" y="1"/>
                    <a:pt x="1167" y="1"/>
                    <a:pt x="1148" y="20"/>
                  </a:cubicBezTo>
                  <a:cubicBezTo>
                    <a:pt x="1051" y="20"/>
                    <a:pt x="934" y="40"/>
                    <a:pt x="837" y="79"/>
                  </a:cubicBezTo>
                  <a:cubicBezTo>
                    <a:pt x="817" y="79"/>
                    <a:pt x="817" y="79"/>
                    <a:pt x="798" y="98"/>
                  </a:cubicBezTo>
                  <a:cubicBezTo>
                    <a:pt x="720" y="117"/>
                    <a:pt x="642" y="156"/>
                    <a:pt x="565" y="195"/>
                  </a:cubicBezTo>
                  <a:cubicBezTo>
                    <a:pt x="545" y="215"/>
                    <a:pt x="506" y="234"/>
                    <a:pt x="487" y="254"/>
                  </a:cubicBezTo>
                  <a:cubicBezTo>
                    <a:pt x="409" y="312"/>
                    <a:pt x="331" y="370"/>
                    <a:pt x="273" y="448"/>
                  </a:cubicBezTo>
                  <a:cubicBezTo>
                    <a:pt x="253" y="468"/>
                    <a:pt x="253" y="468"/>
                    <a:pt x="234" y="487"/>
                  </a:cubicBezTo>
                  <a:cubicBezTo>
                    <a:pt x="176" y="565"/>
                    <a:pt x="137" y="623"/>
                    <a:pt x="98" y="701"/>
                  </a:cubicBezTo>
                  <a:cubicBezTo>
                    <a:pt x="39" y="798"/>
                    <a:pt x="20" y="895"/>
                    <a:pt x="20" y="993"/>
                  </a:cubicBezTo>
                  <a:cubicBezTo>
                    <a:pt x="0" y="1109"/>
                    <a:pt x="0" y="1207"/>
                    <a:pt x="39" y="1304"/>
                  </a:cubicBezTo>
                  <a:cubicBezTo>
                    <a:pt x="78" y="1421"/>
                    <a:pt x="117" y="1498"/>
                    <a:pt x="195" y="1576"/>
                  </a:cubicBezTo>
                  <a:cubicBezTo>
                    <a:pt x="214" y="1615"/>
                    <a:pt x="253" y="1635"/>
                    <a:pt x="273" y="1654"/>
                  </a:cubicBezTo>
                  <a:cubicBezTo>
                    <a:pt x="292" y="1712"/>
                    <a:pt x="331" y="1751"/>
                    <a:pt x="351" y="1810"/>
                  </a:cubicBezTo>
                  <a:lnTo>
                    <a:pt x="487" y="1965"/>
                  </a:lnTo>
                  <a:cubicBezTo>
                    <a:pt x="584" y="2043"/>
                    <a:pt x="720" y="2121"/>
                    <a:pt x="856" y="2140"/>
                  </a:cubicBezTo>
                  <a:cubicBezTo>
                    <a:pt x="915" y="2160"/>
                    <a:pt x="992" y="2160"/>
                    <a:pt x="1070" y="2160"/>
                  </a:cubicBezTo>
                  <a:cubicBezTo>
                    <a:pt x="1206" y="2160"/>
                    <a:pt x="1342" y="2121"/>
                    <a:pt x="1459" y="2043"/>
                  </a:cubicBezTo>
                  <a:cubicBezTo>
                    <a:pt x="1537" y="1985"/>
                    <a:pt x="1615" y="1926"/>
                    <a:pt x="1673" y="1868"/>
                  </a:cubicBezTo>
                  <a:cubicBezTo>
                    <a:pt x="1751" y="1810"/>
                    <a:pt x="1829" y="1751"/>
                    <a:pt x="1887" y="1673"/>
                  </a:cubicBezTo>
                  <a:cubicBezTo>
                    <a:pt x="1945" y="1596"/>
                    <a:pt x="1984" y="1518"/>
                    <a:pt x="2043" y="1440"/>
                  </a:cubicBezTo>
                  <a:cubicBezTo>
                    <a:pt x="2062" y="1421"/>
                    <a:pt x="2082" y="1382"/>
                    <a:pt x="2101" y="1362"/>
                  </a:cubicBezTo>
                  <a:cubicBezTo>
                    <a:pt x="2159" y="1246"/>
                    <a:pt x="2198" y="1129"/>
                    <a:pt x="2237" y="1012"/>
                  </a:cubicBezTo>
                  <a:cubicBezTo>
                    <a:pt x="2237" y="934"/>
                    <a:pt x="2257" y="857"/>
                    <a:pt x="2257" y="798"/>
                  </a:cubicBezTo>
                  <a:cubicBezTo>
                    <a:pt x="2257" y="682"/>
                    <a:pt x="2237" y="584"/>
                    <a:pt x="2179" y="487"/>
                  </a:cubicBezTo>
                  <a:cubicBezTo>
                    <a:pt x="2159" y="429"/>
                    <a:pt x="2120" y="370"/>
                    <a:pt x="2062" y="312"/>
                  </a:cubicBezTo>
                  <a:cubicBezTo>
                    <a:pt x="2004" y="234"/>
                    <a:pt x="1926" y="176"/>
                    <a:pt x="1829" y="137"/>
                  </a:cubicBezTo>
                  <a:cubicBezTo>
                    <a:pt x="1731" y="98"/>
                    <a:pt x="1654" y="59"/>
                    <a:pt x="1556" y="40"/>
                  </a:cubicBezTo>
                  <a:cubicBezTo>
                    <a:pt x="1537" y="20"/>
                    <a:pt x="1518" y="20"/>
                    <a:pt x="1498" y="20"/>
                  </a:cubicBezTo>
                  <a:cubicBezTo>
                    <a:pt x="1420" y="20"/>
                    <a:pt x="1323" y="1"/>
                    <a:pt x="12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7" name="Google Shape;747;p38"/>
            <p:cNvSpPr/>
            <p:nvPr/>
          </p:nvSpPr>
          <p:spPr>
            <a:xfrm>
              <a:off x="-9902325" y="4481188"/>
              <a:ext cx="58350" cy="51575"/>
            </a:xfrm>
            <a:custGeom>
              <a:avLst/>
              <a:gdLst/>
              <a:ahLst/>
              <a:cxnLst/>
              <a:rect l="l" t="t" r="r" b="b"/>
              <a:pathLst>
                <a:path w="2334" h="2063" extrusionOk="0">
                  <a:moveTo>
                    <a:pt x="1264" y="1"/>
                  </a:moveTo>
                  <a:cubicBezTo>
                    <a:pt x="1167" y="20"/>
                    <a:pt x="1089" y="40"/>
                    <a:pt x="992" y="59"/>
                  </a:cubicBezTo>
                  <a:cubicBezTo>
                    <a:pt x="972" y="59"/>
                    <a:pt x="953" y="59"/>
                    <a:pt x="914" y="79"/>
                  </a:cubicBezTo>
                  <a:cubicBezTo>
                    <a:pt x="875" y="98"/>
                    <a:pt x="817" y="117"/>
                    <a:pt x="759" y="137"/>
                  </a:cubicBezTo>
                  <a:cubicBezTo>
                    <a:pt x="720" y="176"/>
                    <a:pt x="661" y="195"/>
                    <a:pt x="603" y="234"/>
                  </a:cubicBezTo>
                  <a:cubicBezTo>
                    <a:pt x="583" y="234"/>
                    <a:pt x="564" y="254"/>
                    <a:pt x="545" y="273"/>
                  </a:cubicBezTo>
                  <a:cubicBezTo>
                    <a:pt x="486" y="331"/>
                    <a:pt x="408" y="390"/>
                    <a:pt x="350" y="448"/>
                  </a:cubicBezTo>
                  <a:cubicBezTo>
                    <a:pt x="331" y="467"/>
                    <a:pt x="311" y="487"/>
                    <a:pt x="292" y="506"/>
                  </a:cubicBezTo>
                  <a:cubicBezTo>
                    <a:pt x="233" y="584"/>
                    <a:pt x="175" y="662"/>
                    <a:pt x="136" y="740"/>
                  </a:cubicBezTo>
                  <a:cubicBezTo>
                    <a:pt x="97" y="818"/>
                    <a:pt x="58" y="915"/>
                    <a:pt x="39" y="1012"/>
                  </a:cubicBezTo>
                  <a:cubicBezTo>
                    <a:pt x="39" y="1032"/>
                    <a:pt x="19" y="1051"/>
                    <a:pt x="19" y="1090"/>
                  </a:cubicBezTo>
                  <a:cubicBezTo>
                    <a:pt x="0" y="1187"/>
                    <a:pt x="0" y="1304"/>
                    <a:pt x="19" y="1401"/>
                  </a:cubicBezTo>
                  <a:cubicBezTo>
                    <a:pt x="39" y="1518"/>
                    <a:pt x="58" y="1615"/>
                    <a:pt x="136" y="1693"/>
                  </a:cubicBezTo>
                  <a:cubicBezTo>
                    <a:pt x="175" y="1790"/>
                    <a:pt x="253" y="1868"/>
                    <a:pt x="350" y="1907"/>
                  </a:cubicBezTo>
                  <a:cubicBezTo>
                    <a:pt x="428" y="1985"/>
                    <a:pt x="525" y="2023"/>
                    <a:pt x="622" y="2043"/>
                  </a:cubicBezTo>
                  <a:cubicBezTo>
                    <a:pt x="700" y="2043"/>
                    <a:pt x="759" y="2043"/>
                    <a:pt x="836" y="2062"/>
                  </a:cubicBezTo>
                  <a:cubicBezTo>
                    <a:pt x="972" y="2043"/>
                    <a:pt x="1109" y="2004"/>
                    <a:pt x="1225" y="1926"/>
                  </a:cubicBezTo>
                  <a:cubicBezTo>
                    <a:pt x="1245" y="1926"/>
                    <a:pt x="1245" y="1926"/>
                    <a:pt x="1245" y="1907"/>
                  </a:cubicBezTo>
                  <a:cubicBezTo>
                    <a:pt x="1284" y="1926"/>
                    <a:pt x="1323" y="1926"/>
                    <a:pt x="1381" y="1926"/>
                  </a:cubicBezTo>
                  <a:lnTo>
                    <a:pt x="1400" y="1926"/>
                  </a:lnTo>
                  <a:cubicBezTo>
                    <a:pt x="1459" y="1907"/>
                    <a:pt x="1556" y="1907"/>
                    <a:pt x="1614" y="1887"/>
                  </a:cubicBezTo>
                  <a:cubicBezTo>
                    <a:pt x="1634" y="1887"/>
                    <a:pt x="1634" y="1868"/>
                    <a:pt x="1653" y="1868"/>
                  </a:cubicBezTo>
                  <a:cubicBezTo>
                    <a:pt x="1673" y="1848"/>
                    <a:pt x="1731" y="1829"/>
                    <a:pt x="1750" y="1829"/>
                  </a:cubicBezTo>
                  <a:cubicBezTo>
                    <a:pt x="1770" y="1809"/>
                    <a:pt x="1828" y="1790"/>
                    <a:pt x="1867" y="1771"/>
                  </a:cubicBezTo>
                  <a:cubicBezTo>
                    <a:pt x="1867" y="1751"/>
                    <a:pt x="1887" y="1751"/>
                    <a:pt x="1887" y="1751"/>
                  </a:cubicBezTo>
                  <a:cubicBezTo>
                    <a:pt x="1964" y="1693"/>
                    <a:pt x="2042" y="1634"/>
                    <a:pt x="2081" y="1557"/>
                  </a:cubicBezTo>
                  <a:cubicBezTo>
                    <a:pt x="2198" y="1421"/>
                    <a:pt x="2217" y="1382"/>
                    <a:pt x="2276" y="1245"/>
                  </a:cubicBezTo>
                  <a:cubicBezTo>
                    <a:pt x="2276" y="1207"/>
                    <a:pt x="2295" y="1168"/>
                    <a:pt x="2314" y="1109"/>
                  </a:cubicBezTo>
                  <a:cubicBezTo>
                    <a:pt x="2314" y="1109"/>
                    <a:pt x="2314" y="1109"/>
                    <a:pt x="2314" y="1090"/>
                  </a:cubicBezTo>
                  <a:cubicBezTo>
                    <a:pt x="2334" y="1032"/>
                    <a:pt x="2334" y="934"/>
                    <a:pt x="2334" y="876"/>
                  </a:cubicBezTo>
                  <a:cubicBezTo>
                    <a:pt x="2334" y="779"/>
                    <a:pt x="2314" y="681"/>
                    <a:pt x="2295" y="604"/>
                  </a:cubicBezTo>
                  <a:cubicBezTo>
                    <a:pt x="2295" y="584"/>
                    <a:pt x="2295" y="584"/>
                    <a:pt x="2295" y="584"/>
                  </a:cubicBezTo>
                  <a:cubicBezTo>
                    <a:pt x="2276" y="545"/>
                    <a:pt x="2256" y="506"/>
                    <a:pt x="2237" y="487"/>
                  </a:cubicBezTo>
                  <a:cubicBezTo>
                    <a:pt x="2198" y="390"/>
                    <a:pt x="2139" y="312"/>
                    <a:pt x="2062" y="234"/>
                  </a:cubicBezTo>
                  <a:cubicBezTo>
                    <a:pt x="2023" y="195"/>
                    <a:pt x="1926" y="137"/>
                    <a:pt x="1887" y="117"/>
                  </a:cubicBezTo>
                  <a:cubicBezTo>
                    <a:pt x="1848" y="98"/>
                    <a:pt x="1731" y="59"/>
                    <a:pt x="1692" y="40"/>
                  </a:cubicBezTo>
                  <a:cubicBezTo>
                    <a:pt x="1673" y="40"/>
                    <a:pt x="1634" y="20"/>
                    <a:pt x="1614" y="20"/>
                  </a:cubicBezTo>
                  <a:cubicBezTo>
                    <a:pt x="1498" y="1"/>
                    <a:pt x="1381" y="1"/>
                    <a:pt x="1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8" name="Google Shape;748;p38"/>
            <p:cNvSpPr/>
            <p:nvPr/>
          </p:nvSpPr>
          <p:spPr>
            <a:xfrm>
              <a:off x="-9581900" y="4420213"/>
              <a:ext cx="69550" cy="55000"/>
            </a:xfrm>
            <a:custGeom>
              <a:avLst/>
              <a:gdLst/>
              <a:ahLst/>
              <a:cxnLst/>
              <a:rect l="l" t="t" r="r" b="b"/>
              <a:pathLst>
                <a:path w="2782" h="2200" extrusionOk="0">
                  <a:moveTo>
                    <a:pt x="1378" y="0"/>
                  </a:moveTo>
                  <a:cubicBezTo>
                    <a:pt x="1334" y="0"/>
                    <a:pt x="1290" y="3"/>
                    <a:pt x="1245" y="9"/>
                  </a:cubicBezTo>
                  <a:cubicBezTo>
                    <a:pt x="1148" y="28"/>
                    <a:pt x="1050" y="47"/>
                    <a:pt x="953" y="86"/>
                  </a:cubicBezTo>
                  <a:cubicBezTo>
                    <a:pt x="875" y="106"/>
                    <a:pt x="778" y="164"/>
                    <a:pt x="700" y="203"/>
                  </a:cubicBezTo>
                  <a:cubicBezTo>
                    <a:pt x="584" y="261"/>
                    <a:pt x="486" y="339"/>
                    <a:pt x="409" y="436"/>
                  </a:cubicBezTo>
                  <a:cubicBezTo>
                    <a:pt x="389" y="456"/>
                    <a:pt x="370" y="475"/>
                    <a:pt x="350" y="514"/>
                  </a:cubicBezTo>
                  <a:cubicBezTo>
                    <a:pt x="292" y="573"/>
                    <a:pt x="234" y="650"/>
                    <a:pt x="195" y="728"/>
                  </a:cubicBezTo>
                  <a:cubicBezTo>
                    <a:pt x="39" y="1020"/>
                    <a:pt x="0" y="1351"/>
                    <a:pt x="117" y="1662"/>
                  </a:cubicBezTo>
                  <a:cubicBezTo>
                    <a:pt x="175" y="1856"/>
                    <a:pt x="311" y="2012"/>
                    <a:pt x="506" y="2109"/>
                  </a:cubicBezTo>
                  <a:cubicBezTo>
                    <a:pt x="603" y="2167"/>
                    <a:pt x="700" y="2187"/>
                    <a:pt x="798" y="2187"/>
                  </a:cubicBezTo>
                  <a:cubicBezTo>
                    <a:pt x="846" y="2195"/>
                    <a:pt x="891" y="2200"/>
                    <a:pt x="935" y="2200"/>
                  </a:cubicBezTo>
                  <a:cubicBezTo>
                    <a:pt x="998" y="2200"/>
                    <a:pt x="1060" y="2190"/>
                    <a:pt x="1128" y="2167"/>
                  </a:cubicBezTo>
                  <a:cubicBezTo>
                    <a:pt x="1187" y="2148"/>
                    <a:pt x="1245" y="2109"/>
                    <a:pt x="1303" y="2070"/>
                  </a:cubicBezTo>
                  <a:cubicBezTo>
                    <a:pt x="1340" y="2074"/>
                    <a:pt x="1377" y="2075"/>
                    <a:pt x="1413" y="2075"/>
                  </a:cubicBezTo>
                  <a:cubicBezTo>
                    <a:pt x="1590" y="2075"/>
                    <a:pt x="1765" y="2037"/>
                    <a:pt x="1926" y="1973"/>
                  </a:cubicBezTo>
                  <a:cubicBezTo>
                    <a:pt x="2003" y="1934"/>
                    <a:pt x="2120" y="1876"/>
                    <a:pt x="2198" y="1817"/>
                  </a:cubicBezTo>
                  <a:cubicBezTo>
                    <a:pt x="2276" y="1778"/>
                    <a:pt x="2354" y="1701"/>
                    <a:pt x="2431" y="1642"/>
                  </a:cubicBezTo>
                  <a:cubicBezTo>
                    <a:pt x="2529" y="1545"/>
                    <a:pt x="2626" y="1409"/>
                    <a:pt x="2684" y="1292"/>
                  </a:cubicBezTo>
                  <a:cubicBezTo>
                    <a:pt x="2762" y="1156"/>
                    <a:pt x="2781" y="1020"/>
                    <a:pt x="2781" y="884"/>
                  </a:cubicBezTo>
                  <a:cubicBezTo>
                    <a:pt x="2781" y="767"/>
                    <a:pt x="2743" y="670"/>
                    <a:pt x="2704" y="573"/>
                  </a:cubicBezTo>
                  <a:cubicBezTo>
                    <a:pt x="2665" y="475"/>
                    <a:pt x="2606" y="398"/>
                    <a:pt x="2509" y="320"/>
                  </a:cubicBezTo>
                  <a:cubicBezTo>
                    <a:pt x="2412" y="242"/>
                    <a:pt x="2295" y="164"/>
                    <a:pt x="2159" y="145"/>
                  </a:cubicBezTo>
                  <a:cubicBezTo>
                    <a:pt x="2003" y="86"/>
                    <a:pt x="1848" y="47"/>
                    <a:pt x="1692" y="28"/>
                  </a:cubicBezTo>
                  <a:cubicBezTo>
                    <a:pt x="1582" y="14"/>
                    <a:pt x="1482" y="0"/>
                    <a:pt x="13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اصول راهنما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4" name="Google Shape;754;p39"/>
          <p:cNvSpPr txBox="1">
            <a:spLocks noGrp="1"/>
          </p:cNvSpPr>
          <p:nvPr>
            <p:ph type="subTitle" idx="1"/>
          </p:nvPr>
        </p:nvSpPr>
        <p:spPr>
          <a:xfrm>
            <a:off x="4941883" y="3050245"/>
            <a:ext cx="26388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5" name="Google Shape;755;p39"/>
          <p:cNvSpPr txBox="1">
            <a:spLocks noGrp="1"/>
          </p:cNvSpPr>
          <p:nvPr>
            <p:ph type="subTitle" idx="2"/>
          </p:nvPr>
        </p:nvSpPr>
        <p:spPr>
          <a:xfrm>
            <a:off x="1563313" y="3050245"/>
            <a:ext cx="26388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6" name="Google Shape;756;p39"/>
          <p:cNvSpPr txBox="1">
            <a:spLocks noGrp="1"/>
          </p:cNvSpPr>
          <p:nvPr>
            <p:ph type="subTitle" idx="3"/>
          </p:nvPr>
        </p:nvSpPr>
        <p:spPr>
          <a:xfrm>
            <a:off x="4941883" y="2580440"/>
            <a:ext cx="26388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چشم انداز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7" name="Google Shape;757;p39"/>
          <p:cNvSpPr txBox="1">
            <a:spLocks noGrp="1"/>
          </p:cNvSpPr>
          <p:nvPr>
            <p:ph type="subTitle" idx="4"/>
          </p:nvPr>
        </p:nvSpPr>
        <p:spPr>
          <a:xfrm>
            <a:off x="1563313" y="2580440"/>
            <a:ext cx="26388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ماموریت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8" name="Google Shape;758;p39"/>
          <p:cNvSpPr/>
          <p:nvPr/>
        </p:nvSpPr>
        <p:spPr>
          <a:xfrm>
            <a:off x="2488063" y="178071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9" name="Google Shape;759;p39"/>
          <p:cNvSpPr/>
          <p:nvPr/>
        </p:nvSpPr>
        <p:spPr>
          <a:xfrm>
            <a:off x="5866633" y="1780715"/>
            <a:ext cx="789300" cy="78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60" name="Google Shape;760;p39"/>
          <p:cNvGrpSpPr/>
          <p:nvPr/>
        </p:nvGrpSpPr>
        <p:grpSpPr>
          <a:xfrm flipH="1">
            <a:off x="-43104" y="-133622"/>
            <a:ext cx="1338088" cy="1314477"/>
            <a:chOff x="-7335500" y="1806788"/>
            <a:chExt cx="1150450" cy="1130150"/>
          </a:xfrm>
        </p:grpSpPr>
        <p:sp>
          <p:nvSpPr>
            <p:cNvPr id="761" name="Google Shape;761;p39"/>
            <p:cNvSpPr/>
            <p:nvPr/>
          </p:nvSpPr>
          <p:spPr>
            <a:xfrm>
              <a:off x="-6268700" y="2048838"/>
              <a:ext cx="67125" cy="67900"/>
            </a:xfrm>
            <a:custGeom>
              <a:avLst/>
              <a:gdLst/>
              <a:ahLst/>
              <a:cxnLst/>
              <a:rect l="l" t="t" r="r" b="b"/>
              <a:pathLst>
                <a:path w="2685" h="2716" extrusionOk="0">
                  <a:moveTo>
                    <a:pt x="1237" y="1"/>
                  </a:moveTo>
                  <a:cubicBezTo>
                    <a:pt x="1168" y="1"/>
                    <a:pt x="1100" y="15"/>
                    <a:pt x="1031" y="28"/>
                  </a:cubicBezTo>
                  <a:cubicBezTo>
                    <a:pt x="914" y="28"/>
                    <a:pt x="798" y="67"/>
                    <a:pt x="681" y="126"/>
                  </a:cubicBezTo>
                  <a:cubicBezTo>
                    <a:pt x="506" y="204"/>
                    <a:pt x="389" y="340"/>
                    <a:pt x="253" y="495"/>
                  </a:cubicBezTo>
                  <a:cubicBezTo>
                    <a:pt x="233" y="515"/>
                    <a:pt x="214" y="534"/>
                    <a:pt x="195" y="573"/>
                  </a:cubicBezTo>
                  <a:cubicBezTo>
                    <a:pt x="156" y="651"/>
                    <a:pt x="97" y="748"/>
                    <a:pt x="58" y="845"/>
                  </a:cubicBezTo>
                  <a:cubicBezTo>
                    <a:pt x="20" y="981"/>
                    <a:pt x="0" y="1118"/>
                    <a:pt x="0" y="1254"/>
                  </a:cubicBezTo>
                  <a:cubicBezTo>
                    <a:pt x="0" y="1390"/>
                    <a:pt x="0" y="1526"/>
                    <a:pt x="39" y="1662"/>
                  </a:cubicBezTo>
                  <a:cubicBezTo>
                    <a:pt x="78" y="1740"/>
                    <a:pt x="97" y="1837"/>
                    <a:pt x="136" y="1915"/>
                  </a:cubicBezTo>
                  <a:cubicBezTo>
                    <a:pt x="175" y="2012"/>
                    <a:pt x="233" y="2090"/>
                    <a:pt x="292" y="2168"/>
                  </a:cubicBezTo>
                  <a:cubicBezTo>
                    <a:pt x="370" y="2285"/>
                    <a:pt x="486" y="2362"/>
                    <a:pt x="584" y="2460"/>
                  </a:cubicBezTo>
                  <a:cubicBezTo>
                    <a:pt x="622" y="2479"/>
                    <a:pt x="642" y="2499"/>
                    <a:pt x="681" y="2518"/>
                  </a:cubicBezTo>
                  <a:cubicBezTo>
                    <a:pt x="759" y="2557"/>
                    <a:pt x="856" y="2596"/>
                    <a:pt x="953" y="2635"/>
                  </a:cubicBezTo>
                  <a:cubicBezTo>
                    <a:pt x="1097" y="2683"/>
                    <a:pt x="1271" y="2716"/>
                    <a:pt x="1443" y="2716"/>
                  </a:cubicBezTo>
                  <a:cubicBezTo>
                    <a:pt x="1549" y="2716"/>
                    <a:pt x="1654" y="2703"/>
                    <a:pt x="1751" y="2674"/>
                  </a:cubicBezTo>
                  <a:cubicBezTo>
                    <a:pt x="1945" y="2615"/>
                    <a:pt x="2081" y="2537"/>
                    <a:pt x="2237" y="2421"/>
                  </a:cubicBezTo>
                  <a:cubicBezTo>
                    <a:pt x="2295" y="2382"/>
                    <a:pt x="2334" y="2324"/>
                    <a:pt x="2373" y="2285"/>
                  </a:cubicBezTo>
                  <a:cubicBezTo>
                    <a:pt x="2431" y="2226"/>
                    <a:pt x="2470" y="2187"/>
                    <a:pt x="2509" y="2110"/>
                  </a:cubicBezTo>
                  <a:cubicBezTo>
                    <a:pt x="2606" y="1935"/>
                    <a:pt x="2665" y="1759"/>
                    <a:pt x="2684" y="1546"/>
                  </a:cubicBezTo>
                  <a:cubicBezTo>
                    <a:pt x="2684" y="1370"/>
                    <a:pt x="2645" y="1215"/>
                    <a:pt x="2587" y="1059"/>
                  </a:cubicBezTo>
                  <a:cubicBezTo>
                    <a:pt x="2548" y="904"/>
                    <a:pt x="2470" y="748"/>
                    <a:pt x="2353" y="631"/>
                  </a:cubicBezTo>
                  <a:cubicBezTo>
                    <a:pt x="2334" y="612"/>
                    <a:pt x="2315" y="593"/>
                    <a:pt x="2295" y="573"/>
                  </a:cubicBezTo>
                  <a:cubicBezTo>
                    <a:pt x="2256" y="534"/>
                    <a:pt x="2237" y="495"/>
                    <a:pt x="2217" y="456"/>
                  </a:cubicBezTo>
                  <a:cubicBezTo>
                    <a:pt x="2140" y="359"/>
                    <a:pt x="2042" y="281"/>
                    <a:pt x="1945" y="204"/>
                  </a:cubicBezTo>
                  <a:cubicBezTo>
                    <a:pt x="1867" y="165"/>
                    <a:pt x="1770" y="126"/>
                    <a:pt x="1692" y="87"/>
                  </a:cubicBezTo>
                  <a:cubicBezTo>
                    <a:pt x="1653" y="67"/>
                    <a:pt x="1614" y="67"/>
                    <a:pt x="1595" y="48"/>
                  </a:cubicBezTo>
                  <a:cubicBezTo>
                    <a:pt x="1498" y="28"/>
                    <a:pt x="1400" y="9"/>
                    <a:pt x="1323" y="9"/>
                  </a:cubicBezTo>
                  <a:cubicBezTo>
                    <a:pt x="1294" y="3"/>
                    <a:pt x="1266" y="1"/>
                    <a:pt x="12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2" name="Google Shape;762;p39"/>
            <p:cNvSpPr/>
            <p:nvPr/>
          </p:nvSpPr>
          <p:spPr>
            <a:xfrm>
              <a:off x="-6374225" y="2142088"/>
              <a:ext cx="61300" cy="57925"/>
            </a:xfrm>
            <a:custGeom>
              <a:avLst/>
              <a:gdLst/>
              <a:ahLst/>
              <a:cxnLst/>
              <a:rect l="l" t="t" r="r" b="b"/>
              <a:pathLst>
                <a:path w="2452" h="2317" extrusionOk="0">
                  <a:moveTo>
                    <a:pt x="1715" y="1"/>
                  </a:moveTo>
                  <a:cubicBezTo>
                    <a:pt x="1676" y="1"/>
                    <a:pt x="1636" y="5"/>
                    <a:pt x="1595" y="13"/>
                  </a:cubicBezTo>
                  <a:cubicBezTo>
                    <a:pt x="1537" y="13"/>
                    <a:pt x="1479" y="13"/>
                    <a:pt x="1420" y="33"/>
                  </a:cubicBezTo>
                  <a:cubicBezTo>
                    <a:pt x="1362" y="33"/>
                    <a:pt x="1304" y="13"/>
                    <a:pt x="1245" y="13"/>
                  </a:cubicBezTo>
                  <a:cubicBezTo>
                    <a:pt x="1219" y="7"/>
                    <a:pt x="1193" y="5"/>
                    <a:pt x="1167" y="5"/>
                  </a:cubicBezTo>
                  <a:cubicBezTo>
                    <a:pt x="1114" y="5"/>
                    <a:pt x="1057" y="13"/>
                    <a:pt x="992" y="13"/>
                  </a:cubicBezTo>
                  <a:cubicBezTo>
                    <a:pt x="973" y="33"/>
                    <a:pt x="954" y="33"/>
                    <a:pt x="934" y="33"/>
                  </a:cubicBezTo>
                  <a:cubicBezTo>
                    <a:pt x="856" y="52"/>
                    <a:pt x="759" y="91"/>
                    <a:pt x="681" y="111"/>
                  </a:cubicBezTo>
                  <a:cubicBezTo>
                    <a:pt x="584" y="149"/>
                    <a:pt x="506" y="227"/>
                    <a:pt x="409" y="286"/>
                  </a:cubicBezTo>
                  <a:cubicBezTo>
                    <a:pt x="390" y="305"/>
                    <a:pt x="390" y="324"/>
                    <a:pt x="370" y="344"/>
                  </a:cubicBezTo>
                  <a:cubicBezTo>
                    <a:pt x="312" y="402"/>
                    <a:pt x="253" y="461"/>
                    <a:pt x="195" y="538"/>
                  </a:cubicBezTo>
                  <a:cubicBezTo>
                    <a:pt x="176" y="577"/>
                    <a:pt x="137" y="636"/>
                    <a:pt x="117" y="675"/>
                  </a:cubicBezTo>
                  <a:cubicBezTo>
                    <a:pt x="98" y="733"/>
                    <a:pt x="59" y="772"/>
                    <a:pt x="59" y="830"/>
                  </a:cubicBezTo>
                  <a:cubicBezTo>
                    <a:pt x="39" y="908"/>
                    <a:pt x="20" y="1005"/>
                    <a:pt x="1" y="1083"/>
                  </a:cubicBezTo>
                  <a:cubicBezTo>
                    <a:pt x="1" y="1161"/>
                    <a:pt x="20" y="1258"/>
                    <a:pt x="20" y="1336"/>
                  </a:cubicBezTo>
                  <a:cubicBezTo>
                    <a:pt x="39" y="1433"/>
                    <a:pt x="78" y="1530"/>
                    <a:pt x="117" y="1628"/>
                  </a:cubicBezTo>
                  <a:cubicBezTo>
                    <a:pt x="156" y="1725"/>
                    <a:pt x="234" y="1803"/>
                    <a:pt x="292" y="1880"/>
                  </a:cubicBezTo>
                  <a:cubicBezTo>
                    <a:pt x="331" y="1919"/>
                    <a:pt x="370" y="1958"/>
                    <a:pt x="409" y="1997"/>
                  </a:cubicBezTo>
                  <a:cubicBezTo>
                    <a:pt x="448" y="2036"/>
                    <a:pt x="487" y="2075"/>
                    <a:pt x="526" y="2094"/>
                  </a:cubicBezTo>
                  <a:cubicBezTo>
                    <a:pt x="545" y="2114"/>
                    <a:pt x="565" y="2114"/>
                    <a:pt x="584" y="2133"/>
                  </a:cubicBezTo>
                  <a:cubicBezTo>
                    <a:pt x="662" y="2172"/>
                    <a:pt x="740" y="2211"/>
                    <a:pt x="817" y="2231"/>
                  </a:cubicBezTo>
                  <a:cubicBezTo>
                    <a:pt x="837" y="2250"/>
                    <a:pt x="856" y="2250"/>
                    <a:pt x="895" y="2269"/>
                  </a:cubicBezTo>
                  <a:cubicBezTo>
                    <a:pt x="973" y="2289"/>
                    <a:pt x="1051" y="2289"/>
                    <a:pt x="1148" y="2308"/>
                  </a:cubicBezTo>
                  <a:cubicBezTo>
                    <a:pt x="1177" y="2314"/>
                    <a:pt x="1207" y="2316"/>
                    <a:pt x="1238" y="2316"/>
                  </a:cubicBezTo>
                  <a:cubicBezTo>
                    <a:pt x="1312" y="2316"/>
                    <a:pt x="1391" y="2303"/>
                    <a:pt x="1459" y="2289"/>
                  </a:cubicBezTo>
                  <a:cubicBezTo>
                    <a:pt x="1479" y="2289"/>
                    <a:pt x="1498" y="2289"/>
                    <a:pt x="1518" y="2269"/>
                  </a:cubicBezTo>
                  <a:cubicBezTo>
                    <a:pt x="1595" y="2250"/>
                    <a:pt x="1673" y="2231"/>
                    <a:pt x="1751" y="2192"/>
                  </a:cubicBezTo>
                  <a:cubicBezTo>
                    <a:pt x="1848" y="2153"/>
                    <a:pt x="1946" y="2075"/>
                    <a:pt x="2023" y="2017"/>
                  </a:cubicBezTo>
                  <a:cubicBezTo>
                    <a:pt x="2082" y="1958"/>
                    <a:pt x="2140" y="1880"/>
                    <a:pt x="2198" y="1822"/>
                  </a:cubicBezTo>
                  <a:cubicBezTo>
                    <a:pt x="2218" y="1803"/>
                    <a:pt x="2218" y="1783"/>
                    <a:pt x="2237" y="1764"/>
                  </a:cubicBezTo>
                  <a:cubicBezTo>
                    <a:pt x="2373" y="1550"/>
                    <a:pt x="2451" y="1316"/>
                    <a:pt x="2451" y="1083"/>
                  </a:cubicBezTo>
                  <a:cubicBezTo>
                    <a:pt x="2451" y="966"/>
                    <a:pt x="2451" y="830"/>
                    <a:pt x="2412" y="733"/>
                  </a:cubicBezTo>
                  <a:cubicBezTo>
                    <a:pt x="2393" y="636"/>
                    <a:pt x="2373" y="558"/>
                    <a:pt x="2335" y="480"/>
                  </a:cubicBezTo>
                  <a:cubicBezTo>
                    <a:pt x="2315" y="441"/>
                    <a:pt x="2315" y="422"/>
                    <a:pt x="2296" y="402"/>
                  </a:cubicBezTo>
                  <a:cubicBezTo>
                    <a:pt x="2257" y="305"/>
                    <a:pt x="2198" y="227"/>
                    <a:pt x="2121" y="188"/>
                  </a:cubicBezTo>
                  <a:cubicBezTo>
                    <a:pt x="2043" y="111"/>
                    <a:pt x="1965" y="72"/>
                    <a:pt x="1868" y="33"/>
                  </a:cubicBezTo>
                  <a:cubicBezTo>
                    <a:pt x="1822" y="10"/>
                    <a:pt x="1770" y="1"/>
                    <a:pt x="17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3" name="Google Shape;763;p39"/>
            <p:cNvSpPr/>
            <p:nvPr/>
          </p:nvSpPr>
          <p:spPr>
            <a:xfrm>
              <a:off x="-6248775" y="2262513"/>
              <a:ext cx="63725" cy="54000"/>
            </a:xfrm>
            <a:custGeom>
              <a:avLst/>
              <a:gdLst/>
              <a:ahLst/>
              <a:cxnLst/>
              <a:rect l="l" t="t" r="r" b="b"/>
              <a:pathLst>
                <a:path w="2549" h="2160" extrusionOk="0">
                  <a:moveTo>
                    <a:pt x="1099" y="1"/>
                  </a:moveTo>
                  <a:cubicBezTo>
                    <a:pt x="848" y="1"/>
                    <a:pt x="598" y="83"/>
                    <a:pt x="428" y="253"/>
                  </a:cubicBezTo>
                  <a:cubicBezTo>
                    <a:pt x="78" y="584"/>
                    <a:pt x="1" y="1128"/>
                    <a:pt x="234" y="1537"/>
                  </a:cubicBezTo>
                  <a:cubicBezTo>
                    <a:pt x="331" y="1712"/>
                    <a:pt x="467" y="1887"/>
                    <a:pt x="642" y="1984"/>
                  </a:cubicBezTo>
                  <a:cubicBezTo>
                    <a:pt x="837" y="2081"/>
                    <a:pt x="1031" y="2159"/>
                    <a:pt x="1245" y="2159"/>
                  </a:cubicBezTo>
                  <a:cubicBezTo>
                    <a:pt x="1479" y="2140"/>
                    <a:pt x="1693" y="2101"/>
                    <a:pt x="1887" y="1984"/>
                  </a:cubicBezTo>
                  <a:cubicBezTo>
                    <a:pt x="2101" y="1867"/>
                    <a:pt x="2237" y="1731"/>
                    <a:pt x="2373" y="1556"/>
                  </a:cubicBezTo>
                  <a:cubicBezTo>
                    <a:pt x="2529" y="1362"/>
                    <a:pt x="2548" y="1031"/>
                    <a:pt x="2432" y="837"/>
                  </a:cubicBezTo>
                  <a:cubicBezTo>
                    <a:pt x="2373" y="720"/>
                    <a:pt x="2315" y="623"/>
                    <a:pt x="2257" y="525"/>
                  </a:cubicBezTo>
                  <a:cubicBezTo>
                    <a:pt x="2159" y="350"/>
                    <a:pt x="2023" y="214"/>
                    <a:pt x="1829" y="156"/>
                  </a:cubicBezTo>
                  <a:cubicBezTo>
                    <a:pt x="1774" y="142"/>
                    <a:pt x="1719" y="128"/>
                    <a:pt x="1664" y="128"/>
                  </a:cubicBezTo>
                  <a:cubicBezTo>
                    <a:pt x="1641" y="128"/>
                    <a:pt x="1618" y="131"/>
                    <a:pt x="1595" y="136"/>
                  </a:cubicBezTo>
                  <a:cubicBezTo>
                    <a:pt x="1556" y="98"/>
                    <a:pt x="1498" y="78"/>
                    <a:pt x="1459" y="59"/>
                  </a:cubicBezTo>
                  <a:cubicBezTo>
                    <a:pt x="1345" y="20"/>
                    <a:pt x="1222" y="1"/>
                    <a:pt x="10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4" name="Google Shape;764;p39"/>
            <p:cNvSpPr/>
            <p:nvPr/>
          </p:nvSpPr>
          <p:spPr>
            <a:xfrm>
              <a:off x="-6271300" y="2176263"/>
              <a:ext cx="43125" cy="34900"/>
            </a:xfrm>
            <a:custGeom>
              <a:avLst/>
              <a:gdLst/>
              <a:ahLst/>
              <a:cxnLst/>
              <a:rect l="l" t="t" r="r" b="b"/>
              <a:pathLst>
                <a:path w="1725" h="1396" extrusionOk="0">
                  <a:moveTo>
                    <a:pt x="828" y="1"/>
                  </a:moveTo>
                  <a:cubicBezTo>
                    <a:pt x="558" y="1"/>
                    <a:pt x="293" y="142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5" name="Google Shape;765;p39"/>
            <p:cNvSpPr/>
            <p:nvPr/>
          </p:nvSpPr>
          <p:spPr>
            <a:xfrm>
              <a:off x="-6371800" y="1955488"/>
              <a:ext cx="57400" cy="56450"/>
            </a:xfrm>
            <a:custGeom>
              <a:avLst/>
              <a:gdLst/>
              <a:ahLst/>
              <a:cxnLst/>
              <a:rect l="l" t="t" r="r" b="b"/>
              <a:pathLst>
                <a:path w="2296" h="2258" extrusionOk="0">
                  <a:moveTo>
                    <a:pt x="1491" y="1"/>
                  </a:moveTo>
                  <a:cubicBezTo>
                    <a:pt x="1388" y="1"/>
                    <a:pt x="1278" y="14"/>
                    <a:pt x="1168" y="28"/>
                  </a:cubicBezTo>
                  <a:cubicBezTo>
                    <a:pt x="1012" y="28"/>
                    <a:pt x="876" y="87"/>
                    <a:pt x="740" y="145"/>
                  </a:cubicBezTo>
                  <a:cubicBezTo>
                    <a:pt x="701" y="164"/>
                    <a:pt x="662" y="184"/>
                    <a:pt x="623" y="203"/>
                  </a:cubicBezTo>
                  <a:cubicBezTo>
                    <a:pt x="545" y="262"/>
                    <a:pt x="448" y="300"/>
                    <a:pt x="390" y="378"/>
                  </a:cubicBezTo>
                  <a:cubicBezTo>
                    <a:pt x="234" y="514"/>
                    <a:pt x="156" y="651"/>
                    <a:pt x="79" y="845"/>
                  </a:cubicBezTo>
                  <a:cubicBezTo>
                    <a:pt x="1" y="1040"/>
                    <a:pt x="1" y="1234"/>
                    <a:pt x="20" y="1429"/>
                  </a:cubicBezTo>
                  <a:cubicBezTo>
                    <a:pt x="40" y="1506"/>
                    <a:pt x="79" y="1604"/>
                    <a:pt x="98" y="1681"/>
                  </a:cubicBezTo>
                  <a:cubicBezTo>
                    <a:pt x="137" y="1779"/>
                    <a:pt x="195" y="1856"/>
                    <a:pt x="254" y="1934"/>
                  </a:cubicBezTo>
                  <a:cubicBezTo>
                    <a:pt x="293" y="1954"/>
                    <a:pt x="331" y="1993"/>
                    <a:pt x="351" y="2012"/>
                  </a:cubicBezTo>
                  <a:cubicBezTo>
                    <a:pt x="390" y="2051"/>
                    <a:pt x="429" y="2090"/>
                    <a:pt x="468" y="2109"/>
                  </a:cubicBezTo>
                  <a:cubicBezTo>
                    <a:pt x="623" y="2207"/>
                    <a:pt x="720" y="2226"/>
                    <a:pt x="895" y="2245"/>
                  </a:cubicBezTo>
                  <a:cubicBezTo>
                    <a:pt x="938" y="2254"/>
                    <a:pt x="980" y="2258"/>
                    <a:pt x="1021" y="2258"/>
                  </a:cubicBezTo>
                  <a:cubicBezTo>
                    <a:pt x="1166" y="2258"/>
                    <a:pt x="1299" y="2209"/>
                    <a:pt x="1421" y="2148"/>
                  </a:cubicBezTo>
                  <a:cubicBezTo>
                    <a:pt x="1518" y="2129"/>
                    <a:pt x="1596" y="2070"/>
                    <a:pt x="1673" y="1993"/>
                  </a:cubicBezTo>
                  <a:cubicBezTo>
                    <a:pt x="1732" y="1954"/>
                    <a:pt x="1771" y="1895"/>
                    <a:pt x="1810" y="1837"/>
                  </a:cubicBezTo>
                  <a:cubicBezTo>
                    <a:pt x="1829" y="1818"/>
                    <a:pt x="1849" y="1798"/>
                    <a:pt x="1849" y="1798"/>
                  </a:cubicBezTo>
                  <a:cubicBezTo>
                    <a:pt x="1926" y="1662"/>
                    <a:pt x="1985" y="1506"/>
                    <a:pt x="1985" y="1351"/>
                  </a:cubicBezTo>
                  <a:cubicBezTo>
                    <a:pt x="1985" y="1331"/>
                    <a:pt x="1985" y="1312"/>
                    <a:pt x="1985" y="1312"/>
                  </a:cubicBezTo>
                  <a:cubicBezTo>
                    <a:pt x="2024" y="1292"/>
                    <a:pt x="2043" y="1273"/>
                    <a:pt x="2062" y="1254"/>
                  </a:cubicBezTo>
                  <a:cubicBezTo>
                    <a:pt x="2140" y="1195"/>
                    <a:pt x="2199" y="1117"/>
                    <a:pt x="2218" y="1020"/>
                  </a:cubicBezTo>
                  <a:cubicBezTo>
                    <a:pt x="2276" y="942"/>
                    <a:pt x="2296" y="845"/>
                    <a:pt x="2296" y="748"/>
                  </a:cubicBezTo>
                  <a:cubicBezTo>
                    <a:pt x="2296" y="573"/>
                    <a:pt x="2257" y="378"/>
                    <a:pt x="2121" y="242"/>
                  </a:cubicBezTo>
                  <a:cubicBezTo>
                    <a:pt x="1985" y="106"/>
                    <a:pt x="1829" y="9"/>
                    <a:pt x="1615" y="9"/>
                  </a:cubicBezTo>
                  <a:cubicBezTo>
                    <a:pt x="1575" y="3"/>
                    <a:pt x="1534" y="1"/>
                    <a:pt x="14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6" name="Google Shape;766;p39"/>
            <p:cNvSpPr/>
            <p:nvPr/>
          </p:nvSpPr>
          <p:spPr>
            <a:xfrm>
              <a:off x="-6439375" y="2026863"/>
              <a:ext cx="42325" cy="40200"/>
            </a:xfrm>
            <a:custGeom>
              <a:avLst/>
              <a:gdLst/>
              <a:ahLst/>
              <a:cxnLst/>
              <a:rect l="l" t="t" r="r" b="b"/>
              <a:pathLst>
                <a:path w="1693" h="1608" extrusionOk="0">
                  <a:moveTo>
                    <a:pt x="685" y="0"/>
                  </a:moveTo>
                  <a:cubicBezTo>
                    <a:pt x="645" y="0"/>
                    <a:pt x="605" y="5"/>
                    <a:pt x="564" y="13"/>
                  </a:cubicBezTo>
                  <a:cubicBezTo>
                    <a:pt x="506" y="52"/>
                    <a:pt x="448" y="71"/>
                    <a:pt x="389" y="91"/>
                  </a:cubicBezTo>
                  <a:cubicBezTo>
                    <a:pt x="292" y="130"/>
                    <a:pt x="195" y="227"/>
                    <a:pt x="117" y="324"/>
                  </a:cubicBezTo>
                  <a:cubicBezTo>
                    <a:pt x="98" y="382"/>
                    <a:pt x="78" y="441"/>
                    <a:pt x="39" y="499"/>
                  </a:cubicBezTo>
                  <a:cubicBezTo>
                    <a:pt x="0" y="616"/>
                    <a:pt x="0" y="752"/>
                    <a:pt x="20" y="869"/>
                  </a:cubicBezTo>
                  <a:cubicBezTo>
                    <a:pt x="20" y="869"/>
                    <a:pt x="20" y="888"/>
                    <a:pt x="20" y="888"/>
                  </a:cubicBezTo>
                  <a:cubicBezTo>
                    <a:pt x="39" y="946"/>
                    <a:pt x="59" y="1005"/>
                    <a:pt x="98" y="1063"/>
                  </a:cubicBezTo>
                  <a:cubicBezTo>
                    <a:pt x="98" y="1083"/>
                    <a:pt x="98" y="1083"/>
                    <a:pt x="98" y="1083"/>
                  </a:cubicBezTo>
                  <a:cubicBezTo>
                    <a:pt x="98" y="1083"/>
                    <a:pt x="98" y="1102"/>
                    <a:pt x="98" y="1102"/>
                  </a:cubicBezTo>
                  <a:lnTo>
                    <a:pt x="117" y="1102"/>
                  </a:lnTo>
                  <a:cubicBezTo>
                    <a:pt x="137" y="1160"/>
                    <a:pt x="175" y="1219"/>
                    <a:pt x="214" y="1277"/>
                  </a:cubicBezTo>
                  <a:cubicBezTo>
                    <a:pt x="234" y="1277"/>
                    <a:pt x="234" y="1296"/>
                    <a:pt x="253" y="1296"/>
                  </a:cubicBezTo>
                  <a:cubicBezTo>
                    <a:pt x="292" y="1355"/>
                    <a:pt x="350" y="1413"/>
                    <a:pt x="409" y="1452"/>
                  </a:cubicBezTo>
                  <a:cubicBezTo>
                    <a:pt x="487" y="1491"/>
                    <a:pt x="564" y="1530"/>
                    <a:pt x="623" y="1549"/>
                  </a:cubicBezTo>
                  <a:cubicBezTo>
                    <a:pt x="642" y="1569"/>
                    <a:pt x="662" y="1569"/>
                    <a:pt x="662" y="1569"/>
                  </a:cubicBezTo>
                  <a:cubicBezTo>
                    <a:pt x="739" y="1588"/>
                    <a:pt x="817" y="1608"/>
                    <a:pt x="895" y="1608"/>
                  </a:cubicBezTo>
                  <a:cubicBezTo>
                    <a:pt x="973" y="1608"/>
                    <a:pt x="1051" y="1608"/>
                    <a:pt x="1128" y="1588"/>
                  </a:cubicBezTo>
                  <a:cubicBezTo>
                    <a:pt x="1226" y="1569"/>
                    <a:pt x="1303" y="1549"/>
                    <a:pt x="1381" y="1491"/>
                  </a:cubicBezTo>
                  <a:cubicBezTo>
                    <a:pt x="1459" y="1433"/>
                    <a:pt x="1517" y="1374"/>
                    <a:pt x="1576" y="1296"/>
                  </a:cubicBezTo>
                  <a:cubicBezTo>
                    <a:pt x="1634" y="1219"/>
                    <a:pt x="1673" y="1121"/>
                    <a:pt x="1673" y="1024"/>
                  </a:cubicBezTo>
                  <a:cubicBezTo>
                    <a:pt x="1692" y="927"/>
                    <a:pt x="1692" y="849"/>
                    <a:pt x="1673" y="752"/>
                  </a:cubicBezTo>
                  <a:cubicBezTo>
                    <a:pt x="1654" y="694"/>
                    <a:pt x="1634" y="635"/>
                    <a:pt x="1615" y="577"/>
                  </a:cubicBezTo>
                  <a:cubicBezTo>
                    <a:pt x="1556" y="460"/>
                    <a:pt x="1479" y="382"/>
                    <a:pt x="1381" y="305"/>
                  </a:cubicBezTo>
                  <a:cubicBezTo>
                    <a:pt x="1323" y="285"/>
                    <a:pt x="1284" y="266"/>
                    <a:pt x="1245" y="246"/>
                  </a:cubicBezTo>
                  <a:cubicBezTo>
                    <a:pt x="1206" y="188"/>
                    <a:pt x="1167" y="149"/>
                    <a:pt x="1109" y="130"/>
                  </a:cubicBezTo>
                  <a:cubicBezTo>
                    <a:pt x="1031" y="71"/>
                    <a:pt x="953" y="32"/>
                    <a:pt x="856" y="32"/>
                  </a:cubicBezTo>
                  <a:cubicBezTo>
                    <a:pt x="799" y="9"/>
                    <a:pt x="742" y="0"/>
                    <a:pt x="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7" name="Google Shape;767;p39"/>
            <p:cNvSpPr/>
            <p:nvPr/>
          </p:nvSpPr>
          <p:spPr>
            <a:xfrm>
              <a:off x="-6250725" y="1965713"/>
              <a:ext cx="42825" cy="38150"/>
            </a:xfrm>
            <a:custGeom>
              <a:avLst/>
              <a:gdLst/>
              <a:ahLst/>
              <a:cxnLst/>
              <a:rect l="l" t="t" r="r" b="b"/>
              <a:pathLst>
                <a:path w="1713" h="1526" extrusionOk="0">
                  <a:moveTo>
                    <a:pt x="740" y="1"/>
                  </a:moveTo>
                  <a:cubicBezTo>
                    <a:pt x="714" y="1"/>
                    <a:pt x="688" y="3"/>
                    <a:pt x="662" y="8"/>
                  </a:cubicBezTo>
                  <a:cubicBezTo>
                    <a:pt x="565" y="8"/>
                    <a:pt x="487" y="28"/>
                    <a:pt x="390" y="86"/>
                  </a:cubicBezTo>
                  <a:cubicBezTo>
                    <a:pt x="312" y="125"/>
                    <a:pt x="234" y="183"/>
                    <a:pt x="176" y="261"/>
                  </a:cubicBezTo>
                  <a:cubicBezTo>
                    <a:pt x="117" y="319"/>
                    <a:pt x="59" y="397"/>
                    <a:pt x="40" y="494"/>
                  </a:cubicBezTo>
                  <a:cubicBezTo>
                    <a:pt x="20" y="553"/>
                    <a:pt x="20" y="611"/>
                    <a:pt x="1" y="689"/>
                  </a:cubicBezTo>
                  <a:cubicBezTo>
                    <a:pt x="1" y="806"/>
                    <a:pt x="20" y="922"/>
                    <a:pt x="79" y="1039"/>
                  </a:cubicBezTo>
                  <a:cubicBezTo>
                    <a:pt x="117" y="1097"/>
                    <a:pt x="156" y="1136"/>
                    <a:pt x="176" y="1195"/>
                  </a:cubicBezTo>
                  <a:cubicBezTo>
                    <a:pt x="273" y="1292"/>
                    <a:pt x="370" y="1350"/>
                    <a:pt x="487" y="1389"/>
                  </a:cubicBezTo>
                  <a:lnTo>
                    <a:pt x="779" y="1486"/>
                  </a:lnTo>
                  <a:cubicBezTo>
                    <a:pt x="876" y="1525"/>
                    <a:pt x="954" y="1525"/>
                    <a:pt x="1051" y="1525"/>
                  </a:cubicBezTo>
                  <a:cubicBezTo>
                    <a:pt x="1148" y="1525"/>
                    <a:pt x="1245" y="1506"/>
                    <a:pt x="1323" y="1447"/>
                  </a:cubicBezTo>
                  <a:cubicBezTo>
                    <a:pt x="1401" y="1409"/>
                    <a:pt x="1479" y="1350"/>
                    <a:pt x="1537" y="1272"/>
                  </a:cubicBezTo>
                  <a:cubicBezTo>
                    <a:pt x="1596" y="1214"/>
                    <a:pt x="1654" y="1136"/>
                    <a:pt x="1673" y="1039"/>
                  </a:cubicBezTo>
                  <a:cubicBezTo>
                    <a:pt x="1693" y="981"/>
                    <a:pt x="1712" y="903"/>
                    <a:pt x="1712" y="845"/>
                  </a:cubicBezTo>
                  <a:cubicBezTo>
                    <a:pt x="1712" y="728"/>
                    <a:pt x="1693" y="611"/>
                    <a:pt x="1634" y="494"/>
                  </a:cubicBezTo>
                  <a:cubicBezTo>
                    <a:pt x="1615" y="436"/>
                    <a:pt x="1576" y="397"/>
                    <a:pt x="1537" y="339"/>
                  </a:cubicBezTo>
                  <a:cubicBezTo>
                    <a:pt x="1459" y="242"/>
                    <a:pt x="1343" y="183"/>
                    <a:pt x="1226" y="144"/>
                  </a:cubicBezTo>
                  <a:lnTo>
                    <a:pt x="934" y="47"/>
                  </a:lnTo>
                  <a:cubicBezTo>
                    <a:pt x="877" y="19"/>
                    <a:pt x="810" y="1"/>
                    <a:pt x="7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8" name="Google Shape;768;p39"/>
            <p:cNvSpPr/>
            <p:nvPr/>
          </p:nvSpPr>
          <p:spPr>
            <a:xfrm>
              <a:off x="-6396600" y="1832688"/>
              <a:ext cx="69575" cy="53700"/>
            </a:xfrm>
            <a:custGeom>
              <a:avLst/>
              <a:gdLst/>
              <a:ahLst/>
              <a:cxnLst/>
              <a:rect l="l" t="t" r="r" b="b"/>
              <a:pathLst>
                <a:path w="2783" h="2148" extrusionOk="0">
                  <a:moveTo>
                    <a:pt x="1207" y="0"/>
                  </a:moveTo>
                  <a:cubicBezTo>
                    <a:pt x="993" y="0"/>
                    <a:pt x="779" y="39"/>
                    <a:pt x="604" y="156"/>
                  </a:cubicBezTo>
                  <a:cubicBezTo>
                    <a:pt x="429" y="253"/>
                    <a:pt x="273" y="389"/>
                    <a:pt x="176" y="564"/>
                  </a:cubicBezTo>
                  <a:cubicBezTo>
                    <a:pt x="137" y="642"/>
                    <a:pt x="79" y="739"/>
                    <a:pt x="59" y="817"/>
                  </a:cubicBezTo>
                  <a:cubicBezTo>
                    <a:pt x="20" y="992"/>
                    <a:pt x="1" y="1128"/>
                    <a:pt x="40" y="1303"/>
                  </a:cubicBezTo>
                  <a:cubicBezTo>
                    <a:pt x="40" y="1381"/>
                    <a:pt x="79" y="1478"/>
                    <a:pt x="118" y="1556"/>
                  </a:cubicBezTo>
                  <a:cubicBezTo>
                    <a:pt x="195" y="1712"/>
                    <a:pt x="293" y="1809"/>
                    <a:pt x="429" y="1926"/>
                  </a:cubicBezTo>
                  <a:cubicBezTo>
                    <a:pt x="448" y="1945"/>
                    <a:pt x="468" y="1945"/>
                    <a:pt x="507" y="1964"/>
                  </a:cubicBezTo>
                  <a:cubicBezTo>
                    <a:pt x="565" y="2003"/>
                    <a:pt x="643" y="2042"/>
                    <a:pt x="721" y="2081"/>
                  </a:cubicBezTo>
                  <a:cubicBezTo>
                    <a:pt x="837" y="2120"/>
                    <a:pt x="954" y="2139"/>
                    <a:pt x="1071" y="2139"/>
                  </a:cubicBezTo>
                  <a:cubicBezTo>
                    <a:pt x="1116" y="2145"/>
                    <a:pt x="1163" y="2148"/>
                    <a:pt x="1211" y="2148"/>
                  </a:cubicBezTo>
                  <a:cubicBezTo>
                    <a:pt x="1327" y="2148"/>
                    <a:pt x="1447" y="2134"/>
                    <a:pt x="1557" y="2120"/>
                  </a:cubicBezTo>
                  <a:cubicBezTo>
                    <a:pt x="1926" y="2081"/>
                    <a:pt x="2257" y="1906"/>
                    <a:pt x="2529" y="1692"/>
                  </a:cubicBezTo>
                  <a:cubicBezTo>
                    <a:pt x="2607" y="1634"/>
                    <a:pt x="2665" y="1556"/>
                    <a:pt x="2704" y="1478"/>
                  </a:cubicBezTo>
                  <a:cubicBezTo>
                    <a:pt x="2743" y="1381"/>
                    <a:pt x="2782" y="1303"/>
                    <a:pt x="2782" y="1206"/>
                  </a:cubicBezTo>
                  <a:cubicBezTo>
                    <a:pt x="2782" y="1011"/>
                    <a:pt x="2724" y="836"/>
                    <a:pt x="2607" y="700"/>
                  </a:cubicBezTo>
                  <a:lnTo>
                    <a:pt x="2374" y="428"/>
                  </a:lnTo>
                  <a:cubicBezTo>
                    <a:pt x="2276" y="292"/>
                    <a:pt x="2082" y="214"/>
                    <a:pt x="1907" y="195"/>
                  </a:cubicBezTo>
                  <a:cubicBezTo>
                    <a:pt x="1849" y="156"/>
                    <a:pt x="1790" y="136"/>
                    <a:pt x="1712" y="97"/>
                  </a:cubicBezTo>
                  <a:cubicBezTo>
                    <a:pt x="1654" y="78"/>
                    <a:pt x="1596" y="58"/>
                    <a:pt x="1537" y="58"/>
                  </a:cubicBezTo>
                  <a:cubicBezTo>
                    <a:pt x="1440" y="20"/>
                    <a:pt x="1323" y="0"/>
                    <a:pt x="12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9" name="Google Shape;769;p39"/>
            <p:cNvSpPr/>
            <p:nvPr/>
          </p:nvSpPr>
          <p:spPr>
            <a:xfrm>
              <a:off x="-6479725" y="1921038"/>
              <a:ext cx="38425" cy="42275"/>
            </a:xfrm>
            <a:custGeom>
              <a:avLst/>
              <a:gdLst/>
              <a:ahLst/>
              <a:cxnLst/>
              <a:rect l="l" t="t" r="r" b="b"/>
              <a:pathLst>
                <a:path w="1537" h="1691" extrusionOk="0">
                  <a:moveTo>
                    <a:pt x="801" y="0"/>
                  </a:moveTo>
                  <a:cubicBezTo>
                    <a:pt x="746" y="0"/>
                    <a:pt x="687" y="11"/>
                    <a:pt x="658" y="11"/>
                  </a:cubicBezTo>
                  <a:cubicBezTo>
                    <a:pt x="648" y="11"/>
                    <a:pt x="642" y="10"/>
                    <a:pt x="642" y="6"/>
                  </a:cubicBezTo>
                  <a:cubicBezTo>
                    <a:pt x="642" y="6"/>
                    <a:pt x="622" y="25"/>
                    <a:pt x="622" y="25"/>
                  </a:cubicBezTo>
                  <a:cubicBezTo>
                    <a:pt x="486" y="64"/>
                    <a:pt x="389" y="103"/>
                    <a:pt x="272" y="200"/>
                  </a:cubicBezTo>
                  <a:cubicBezTo>
                    <a:pt x="214" y="239"/>
                    <a:pt x="175" y="298"/>
                    <a:pt x="136" y="356"/>
                  </a:cubicBezTo>
                  <a:cubicBezTo>
                    <a:pt x="136" y="356"/>
                    <a:pt x="136" y="356"/>
                    <a:pt x="136" y="375"/>
                  </a:cubicBezTo>
                  <a:cubicBezTo>
                    <a:pt x="97" y="434"/>
                    <a:pt x="58" y="492"/>
                    <a:pt x="39" y="550"/>
                  </a:cubicBezTo>
                  <a:cubicBezTo>
                    <a:pt x="39" y="570"/>
                    <a:pt x="39" y="570"/>
                    <a:pt x="39" y="570"/>
                  </a:cubicBezTo>
                  <a:cubicBezTo>
                    <a:pt x="20" y="648"/>
                    <a:pt x="0" y="706"/>
                    <a:pt x="0" y="784"/>
                  </a:cubicBezTo>
                  <a:cubicBezTo>
                    <a:pt x="0" y="784"/>
                    <a:pt x="0" y="803"/>
                    <a:pt x="0" y="803"/>
                  </a:cubicBezTo>
                  <a:cubicBezTo>
                    <a:pt x="0" y="881"/>
                    <a:pt x="0" y="939"/>
                    <a:pt x="0" y="1017"/>
                  </a:cubicBezTo>
                  <a:cubicBezTo>
                    <a:pt x="0" y="1017"/>
                    <a:pt x="0" y="1017"/>
                    <a:pt x="0" y="1037"/>
                  </a:cubicBezTo>
                  <a:cubicBezTo>
                    <a:pt x="20" y="1037"/>
                    <a:pt x="20" y="1037"/>
                    <a:pt x="20" y="1056"/>
                  </a:cubicBezTo>
                  <a:cubicBezTo>
                    <a:pt x="39" y="1095"/>
                    <a:pt x="58" y="1173"/>
                    <a:pt x="78" y="1231"/>
                  </a:cubicBezTo>
                  <a:cubicBezTo>
                    <a:pt x="117" y="1290"/>
                    <a:pt x="195" y="1406"/>
                    <a:pt x="195" y="1406"/>
                  </a:cubicBezTo>
                  <a:cubicBezTo>
                    <a:pt x="195" y="1406"/>
                    <a:pt x="195" y="1426"/>
                    <a:pt x="214" y="1426"/>
                  </a:cubicBezTo>
                  <a:cubicBezTo>
                    <a:pt x="233" y="1445"/>
                    <a:pt x="253" y="1465"/>
                    <a:pt x="272" y="1484"/>
                  </a:cubicBezTo>
                  <a:cubicBezTo>
                    <a:pt x="311" y="1503"/>
                    <a:pt x="331" y="1523"/>
                    <a:pt x="350" y="1542"/>
                  </a:cubicBezTo>
                  <a:cubicBezTo>
                    <a:pt x="350" y="1542"/>
                    <a:pt x="350" y="1562"/>
                    <a:pt x="370" y="1562"/>
                  </a:cubicBezTo>
                  <a:cubicBezTo>
                    <a:pt x="428" y="1601"/>
                    <a:pt x="486" y="1620"/>
                    <a:pt x="545" y="1640"/>
                  </a:cubicBezTo>
                  <a:cubicBezTo>
                    <a:pt x="643" y="1677"/>
                    <a:pt x="726" y="1690"/>
                    <a:pt x="814" y="1690"/>
                  </a:cubicBezTo>
                  <a:cubicBezTo>
                    <a:pt x="864" y="1690"/>
                    <a:pt x="916" y="1686"/>
                    <a:pt x="973" y="1678"/>
                  </a:cubicBezTo>
                  <a:cubicBezTo>
                    <a:pt x="1050" y="1659"/>
                    <a:pt x="1148" y="1620"/>
                    <a:pt x="1206" y="1562"/>
                  </a:cubicBezTo>
                  <a:cubicBezTo>
                    <a:pt x="1303" y="1523"/>
                    <a:pt x="1362" y="1445"/>
                    <a:pt x="1420" y="1367"/>
                  </a:cubicBezTo>
                  <a:cubicBezTo>
                    <a:pt x="1478" y="1290"/>
                    <a:pt x="1498" y="1192"/>
                    <a:pt x="1517" y="1095"/>
                  </a:cubicBezTo>
                  <a:cubicBezTo>
                    <a:pt x="1537" y="1017"/>
                    <a:pt x="1537" y="920"/>
                    <a:pt x="1517" y="823"/>
                  </a:cubicBezTo>
                  <a:cubicBezTo>
                    <a:pt x="1517" y="803"/>
                    <a:pt x="1517" y="784"/>
                    <a:pt x="1517" y="745"/>
                  </a:cubicBezTo>
                  <a:cubicBezTo>
                    <a:pt x="1517" y="687"/>
                    <a:pt x="1517" y="628"/>
                    <a:pt x="1517" y="570"/>
                  </a:cubicBezTo>
                  <a:cubicBezTo>
                    <a:pt x="1478" y="434"/>
                    <a:pt x="1420" y="336"/>
                    <a:pt x="1342" y="239"/>
                  </a:cubicBezTo>
                  <a:cubicBezTo>
                    <a:pt x="1303" y="200"/>
                    <a:pt x="1264" y="161"/>
                    <a:pt x="1206" y="123"/>
                  </a:cubicBezTo>
                  <a:cubicBezTo>
                    <a:pt x="1089" y="45"/>
                    <a:pt x="973" y="6"/>
                    <a:pt x="856" y="6"/>
                  </a:cubicBezTo>
                  <a:cubicBezTo>
                    <a:pt x="839" y="2"/>
                    <a:pt x="820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0" name="Google Shape;770;p39"/>
            <p:cNvSpPr/>
            <p:nvPr/>
          </p:nvSpPr>
          <p:spPr>
            <a:xfrm>
              <a:off x="-6523000" y="1806788"/>
              <a:ext cx="42800" cy="41950"/>
            </a:xfrm>
            <a:custGeom>
              <a:avLst/>
              <a:gdLst/>
              <a:ahLst/>
              <a:cxnLst/>
              <a:rect l="l" t="t" r="r" b="b"/>
              <a:pathLst>
                <a:path w="1712" h="1678" extrusionOk="0">
                  <a:moveTo>
                    <a:pt x="960" y="0"/>
                  </a:moveTo>
                  <a:cubicBezTo>
                    <a:pt x="853" y="0"/>
                    <a:pt x="757" y="35"/>
                    <a:pt x="661" y="83"/>
                  </a:cubicBezTo>
                  <a:lnTo>
                    <a:pt x="486" y="161"/>
                  </a:lnTo>
                  <a:cubicBezTo>
                    <a:pt x="467" y="161"/>
                    <a:pt x="467" y="180"/>
                    <a:pt x="447" y="180"/>
                  </a:cubicBezTo>
                  <a:cubicBezTo>
                    <a:pt x="447" y="180"/>
                    <a:pt x="428" y="200"/>
                    <a:pt x="428" y="200"/>
                  </a:cubicBezTo>
                  <a:cubicBezTo>
                    <a:pt x="311" y="258"/>
                    <a:pt x="214" y="336"/>
                    <a:pt x="136" y="453"/>
                  </a:cubicBezTo>
                  <a:cubicBezTo>
                    <a:pt x="58" y="569"/>
                    <a:pt x="20" y="686"/>
                    <a:pt x="20" y="822"/>
                  </a:cubicBezTo>
                  <a:cubicBezTo>
                    <a:pt x="0" y="880"/>
                    <a:pt x="20" y="958"/>
                    <a:pt x="20" y="1017"/>
                  </a:cubicBezTo>
                  <a:cubicBezTo>
                    <a:pt x="58" y="1172"/>
                    <a:pt x="117" y="1269"/>
                    <a:pt x="214" y="1386"/>
                  </a:cubicBezTo>
                  <a:cubicBezTo>
                    <a:pt x="233" y="1406"/>
                    <a:pt x="272" y="1445"/>
                    <a:pt x="292" y="1464"/>
                  </a:cubicBezTo>
                  <a:cubicBezTo>
                    <a:pt x="311" y="1483"/>
                    <a:pt x="350" y="1522"/>
                    <a:pt x="370" y="1542"/>
                  </a:cubicBezTo>
                  <a:cubicBezTo>
                    <a:pt x="428" y="1561"/>
                    <a:pt x="506" y="1600"/>
                    <a:pt x="564" y="1620"/>
                  </a:cubicBezTo>
                  <a:cubicBezTo>
                    <a:pt x="564" y="1620"/>
                    <a:pt x="584" y="1639"/>
                    <a:pt x="584" y="1639"/>
                  </a:cubicBezTo>
                  <a:cubicBezTo>
                    <a:pt x="661" y="1658"/>
                    <a:pt x="720" y="1658"/>
                    <a:pt x="798" y="1678"/>
                  </a:cubicBezTo>
                  <a:lnTo>
                    <a:pt x="817" y="1678"/>
                  </a:lnTo>
                  <a:cubicBezTo>
                    <a:pt x="817" y="1678"/>
                    <a:pt x="953" y="1678"/>
                    <a:pt x="1031" y="1658"/>
                  </a:cubicBezTo>
                  <a:cubicBezTo>
                    <a:pt x="1050" y="1639"/>
                    <a:pt x="1167" y="1600"/>
                    <a:pt x="1206" y="1600"/>
                  </a:cubicBezTo>
                  <a:cubicBezTo>
                    <a:pt x="1206" y="1600"/>
                    <a:pt x="1206" y="1581"/>
                    <a:pt x="1206" y="1581"/>
                  </a:cubicBezTo>
                  <a:cubicBezTo>
                    <a:pt x="1362" y="1483"/>
                    <a:pt x="1381" y="1464"/>
                    <a:pt x="1498" y="1328"/>
                  </a:cubicBezTo>
                  <a:cubicBezTo>
                    <a:pt x="1537" y="1269"/>
                    <a:pt x="1575" y="1211"/>
                    <a:pt x="1595" y="1133"/>
                  </a:cubicBezTo>
                  <a:cubicBezTo>
                    <a:pt x="1614" y="1114"/>
                    <a:pt x="1614" y="1075"/>
                    <a:pt x="1614" y="1056"/>
                  </a:cubicBezTo>
                  <a:cubicBezTo>
                    <a:pt x="1634" y="1017"/>
                    <a:pt x="1653" y="978"/>
                    <a:pt x="1673" y="939"/>
                  </a:cubicBezTo>
                  <a:cubicBezTo>
                    <a:pt x="1692" y="842"/>
                    <a:pt x="1712" y="744"/>
                    <a:pt x="1692" y="667"/>
                  </a:cubicBezTo>
                  <a:cubicBezTo>
                    <a:pt x="1692" y="569"/>
                    <a:pt x="1673" y="472"/>
                    <a:pt x="1634" y="394"/>
                  </a:cubicBezTo>
                  <a:cubicBezTo>
                    <a:pt x="1595" y="336"/>
                    <a:pt x="1556" y="297"/>
                    <a:pt x="1517" y="239"/>
                  </a:cubicBezTo>
                  <a:cubicBezTo>
                    <a:pt x="1439" y="141"/>
                    <a:pt x="1342" y="83"/>
                    <a:pt x="1206" y="44"/>
                  </a:cubicBezTo>
                  <a:cubicBezTo>
                    <a:pt x="1148" y="25"/>
                    <a:pt x="1089" y="5"/>
                    <a:pt x="1031" y="5"/>
                  </a:cubicBezTo>
                  <a:cubicBezTo>
                    <a:pt x="1007" y="2"/>
                    <a:pt x="983" y="0"/>
                    <a:pt x="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1" name="Google Shape;771;p39"/>
            <p:cNvSpPr/>
            <p:nvPr/>
          </p:nvSpPr>
          <p:spPr>
            <a:xfrm>
              <a:off x="-6647000" y="1826313"/>
              <a:ext cx="50100" cy="47225"/>
            </a:xfrm>
            <a:custGeom>
              <a:avLst/>
              <a:gdLst/>
              <a:ahLst/>
              <a:cxnLst/>
              <a:rect l="l" t="t" r="r" b="b"/>
              <a:pathLst>
                <a:path w="2004" h="1889" extrusionOk="0">
                  <a:moveTo>
                    <a:pt x="1278" y="0"/>
                  </a:moveTo>
                  <a:cubicBezTo>
                    <a:pt x="1230" y="0"/>
                    <a:pt x="1181" y="7"/>
                    <a:pt x="1129" y="22"/>
                  </a:cubicBezTo>
                  <a:cubicBezTo>
                    <a:pt x="1031" y="41"/>
                    <a:pt x="915" y="80"/>
                    <a:pt x="798" y="138"/>
                  </a:cubicBezTo>
                  <a:cubicBezTo>
                    <a:pt x="778" y="158"/>
                    <a:pt x="740" y="177"/>
                    <a:pt x="720" y="177"/>
                  </a:cubicBezTo>
                  <a:cubicBezTo>
                    <a:pt x="642" y="236"/>
                    <a:pt x="565" y="294"/>
                    <a:pt x="506" y="333"/>
                  </a:cubicBezTo>
                  <a:cubicBezTo>
                    <a:pt x="448" y="372"/>
                    <a:pt x="409" y="411"/>
                    <a:pt x="370" y="469"/>
                  </a:cubicBezTo>
                  <a:cubicBezTo>
                    <a:pt x="273" y="547"/>
                    <a:pt x="195" y="644"/>
                    <a:pt x="137" y="741"/>
                  </a:cubicBezTo>
                  <a:cubicBezTo>
                    <a:pt x="78" y="819"/>
                    <a:pt x="39" y="916"/>
                    <a:pt x="20" y="1014"/>
                  </a:cubicBezTo>
                  <a:cubicBezTo>
                    <a:pt x="0" y="1111"/>
                    <a:pt x="0" y="1189"/>
                    <a:pt x="20" y="1286"/>
                  </a:cubicBezTo>
                  <a:cubicBezTo>
                    <a:pt x="39" y="1344"/>
                    <a:pt x="59" y="1403"/>
                    <a:pt x="78" y="1461"/>
                  </a:cubicBezTo>
                  <a:cubicBezTo>
                    <a:pt x="137" y="1578"/>
                    <a:pt x="214" y="1655"/>
                    <a:pt x="331" y="1733"/>
                  </a:cubicBezTo>
                  <a:cubicBezTo>
                    <a:pt x="389" y="1772"/>
                    <a:pt x="467" y="1811"/>
                    <a:pt x="526" y="1830"/>
                  </a:cubicBezTo>
                  <a:cubicBezTo>
                    <a:pt x="545" y="1830"/>
                    <a:pt x="565" y="1850"/>
                    <a:pt x="565" y="1850"/>
                  </a:cubicBezTo>
                  <a:cubicBezTo>
                    <a:pt x="662" y="1869"/>
                    <a:pt x="740" y="1889"/>
                    <a:pt x="837" y="1889"/>
                  </a:cubicBezTo>
                  <a:cubicBezTo>
                    <a:pt x="915" y="1889"/>
                    <a:pt x="992" y="1889"/>
                    <a:pt x="1051" y="1869"/>
                  </a:cubicBezTo>
                  <a:lnTo>
                    <a:pt x="1090" y="1869"/>
                  </a:lnTo>
                  <a:cubicBezTo>
                    <a:pt x="1187" y="1850"/>
                    <a:pt x="1265" y="1830"/>
                    <a:pt x="1342" y="1792"/>
                  </a:cubicBezTo>
                  <a:cubicBezTo>
                    <a:pt x="1440" y="1753"/>
                    <a:pt x="1498" y="1694"/>
                    <a:pt x="1556" y="1617"/>
                  </a:cubicBezTo>
                  <a:cubicBezTo>
                    <a:pt x="1634" y="1539"/>
                    <a:pt x="1673" y="1461"/>
                    <a:pt x="1712" y="1364"/>
                  </a:cubicBezTo>
                  <a:cubicBezTo>
                    <a:pt x="1712" y="1344"/>
                    <a:pt x="1731" y="1305"/>
                    <a:pt x="1731" y="1266"/>
                  </a:cubicBezTo>
                  <a:cubicBezTo>
                    <a:pt x="1790" y="1228"/>
                    <a:pt x="1848" y="1169"/>
                    <a:pt x="1887" y="1111"/>
                  </a:cubicBezTo>
                  <a:cubicBezTo>
                    <a:pt x="1945" y="1033"/>
                    <a:pt x="1965" y="936"/>
                    <a:pt x="1984" y="839"/>
                  </a:cubicBezTo>
                  <a:cubicBezTo>
                    <a:pt x="2004" y="761"/>
                    <a:pt x="2004" y="664"/>
                    <a:pt x="1984" y="566"/>
                  </a:cubicBezTo>
                  <a:cubicBezTo>
                    <a:pt x="1965" y="508"/>
                    <a:pt x="1945" y="450"/>
                    <a:pt x="1926" y="391"/>
                  </a:cubicBezTo>
                  <a:cubicBezTo>
                    <a:pt x="1868" y="275"/>
                    <a:pt x="1790" y="197"/>
                    <a:pt x="1673" y="119"/>
                  </a:cubicBezTo>
                  <a:cubicBezTo>
                    <a:pt x="1615" y="99"/>
                    <a:pt x="1576" y="61"/>
                    <a:pt x="1518" y="41"/>
                  </a:cubicBezTo>
                  <a:cubicBezTo>
                    <a:pt x="1433" y="17"/>
                    <a:pt x="1357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2" name="Google Shape;772;p39"/>
            <p:cNvSpPr/>
            <p:nvPr/>
          </p:nvSpPr>
          <p:spPr>
            <a:xfrm>
              <a:off x="-6600800" y="1990713"/>
              <a:ext cx="46700" cy="46700"/>
            </a:xfrm>
            <a:custGeom>
              <a:avLst/>
              <a:gdLst/>
              <a:ahLst/>
              <a:cxnLst/>
              <a:rect l="l" t="t" r="r" b="b"/>
              <a:pathLst>
                <a:path w="1868" h="1868" extrusionOk="0">
                  <a:moveTo>
                    <a:pt x="875" y="0"/>
                  </a:moveTo>
                  <a:cubicBezTo>
                    <a:pt x="759" y="0"/>
                    <a:pt x="642" y="20"/>
                    <a:pt x="525" y="78"/>
                  </a:cubicBezTo>
                  <a:lnTo>
                    <a:pt x="506" y="78"/>
                  </a:lnTo>
                  <a:cubicBezTo>
                    <a:pt x="506" y="78"/>
                    <a:pt x="486" y="78"/>
                    <a:pt x="486" y="97"/>
                  </a:cubicBezTo>
                  <a:cubicBezTo>
                    <a:pt x="448" y="117"/>
                    <a:pt x="389" y="156"/>
                    <a:pt x="331" y="195"/>
                  </a:cubicBezTo>
                  <a:cubicBezTo>
                    <a:pt x="331" y="195"/>
                    <a:pt x="311" y="214"/>
                    <a:pt x="292" y="233"/>
                  </a:cubicBezTo>
                  <a:cubicBezTo>
                    <a:pt x="253" y="272"/>
                    <a:pt x="214" y="331"/>
                    <a:pt x="175" y="370"/>
                  </a:cubicBezTo>
                  <a:cubicBezTo>
                    <a:pt x="175" y="370"/>
                    <a:pt x="175" y="370"/>
                    <a:pt x="175" y="389"/>
                  </a:cubicBezTo>
                  <a:lnTo>
                    <a:pt x="156" y="389"/>
                  </a:lnTo>
                  <a:cubicBezTo>
                    <a:pt x="117" y="467"/>
                    <a:pt x="78" y="525"/>
                    <a:pt x="59" y="603"/>
                  </a:cubicBezTo>
                  <a:cubicBezTo>
                    <a:pt x="39" y="622"/>
                    <a:pt x="39" y="642"/>
                    <a:pt x="39" y="642"/>
                  </a:cubicBezTo>
                  <a:cubicBezTo>
                    <a:pt x="20" y="720"/>
                    <a:pt x="20" y="798"/>
                    <a:pt x="0" y="856"/>
                  </a:cubicBezTo>
                  <a:cubicBezTo>
                    <a:pt x="0" y="856"/>
                    <a:pt x="0" y="875"/>
                    <a:pt x="0" y="875"/>
                  </a:cubicBezTo>
                  <a:cubicBezTo>
                    <a:pt x="0" y="953"/>
                    <a:pt x="0" y="1031"/>
                    <a:pt x="20" y="1109"/>
                  </a:cubicBezTo>
                  <a:cubicBezTo>
                    <a:pt x="20" y="1128"/>
                    <a:pt x="20" y="1128"/>
                    <a:pt x="20" y="1148"/>
                  </a:cubicBezTo>
                  <a:cubicBezTo>
                    <a:pt x="39" y="1206"/>
                    <a:pt x="59" y="1284"/>
                    <a:pt x="97" y="1342"/>
                  </a:cubicBezTo>
                  <a:cubicBezTo>
                    <a:pt x="97" y="1342"/>
                    <a:pt x="97" y="1362"/>
                    <a:pt x="97" y="1362"/>
                  </a:cubicBezTo>
                  <a:cubicBezTo>
                    <a:pt x="97" y="1362"/>
                    <a:pt x="97" y="1381"/>
                    <a:pt x="117" y="1381"/>
                  </a:cubicBezTo>
                  <a:cubicBezTo>
                    <a:pt x="136" y="1420"/>
                    <a:pt x="175" y="1498"/>
                    <a:pt x="214" y="1537"/>
                  </a:cubicBezTo>
                  <a:cubicBezTo>
                    <a:pt x="214" y="1537"/>
                    <a:pt x="214" y="1537"/>
                    <a:pt x="214" y="1556"/>
                  </a:cubicBezTo>
                  <a:cubicBezTo>
                    <a:pt x="331" y="1673"/>
                    <a:pt x="448" y="1731"/>
                    <a:pt x="603" y="1809"/>
                  </a:cubicBezTo>
                  <a:cubicBezTo>
                    <a:pt x="623" y="1809"/>
                    <a:pt x="642" y="1828"/>
                    <a:pt x="642" y="1828"/>
                  </a:cubicBezTo>
                  <a:cubicBezTo>
                    <a:pt x="720" y="1848"/>
                    <a:pt x="798" y="1867"/>
                    <a:pt x="875" y="1867"/>
                  </a:cubicBezTo>
                  <a:cubicBezTo>
                    <a:pt x="953" y="1867"/>
                    <a:pt x="1031" y="1848"/>
                    <a:pt x="1109" y="1848"/>
                  </a:cubicBezTo>
                  <a:cubicBezTo>
                    <a:pt x="1128" y="1848"/>
                    <a:pt x="1148" y="1848"/>
                    <a:pt x="1148" y="1828"/>
                  </a:cubicBezTo>
                  <a:cubicBezTo>
                    <a:pt x="1225" y="1809"/>
                    <a:pt x="1303" y="1789"/>
                    <a:pt x="1381" y="1751"/>
                  </a:cubicBezTo>
                  <a:cubicBezTo>
                    <a:pt x="1439" y="1712"/>
                    <a:pt x="1517" y="1673"/>
                    <a:pt x="1576" y="1634"/>
                  </a:cubicBezTo>
                  <a:cubicBezTo>
                    <a:pt x="1692" y="1517"/>
                    <a:pt x="1770" y="1381"/>
                    <a:pt x="1828" y="1225"/>
                  </a:cubicBezTo>
                  <a:cubicBezTo>
                    <a:pt x="1867" y="1148"/>
                    <a:pt x="1867" y="1050"/>
                    <a:pt x="1867" y="953"/>
                  </a:cubicBezTo>
                  <a:cubicBezTo>
                    <a:pt x="1867" y="856"/>
                    <a:pt x="1828" y="778"/>
                    <a:pt x="1790" y="681"/>
                  </a:cubicBezTo>
                  <a:cubicBezTo>
                    <a:pt x="1751" y="603"/>
                    <a:pt x="1692" y="525"/>
                    <a:pt x="1614" y="467"/>
                  </a:cubicBezTo>
                  <a:cubicBezTo>
                    <a:pt x="1576" y="428"/>
                    <a:pt x="1517" y="389"/>
                    <a:pt x="1478" y="370"/>
                  </a:cubicBezTo>
                  <a:cubicBezTo>
                    <a:pt x="1439" y="331"/>
                    <a:pt x="1401" y="292"/>
                    <a:pt x="1381" y="233"/>
                  </a:cubicBezTo>
                  <a:cubicBezTo>
                    <a:pt x="1303" y="136"/>
                    <a:pt x="1187" y="78"/>
                    <a:pt x="1070" y="39"/>
                  </a:cubicBezTo>
                  <a:cubicBezTo>
                    <a:pt x="1012" y="20"/>
                    <a:pt x="934" y="0"/>
                    <a:pt x="8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3" name="Google Shape;773;p39"/>
            <p:cNvSpPr/>
            <p:nvPr/>
          </p:nvSpPr>
          <p:spPr>
            <a:xfrm>
              <a:off x="-6497725" y="2183738"/>
              <a:ext cx="42800" cy="45450"/>
            </a:xfrm>
            <a:custGeom>
              <a:avLst/>
              <a:gdLst/>
              <a:ahLst/>
              <a:cxnLst/>
              <a:rect l="l" t="t" r="r" b="b"/>
              <a:pathLst>
                <a:path w="1712" h="1818" extrusionOk="0">
                  <a:moveTo>
                    <a:pt x="1031" y="1"/>
                  </a:moveTo>
                  <a:cubicBezTo>
                    <a:pt x="856" y="1"/>
                    <a:pt x="720" y="39"/>
                    <a:pt x="564" y="98"/>
                  </a:cubicBezTo>
                  <a:cubicBezTo>
                    <a:pt x="487" y="137"/>
                    <a:pt x="409" y="195"/>
                    <a:pt x="351" y="234"/>
                  </a:cubicBezTo>
                  <a:cubicBezTo>
                    <a:pt x="331" y="253"/>
                    <a:pt x="331" y="253"/>
                    <a:pt x="312" y="273"/>
                  </a:cubicBezTo>
                  <a:cubicBezTo>
                    <a:pt x="253" y="331"/>
                    <a:pt x="195" y="389"/>
                    <a:pt x="156" y="448"/>
                  </a:cubicBezTo>
                  <a:cubicBezTo>
                    <a:pt x="137" y="487"/>
                    <a:pt x="117" y="526"/>
                    <a:pt x="98" y="565"/>
                  </a:cubicBezTo>
                  <a:cubicBezTo>
                    <a:pt x="78" y="603"/>
                    <a:pt x="59" y="642"/>
                    <a:pt x="39" y="681"/>
                  </a:cubicBezTo>
                  <a:cubicBezTo>
                    <a:pt x="39" y="681"/>
                    <a:pt x="39" y="701"/>
                    <a:pt x="39" y="701"/>
                  </a:cubicBezTo>
                  <a:cubicBezTo>
                    <a:pt x="20" y="740"/>
                    <a:pt x="20" y="778"/>
                    <a:pt x="20" y="817"/>
                  </a:cubicBezTo>
                  <a:cubicBezTo>
                    <a:pt x="20" y="856"/>
                    <a:pt x="0" y="895"/>
                    <a:pt x="0" y="915"/>
                  </a:cubicBezTo>
                  <a:cubicBezTo>
                    <a:pt x="0" y="934"/>
                    <a:pt x="0" y="934"/>
                    <a:pt x="0" y="954"/>
                  </a:cubicBezTo>
                  <a:cubicBezTo>
                    <a:pt x="0" y="1031"/>
                    <a:pt x="0" y="1090"/>
                    <a:pt x="0" y="1167"/>
                  </a:cubicBezTo>
                  <a:cubicBezTo>
                    <a:pt x="39" y="1284"/>
                    <a:pt x="98" y="1401"/>
                    <a:pt x="175" y="1498"/>
                  </a:cubicBezTo>
                  <a:cubicBezTo>
                    <a:pt x="253" y="1595"/>
                    <a:pt x="370" y="1654"/>
                    <a:pt x="487" y="1693"/>
                  </a:cubicBezTo>
                  <a:cubicBezTo>
                    <a:pt x="564" y="1731"/>
                    <a:pt x="642" y="1751"/>
                    <a:pt x="740" y="1790"/>
                  </a:cubicBezTo>
                  <a:cubicBezTo>
                    <a:pt x="808" y="1804"/>
                    <a:pt x="867" y="1817"/>
                    <a:pt x="930" y="1817"/>
                  </a:cubicBezTo>
                  <a:cubicBezTo>
                    <a:pt x="957" y="1817"/>
                    <a:pt x="983" y="1815"/>
                    <a:pt x="1012" y="1809"/>
                  </a:cubicBezTo>
                  <a:cubicBezTo>
                    <a:pt x="1109" y="1809"/>
                    <a:pt x="1206" y="1790"/>
                    <a:pt x="1284" y="1751"/>
                  </a:cubicBezTo>
                  <a:cubicBezTo>
                    <a:pt x="1362" y="1712"/>
                    <a:pt x="1440" y="1654"/>
                    <a:pt x="1498" y="1576"/>
                  </a:cubicBezTo>
                  <a:cubicBezTo>
                    <a:pt x="1556" y="1498"/>
                    <a:pt x="1615" y="1420"/>
                    <a:pt x="1634" y="1323"/>
                  </a:cubicBezTo>
                  <a:cubicBezTo>
                    <a:pt x="1654" y="1265"/>
                    <a:pt x="1654" y="1206"/>
                    <a:pt x="1673" y="1148"/>
                  </a:cubicBezTo>
                  <a:cubicBezTo>
                    <a:pt x="1673" y="1070"/>
                    <a:pt x="1673" y="1012"/>
                    <a:pt x="1654" y="954"/>
                  </a:cubicBezTo>
                  <a:cubicBezTo>
                    <a:pt x="1693" y="895"/>
                    <a:pt x="1712" y="817"/>
                    <a:pt x="1712" y="759"/>
                  </a:cubicBezTo>
                  <a:cubicBezTo>
                    <a:pt x="1693" y="701"/>
                    <a:pt x="1693" y="623"/>
                    <a:pt x="1693" y="565"/>
                  </a:cubicBezTo>
                  <a:cubicBezTo>
                    <a:pt x="1654" y="448"/>
                    <a:pt x="1615" y="331"/>
                    <a:pt x="1517" y="253"/>
                  </a:cubicBezTo>
                  <a:cubicBezTo>
                    <a:pt x="1479" y="195"/>
                    <a:pt x="1440" y="156"/>
                    <a:pt x="1381" y="117"/>
                  </a:cubicBezTo>
                  <a:cubicBezTo>
                    <a:pt x="1284" y="59"/>
                    <a:pt x="1167" y="20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4" name="Google Shape;774;p39"/>
            <p:cNvSpPr/>
            <p:nvPr/>
          </p:nvSpPr>
          <p:spPr>
            <a:xfrm>
              <a:off x="-6384425" y="2265913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661" y="0"/>
                  </a:moveTo>
                  <a:cubicBezTo>
                    <a:pt x="584" y="0"/>
                    <a:pt x="486" y="39"/>
                    <a:pt x="409" y="78"/>
                  </a:cubicBezTo>
                  <a:cubicBezTo>
                    <a:pt x="311" y="117"/>
                    <a:pt x="253" y="175"/>
                    <a:pt x="195" y="253"/>
                  </a:cubicBezTo>
                  <a:cubicBezTo>
                    <a:pt x="117" y="312"/>
                    <a:pt x="78" y="389"/>
                    <a:pt x="39" y="487"/>
                  </a:cubicBezTo>
                  <a:cubicBezTo>
                    <a:pt x="39" y="545"/>
                    <a:pt x="20" y="623"/>
                    <a:pt x="20" y="681"/>
                  </a:cubicBezTo>
                  <a:cubicBezTo>
                    <a:pt x="0" y="798"/>
                    <a:pt x="39" y="915"/>
                    <a:pt x="97" y="1031"/>
                  </a:cubicBezTo>
                  <a:cubicBezTo>
                    <a:pt x="117" y="1090"/>
                    <a:pt x="156" y="1129"/>
                    <a:pt x="195" y="1187"/>
                  </a:cubicBezTo>
                  <a:cubicBezTo>
                    <a:pt x="272" y="1284"/>
                    <a:pt x="370" y="1342"/>
                    <a:pt x="506" y="1401"/>
                  </a:cubicBezTo>
                  <a:lnTo>
                    <a:pt x="603" y="1420"/>
                  </a:lnTo>
                  <a:cubicBezTo>
                    <a:pt x="681" y="1459"/>
                    <a:pt x="778" y="1459"/>
                    <a:pt x="875" y="1459"/>
                  </a:cubicBezTo>
                  <a:cubicBezTo>
                    <a:pt x="973" y="1459"/>
                    <a:pt x="1050" y="1420"/>
                    <a:pt x="1148" y="1381"/>
                  </a:cubicBezTo>
                  <a:cubicBezTo>
                    <a:pt x="1225" y="1342"/>
                    <a:pt x="1303" y="1284"/>
                    <a:pt x="1362" y="1206"/>
                  </a:cubicBezTo>
                  <a:cubicBezTo>
                    <a:pt x="1420" y="1148"/>
                    <a:pt x="1478" y="1070"/>
                    <a:pt x="1498" y="973"/>
                  </a:cubicBezTo>
                  <a:cubicBezTo>
                    <a:pt x="1517" y="915"/>
                    <a:pt x="1517" y="837"/>
                    <a:pt x="1537" y="778"/>
                  </a:cubicBezTo>
                  <a:cubicBezTo>
                    <a:pt x="1537" y="662"/>
                    <a:pt x="1517" y="545"/>
                    <a:pt x="1459" y="428"/>
                  </a:cubicBezTo>
                  <a:cubicBezTo>
                    <a:pt x="1420" y="370"/>
                    <a:pt x="1381" y="331"/>
                    <a:pt x="1362" y="273"/>
                  </a:cubicBezTo>
                  <a:cubicBezTo>
                    <a:pt x="1264" y="175"/>
                    <a:pt x="1167" y="117"/>
                    <a:pt x="1050" y="59"/>
                  </a:cubicBezTo>
                  <a:lnTo>
                    <a:pt x="953" y="39"/>
                  </a:lnTo>
                  <a:cubicBezTo>
                    <a:pt x="856" y="0"/>
                    <a:pt x="759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5" name="Google Shape;775;p39"/>
            <p:cNvSpPr/>
            <p:nvPr/>
          </p:nvSpPr>
          <p:spPr>
            <a:xfrm>
              <a:off x="-6304200" y="2401563"/>
              <a:ext cx="56900" cy="53025"/>
            </a:xfrm>
            <a:custGeom>
              <a:avLst/>
              <a:gdLst/>
              <a:ahLst/>
              <a:cxnLst/>
              <a:rect l="l" t="t" r="r" b="b"/>
              <a:pathLst>
                <a:path w="2276" h="2121" extrusionOk="0">
                  <a:moveTo>
                    <a:pt x="1284" y="1"/>
                  </a:moveTo>
                  <a:cubicBezTo>
                    <a:pt x="1206" y="1"/>
                    <a:pt x="1128" y="1"/>
                    <a:pt x="1051" y="20"/>
                  </a:cubicBezTo>
                  <a:cubicBezTo>
                    <a:pt x="973" y="40"/>
                    <a:pt x="914" y="59"/>
                    <a:pt x="856" y="98"/>
                  </a:cubicBezTo>
                  <a:cubicBezTo>
                    <a:pt x="837" y="98"/>
                    <a:pt x="817" y="98"/>
                    <a:pt x="817" y="118"/>
                  </a:cubicBezTo>
                  <a:cubicBezTo>
                    <a:pt x="798" y="118"/>
                    <a:pt x="759" y="137"/>
                    <a:pt x="739" y="156"/>
                  </a:cubicBezTo>
                  <a:cubicBezTo>
                    <a:pt x="720" y="156"/>
                    <a:pt x="681" y="176"/>
                    <a:pt x="662" y="176"/>
                  </a:cubicBezTo>
                  <a:cubicBezTo>
                    <a:pt x="642" y="195"/>
                    <a:pt x="623" y="195"/>
                    <a:pt x="603" y="215"/>
                  </a:cubicBezTo>
                  <a:cubicBezTo>
                    <a:pt x="506" y="273"/>
                    <a:pt x="428" y="331"/>
                    <a:pt x="350" y="390"/>
                  </a:cubicBezTo>
                  <a:cubicBezTo>
                    <a:pt x="311" y="448"/>
                    <a:pt x="234" y="526"/>
                    <a:pt x="195" y="584"/>
                  </a:cubicBezTo>
                  <a:cubicBezTo>
                    <a:pt x="156" y="623"/>
                    <a:pt x="136" y="682"/>
                    <a:pt x="117" y="720"/>
                  </a:cubicBezTo>
                  <a:cubicBezTo>
                    <a:pt x="98" y="779"/>
                    <a:pt x="78" y="818"/>
                    <a:pt x="59" y="857"/>
                  </a:cubicBezTo>
                  <a:cubicBezTo>
                    <a:pt x="59" y="876"/>
                    <a:pt x="59" y="876"/>
                    <a:pt x="39" y="895"/>
                  </a:cubicBezTo>
                  <a:cubicBezTo>
                    <a:pt x="39" y="973"/>
                    <a:pt x="20" y="1051"/>
                    <a:pt x="0" y="1109"/>
                  </a:cubicBezTo>
                  <a:cubicBezTo>
                    <a:pt x="0" y="1129"/>
                    <a:pt x="0" y="1148"/>
                    <a:pt x="0" y="1187"/>
                  </a:cubicBezTo>
                  <a:cubicBezTo>
                    <a:pt x="0" y="1246"/>
                    <a:pt x="20" y="1323"/>
                    <a:pt x="20" y="1382"/>
                  </a:cubicBezTo>
                  <a:cubicBezTo>
                    <a:pt x="20" y="1382"/>
                    <a:pt x="20" y="1401"/>
                    <a:pt x="20" y="1401"/>
                  </a:cubicBezTo>
                  <a:cubicBezTo>
                    <a:pt x="39" y="1460"/>
                    <a:pt x="59" y="1518"/>
                    <a:pt x="78" y="1576"/>
                  </a:cubicBezTo>
                  <a:cubicBezTo>
                    <a:pt x="117" y="1635"/>
                    <a:pt x="156" y="1673"/>
                    <a:pt x="175" y="1732"/>
                  </a:cubicBezTo>
                  <a:cubicBezTo>
                    <a:pt x="234" y="1790"/>
                    <a:pt x="350" y="1868"/>
                    <a:pt x="428" y="1926"/>
                  </a:cubicBezTo>
                  <a:cubicBezTo>
                    <a:pt x="525" y="1965"/>
                    <a:pt x="623" y="2024"/>
                    <a:pt x="720" y="2062"/>
                  </a:cubicBezTo>
                  <a:lnTo>
                    <a:pt x="798" y="2062"/>
                  </a:lnTo>
                  <a:cubicBezTo>
                    <a:pt x="876" y="2082"/>
                    <a:pt x="953" y="2101"/>
                    <a:pt x="1051" y="2121"/>
                  </a:cubicBezTo>
                  <a:cubicBezTo>
                    <a:pt x="1148" y="2121"/>
                    <a:pt x="1245" y="2101"/>
                    <a:pt x="1362" y="2101"/>
                  </a:cubicBezTo>
                  <a:cubicBezTo>
                    <a:pt x="1459" y="2082"/>
                    <a:pt x="1556" y="2043"/>
                    <a:pt x="1634" y="2004"/>
                  </a:cubicBezTo>
                  <a:cubicBezTo>
                    <a:pt x="1731" y="1965"/>
                    <a:pt x="1829" y="1907"/>
                    <a:pt x="1906" y="1849"/>
                  </a:cubicBezTo>
                  <a:cubicBezTo>
                    <a:pt x="1926" y="1829"/>
                    <a:pt x="1926" y="1810"/>
                    <a:pt x="1945" y="1810"/>
                  </a:cubicBezTo>
                  <a:cubicBezTo>
                    <a:pt x="1984" y="1751"/>
                    <a:pt x="2062" y="1673"/>
                    <a:pt x="2101" y="1615"/>
                  </a:cubicBezTo>
                  <a:cubicBezTo>
                    <a:pt x="2198" y="1460"/>
                    <a:pt x="2237" y="1343"/>
                    <a:pt x="2256" y="1168"/>
                  </a:cubicBezTo>
                  <a:cubicBezTo>
                    <a:pt x="2276" y="1071"/>
                    <a:pt x="2256" y="954"/>
                    <a:pt x="2237" y="876"/>
                  </a:cubicBezTo>
                  <a:cubicBezTo>
                    <a:pt x="2237" y="857"/>
                    <a:pt x="2237" y="837"/>
                    <a:pt x="2237" y="818"/>
                  </a:cubicBezTo>
                  <a:cubicBezTo>
                    <a:pt x="2198" y="740"/>
                    <a:pt x="2179" y="662"/>
                    <a:pt x="2140" y="584"/>
                  </a:cubicBezTo>
                  <a:cubicBezTo>
                    <a:pt x="2120" y="526"/>
                    <a:pt x="2062" y="448"/>
                    <a:pt x="2023" y="390"/>
                  </a:cubicBezTo>
                  <a:cubicBezTo>
                    <a:pt x="2004" y="370"/>
                    <a:pt x="1984" y="351"/>
                    <a:pt x="1965" y="331"/>
                  </a:cubicBezTo>
                  <a:cubicBezTo>
                    <a:pt x="1965" y="331"/>
                    <a:pt x="1965" y="312"/>
                    <a:pt x="1945" y="312"/>
                  </a:cubicBezTo>
                  <a:cubicBezTo>
                    <a:pt x="1906" y="273"/>
                    <a:pt x="1848" y="215"/>
                    <a:pt x="1790" y="176"/>
                  </a:cubicBezTo>
                  <a:cubicBezTo>
                    <a:pt x="1770" y="156"/>
                    <a:pt x="1751" y="156"/>
                    <a:pt x="1751" y="137"/>
                  </a:cubicBezTo>
                  <a:cubicBezTo>
                    <a:pt x="1692" y="118"/>
                    <a:pt x="1595" y="59"/>
                    <a:pt x="1517" y="40"/>
                  </a:cubicBezTo>
                  <a:cubicBezTo>
                    <a:pt x="1459" y="20"/>
                    <a:pt x="1381" y="1"/>
                    <a:pt x="1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6" name="Google Shape;776;p39"/>
            <p:cNvSpPr/>
            <p:nvPr/>
          </p:nvSpPr>
          <p:spPr>
            <a:xfrm>
              <a:off x="-6434525" y="2357013"/>
              <a:ext cx="43300" cy="44100"/>
            </a:xfrm>
            <a:custGeom>
              <a:avLst/>
              <a:gdLst/>
              <a:ahLst/>
              <a:cxnLst/>
              <a:rect l="l" t="t" r="r" b="b"/>
              <a:pathLst>
                <a:path w="1732" h="1764" extrusionOk="0">
                  <a:moveTo>
                    <a:pt x="1054" y="0"/>
                  </a:moveTo>
                  <a:cubicBezTo>
                    <a:pt x="1015" y="0"/>
                    <a:pt x="975" y="5"/>
                    <a:pt x="934" y="13"/>
                  </a:cubicBezTo>
                  <a:cubicBezTo>
                    <a:pt x="876" y="13"/>
                    <a:pt x="837" y="13"/>
                    <a:pt x="779" y="32"/>
                  </a:cubicBezTo>
                  <a:lnTo>
                    <a:pt x="643" y="32"/>
                  </a:lnTo>
                  <a:cubicBezTo>
                    <a:pt x="584" y="52"/>
                    <a:pt x="526" y="71"/>
                    <a:pt x="468" y="91"/>
                  </a:cubicBezTo>
                  <a:cubicBezTo>
                    <a:pt x="351" y="149"/>
                    <a:pt x="254" y="227"/>
                    <a:pt x="195" y="344"/>
                  </a:cubicBezTo>
                  <a:cubicBezTo>
                    <a:pt x="156" y="402"/>
                    <a:pt x="118" y="480"/>
                    <a:pt x="98" y="538"/>
                  </a:cubicBezTo>
                  <a:cubicBezTo>
                    <a:pt x="79" y="558"/>
                    <a:pt x="79" y="558"/>
                    <a:pt x="79" y="577"/>
                  </a:cubicBezTo>
                  <a:cubicBezTo>
                    <a:pt x="59" y="596"/>
                    <a:pt x="59" y="635"/>
                    <a:pt x="59" y="655"/>
                  </a:cubicBezTo>
                  <a:cubicBezTo>
                    <a:pt x="40" y="733"/>
                    <a:pt x="1" y="830"/>
                    <a:pt x="1" y="927"/>
                  </a:cubicBezTo>
                  <a:cubicBezTo>
                    <a:pt x="1" y="927"/>
                    <a:pt x="1" y="946"/>
                    <a:pt x="1" y="966"/>
                  </a:cubicBezTo>
                  <a:cubicBezTo>
                    <a:pt x="1" y="1024"/>
                    <a:pt x="20" y="1102"/>
                    <a:pt x="20" y="1180"/>
                  </a:cubicBezTo>
                  <a:cubicBezTo>
                    <a:pt x="59" y="1297"/>
                    <a:pt x="98" y="1413"/>
                    <a:pt x="195" y="1511"/>
                  </a:cubicBezTo>
                  <a:cubicBezTo>
                    <a:pt x="273" y="1608"/>
                    <a:pt x="370" y="1666"/>
                    <a:pt x="507" y="1705"/>
                  </a:cubicBezTo>
                  <a:cubicBezTo>
                    <a:pt x="507" y="1705"/>
                    <a:pt x="507" y="1705"/>
                    <a:pt x="526" y="1724"/>
                  </a:cubicBezTo>
                  <a:cubicBezTo>
                    <a:pt x="565" y="1724"/>
                    <a:pt x="682" y="1744"/>
                    <a:pt x="720" y="1763"/>
                  </a:cubicBezTo>
                  <a:lnTo>
                    <a:pt x="759" y="1763"/>
                  </a:lnTo>
                  <a:cubicBezTo>
                    <a:pt x="818" y="1763"/>
                    <a:pt x="896" y="1744"/>
                    <a:pt x="954" y="1744"/>
                  </a:cubicBezTo>
                  <a:lnTo>
                    <a:pt x="973" y="1744"/>
                  </a:lnTo>
                  <a:cubicBezTo>
                    <a:pt x="973" y="1744"/>
                    <a:pt x="993" y="1744"/>
                    <a:pt x="993" y="1724"/>
                  </a:cubicBezTo>
                  <a:cubicBezTo>
                    <a:pt x="1051" y="1705"/>
                    <a:pt x="1129" y="1686"/>
                    <a:pt x="1168" y="1666"/>
                  </a:cubicBezTo>
                  <a:lnTo>
                    <a:pt x="1187" y="1666"/>
                  </a:lnTo>
                  <a:cubicBezTo>
                    <a:pt x="1207" y="1666"/>
                    <a:pt x="1207" y="1647"/>
                    <a:pt x="1207" y="1647"/>
                  </a:cubicBezTo>
                  <a:cubicBezTo>
                    <a:pt x="1246" y="1627"/>
                    <a:pt x="1265" y="1608"/>
                    <a:pt x="1304" y="1588"/>
                  </a:cubicBezTo>
                  <a:cubicBezTo>
                    <a:pt x="1323" y="1569"/>
                    <a:pt x="1362" y="1549"/>
                    <a:pt x="1382" y="1530"/>
                  </a:cubicBezTo>
                  <a:cubicBezTo>
                    <a:pt x="1401" y="1530"/>
                    <a:pt x="1421" y="1511"/>
                    <a:pt x="1421" y="1491"/>
                  </a:cubicBezTo>
                  <a:cubicBezTo>
                    <a:pt x="1479" y="1452"/>
                    <a:pt x="1518" y="1394"/>
                    <a:pt x="1557" y="1355"/>
                  </a:cubicBezTo>
                  <a:cubicBezTo>
                    <a:pt x="1557" y="1355"/>
                    <a:pt x="1557" y="1335"/>
                    <a:pt x="1557" y="1335"/>
                  </a:cubicBezTo>
                  <a:cubicBezTo>
                    <a:pt x="1576" y="1335"/>
                    <a:pt x="1576" y="1316"/>
                    <a:pt x="1576" y="1316"/>
                  </a:cubicBezTo>
                  <a:cubicBezTo>
                    <a:pt x="1576" y="1316"/>
                    <a:pt x="1576" y="1316"/>
                    <a:pt x="1596" y="1297"/>
                  </a:cubicBezTo>
                  <a:cubicBezTo>
                    <a:pt x="1615" y="1238"/>
                    <a:pt x="1654" y="1180"/>
                    <a:pt x="1674" y="1122"/>
                  </a:cubicBezTo>
                  <a:cubicBezTo>
                    <a:pt x="1674" y="1122"/>
                    <a:pt x="1674" y="1102"/>
                    <a:pt x="1693" y="1102"/>
                  </a:cubicBezTo>
                  <a:cubicBezTo>
                    <a:pt x="1693" y="1083"/>
                    <a:pt x="1693" y="1083"/>
                    <a:pt x="1693" y="1063"/>
                  </a:cubicBezTo>
                  <a:cubicBezTo>
                    <a:pt x="1712" y="1005"/>
                    <a:pt x="1712" y="927"/>
                    <a:pt x="1732" y="869"/>
                  </a:cubicBezTo>
                  <a:cubicBezTo>
                    <a:pt x="1732" y="869"/>
                    <a:pt x="1732" y="869"/>
                    <a:pt x="1732" y="849"/>
                  </a:cubicBezTo>
                  <a:cubicBezTo>
                    <a:pt x="1732" y="849"/>
                    <a:pt x="1732" y="830"/>
                    <a:pt x="1732" y="830"/>
                  </a:cubicBezTo>
                  <a:cubicBezTo>
                    <a:pt x="1732" y="771"/>
                    <a:pt x="1732" y="694"/>
                    <a:pt x="1712" y="635"/>
                  </a:cubicBezTo>
                  <a:cubicBezTo>
                    <a:pt x="1712" y="635"/>
                    <a:pt x="1712" y="616"/>
                    <a:pt x="1712" y="616"/>
                  </a:cubicBezTo>
                  <a:cubicBezTo>
                    <a:pt x="1712" y="616"/>
                    <a:pt x="1712" y="616"/>
                    <a:pt x="1712" y="596"/>
                  </a:cubicBezTo>
                  <a:cubicBezTo>
                    <a:pt x="1693" y="577"/>
                    <a:pt x="1693" y="519"/>
                    <a:pt x="1674" y="519"/>
                  </a:cubicBezTo>
                  <a:cubicBezTo>
                    <a:pt x="1674" y="480"/>
                    <a:pt x="1654" y="441"/>
                    <a:pt x="1654" y="421"/>
                  </a:cubicBezTo>
                  <a:cubicBezTo>
                    <a:pt x="1635" y="402"/>
                    <a:pt x="1635" y="402"/>
                    <a:pt x="1635" y="382"/>
                  </a:cubicBezTo>
                  <a:cubicBezTo>
                    <a:pt x="1596" y="305"/>
                    <a:pt x="1537" y="227"/>
                    <a:pt x="1460" y="169"/>
                  </a:cubicBezTo>
                  <a:cubicBezTo>
                    <a:pt x="1382" y="110"/>
                    <a:pt x="1304" y="52"/>
                    <a:pt x="1207" y="32"/>
                  </a:cubicBezTo>
                  <a:cubicBezTo>
                    <a:pt x="1161" y="10"/>
                    <a:pt x="1109" y="0"/>
                    <a:pt x="10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7" name="Google Shape;777;p39"/>
            <p:cNvSpPr/>
            <p:nvPr/>
          </p:nvSpPr>
          <p:spPr>
            <a:xfrm>
              <a:off x="-6658175" y="2180813"/>
              <a:ext cx="46200" cy="42825"/>
            </a:xfrm>
            <a:custGeom>
              <a:avLst/>
              <a:gdLst/>
              <a:ahLst/>
              <a:cxnLst/>
              <a:rect l="l" t="t" r="r" b="b"/>
              <a:pathLst>
                <a:path w="1848" h="1713" extrusionOk="0">
                  <a:moveTo>
                    <a:pt x="1167" y="1"/>
                  </a:moveTo>
                  <a:cubicBezTo>
                    <a:pt x="1089" y="20"/>
                    <a:pt x="1031" y="20"/>
                    <a:pt x="973" y="20"/>
                  </a:cubicBezTo>
                  <a:cubicBezTo>
                    <a:pt x="856" y="59"/>
                    <a:pt x="739" y="98"/>
                    <a:pt x="642" y="195"/>
                  </a:cubicBezTo>
                  <a:cubicBezTo>
                    <a:pt x="506" y="273"/>
                    <a:pt x="370" y="370"/>
                    <a:pt x="234" y="468"/>
                  </a:cubicBezTo>
                  <a:cubicBezTo>
                    <a:pt x="175" y="526"/>
                    <a:pt x="117" y="604"/>
                    <a:pt x="78" y="701"/>
                  </a:cubicBezTo>
                  <a:cubicBezTo>
                    <a:pt x="20" y="779"/>
                    <a:pt x="0" y="876"/>
                    <a:pt x="0" y="973"/>
                  </a:cubicBezTo>
                  <a:cubicBezTo>
                    <a:pt x="0" y="1071"/>
                    <a:pt x="0" y="1148"/>
                    <a:pt x="39" y="1246"/>
                  </a:cubicBezTo>
                  <a:cubicBezTo>
                    <a:pt x="78" y="1323"/>
                    <a:pt x="117" y="1421"/>
                    <a:pt x="175" y="1479"/>
                  </a:cubicBezTo>
                  <a:cubicBezTo>
                    <a:pt x="234" y="1518"/>
                    <a:pt x="272" y="1557"/>
                    <a:pt x="311" y="1596"/>
                  </a:cubicBezTo>
                  <a:cubicBezTo>
                    <a:pt x="428" y="1673"/>
                    <a:pt x="545" y="1712"/>
                    <a:pt x="681" y="1712"/>
                  </a:cubicBezTo>
                  <a:lnTo>
                    <a:pt x="856" y="1712"/>
                  </a:lnTo>
                  <a:cubicBezTo>
                    <a:pt x="992" y="1673"/>
                    <a:pt x="1089" y="1635"/>
                    <a:pt x="1187" y="1537"/>
                  </a:cubicBezTo>
                  <a:lnTo>
                    <a:pt x="1595" y="1265"/>
                  </a:lnTo>
                  <a:cubicBezTo>
                    <a:pt x="1673" y="1187"/>
                    <a:pt x="1731" y="1129"/>
                    <a:pt x="1751" y="1032"/>
                  </a:cubicBezTo>
                  <a:cubicBezTo>
                    <a:pt x="1809" y="954"/>
                    <a:pt x="1828" y="857"/>
                    <a:pt x="1828" y="759"/>
                  </a:cubicBezTo>
                  <a:cubicBezTo>
                    <a:pt x="1848" y="662"/>
                    <a:pt x="1828" y="565"/>
                    <a:pt x="1789" y="487"/>
                  </a:cubicBezTo>
                  <a:cubicBezTo>
                    <a:pt x="1770" y="390"/>
                    <a:pt x="1731" y="312"/>
                    <a:pt x="1653" y="254"/>
                  </a:cubicBezTo>
                  <a:cubicBezTo>
                    <a:pt x="1614" y="215"/>
                    <a:pt x="1556" y="176"/>
                    <a:pt x="1517" y="137"/>
                  </a:cubicBezTo>
                  <a:cubicBezTo>
                    <a:pt x="1401" y="59"/>
                    <a:pt x="1284" y="20"/>
                    <a:pt x="11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8" name="Google Shape;778;p39"/>
            <p:cNvSpPr/>
            <p:nvPr/>
          </p:nvSpPr>
          <p:spPr>
            <a:xfrm>
              <a:off x="-6565325" y="2074613"/>
              <a:ext cx="38450" cy="36425"/>
            </a:xfrm>
            <a:custGeom>
              <a:avLst/>
              <a:gdLst/>
              <a:ahLst/>
              <a:cxnLst/>
              <a:rect l="l" t="t" r="r" b="b"/>
              <a:pathLst>
                <a:path w="1538" h="1457" extrusionOk="0">
                  <a:moveTo>
                    <a:pt x="747" y="1"/>
                  </a:moveTo>
                  <a:cubicBezTo>
                    <a:pt x="719" y="1"/>
                    <a:pt x="691" y="3"/>
                    <a:pt x="662" y="9"/>
                  </a:cubicBezTo>
                  <a:cubicBezTo>
                    <a:pt x="565" y="9"/>
                    <a:pt x="487" y="28"/>
                    <a:pt x="390" y="67"/>
                  </a:cubicBezTo>
                  <a:cubicBezTo>
                    <a:pt x="312" y="106"/>
                    <a:pt x="234" y="164"/>
                    <a:pt x="195" y="242"/>
                  </a:cubicBezTo>
                  <a:cubicBezTo>
                    <a:pt x="118" y="320"/>
                    <a:pt x="79" y="398"/>
                    <a:pt x="40" y="495"/>
                  </a:cubicBezTo>
                  <a:cubicBezTo>
                    <a:pt x="20" y="553"/>
                    <a:pt x="20" y="612"/>
                    <a:pt x="1" y="670"/>
                  </a:cubicBezTo>
                  <a:cubicBezTo>
                    <a:pt x="1" y="806"/>
                    <a:pt x="20" y="923"/>
                    <a:pt x="79" y="1040"/>
                  </a:cubicBezTo>
                  <a:cubicBezTo>
                    <a:pt x="118" y="1079"/>
                    <a:pt x="157" y="1137"/>
                    <a:pt x="176" y="1176"/>
                  </a:cubicBezTo>
                  <a:cubicBezTo>
                    <a:pt x="273" y="1273"/>
                    <a:pt x="371" y="1351"/>
                    <a:pt x="487" y="1390"/>
                  </a:cubicBezTo>
                  <a:lnTo>
                    <a:pt x="584" y="1429"/>
                  </a:lnTo>
                  <a:cubicBezTo>
                    <a:pt x="653" y="1442"/>
                    <a:pt x="722" y="1456"/>
                    <a:pt x="791" y="1456"/>
                  </a:cubicBezTo>
                  <a:cubicBezTo>
                    <a:pt x="819" y="1456"/>
                    <a:pt x="848" y="1454"/>
                    <a:pt x="876" y="1448"/>
                  </a:cubicBezTo>
                  <a:cubicBezTo>
                    <a:pt x="954" y="1448"/>
                    <a:pt x="1051" y="1429"/>
                    <a:pt x="1129" y="1390"/>
                  </a:cubicBezTo>
                  <a:cubicBezTo>
                    <a:pt x="1226" y="1351"/>
                    <a:pt x="1285" y="1293"/>
                    <a:pt x="1343" y="1215"/>
                  </a:cubicBezTo>
                  <a:cubicBezTo>
                    <a:pt x="1421" y="1137"/>
                    <a:pt x="1460" y="1059"/>
                    <a:pt x="1499" y="962"/>
                  </a:cubicBezTo>
                  <a:cubicBezTo>
                    <a:pt x="1499" y="904"/>
                    <a:pt x="1518" y="845"/>
                    <a:pt x="1518" y="787"/>
                  </a:cubicBezTo>
                  <a:cubicBezTo>
                    <a:pt x="1537" y="651"/>
                    <a:pt x="1499" y="534"/>
                    <a:pt x="1460" y="417"/>
                  </a:cubicBezTo>
                  <a:cubicBezTo>
                    <a:pt x="1421" y="378"/>
                    <a:pt x="1382" y="320"/>
                    <a:pt x="1343" y="281"/>
                  </a:cubicBezTo>
                  <a:cubicBezTo>
                    <a:pt x="1265" y="184"/>
                    <a:pt x="1168" y="106"/>
                    <a:pt x="1032" y="67"/>
                  </a:cubicBezTo>
                  <a:lnTo>
                    <a:pt x="935" y="28"/>
                  </a:lnTo>
                  <a:cubicBezTo>
                    <a:pt x="880" y="15"/>
                    <a:pt x="815" y="1"/>
                    <a:pt x="7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9" name="Google Shape;779;p39"/>
            <p:cNvSpPr/>
            <p:nvPr/>
          </p:nvSpPr>
          <p:spPr>
            <a:xfrm>
              <a:off x="-6784125" y="1879363"/>
              <a:ext cx="54500" cy="44275"/>
            </a:xfrm>
            <a:custGeom>
              <a:avLst/>
              <a:gdLst/>
              <a:ahLst/>
              <a:cxnLst/>
              <a:rect l="l" t="t" r="r" b="b"/>
              <a:pathLst>
                <a:path w="2180" h="1771" extrusionOk="0">
                  <a:moveTo>
                    <a:pt x="1479" y="0"/>
                  </a:moveTo>
                  <a:cubicBezTo>
                    <a:pt x="1401" y="0"/>
                    <a:pt x="1323" y="20"/>
                    <a:pt x="1246" y="39"/>
                  </a:cubicBezTo>
                  <a:cubicBezTo>
                    <a:pt x="1226" y="39"/>
                    <a:pt x="1207" y="20"/>
                    <a:pt x="1187" y="20"/>
                  </a:cubicBezTo>
                  <a:lnTo>
                    <a:pt x="1109" y="20"/>
                  </a:lnTo>
                  <a:cubicBezTo>
                    <a:pt x="1032" y="20"/>
                    <a:pt x="915" y="20"/>
                    <a:pt x="837" y="59"/>
                  </a:cubicBezTo>
                  <a:cubicBezTo>
                    <a:pt x="779" y="78"/>
                    <a:pt x="701" y="97"/>
                    <a:pt x="643" y="117"/>
                  </a:cubicBezTo>
                  <a:cubicBezTo>
                    <a:pt x="623" y="117"/>
                    <a:pt x="604" y="136"/>
                    <a:pt x="604" y="136"/>
                  </a:cubicBezTo>
                  <a:cubicBezTo>
                    <a:pt x="526" y="175"/>
                    <a:pt x="448" y="234"/>
                    <a:pt x="390" y="272"/>
                  </a:cubicBezTo>
                  <a:cubicBezTo>
                    <a:pt x="370" y="292"/>
                    <a:pt x="351" y="311"/>
                    <a:pt x="331" y="331"/>
                  </a:cubicBezTo>
                  <a:cubicBezTo>
                    <a:pt x="273" y="370"/>
                    <a:pt x="234" y="428"/>
                    <a:pt x="176" y="486"/>
                  </a:cubicBezTo>
                  <a:cubicBezTo>
                    <a:pt x="176" y="506"/>
                    <a:pt x="156" y="506"/>
                    <a:pt x="156" y="525"/>
                  </a:cubicBezTo>
                  <a:cubicBezTo>
                    <a:pt x="156" y="525"/>
                    <a:pt x="137" y="545"/>
                    <a:pt x="137" y="564"/>
                  </a:cubicBezTo>
                  <a:cubicBezTo>
                    <a:pt x="98" y="623"/>
                    <a:pt x="59" y="700"/>
                    <a:pt x="40" y="759"/>
                  </a:cubicBezTo>
                  <a:cubicBezTo>
                    <a:pt x="20" y="817"/>
                    <a:pt x="20" y="895"/>
                    <a:pt x="1" y="953"/>
                  </a:cubicBezTo>
                  <a:cubicBezTo>
                    <a:pt x="1" y="1050"/>
                    <a:pt x="1" y="1128"/>
                    <a:pt x="40" y="1226"/>
                  </a:cubicBezTo>
                  <a:cubicBezTo>
                    <a:pt x="59" y="1284"/>
                    <a:pt x="79" y="1342"/>
                    <a:pt x="137" y="1381"/>
                  </a:cubicBezTo>
                  <a:cubicBezTo>
                    <a:pt x="176" y="1459"/>
                    <a:pt x="234" y="1537"/>
                    <a:pt x="312" y="1576"/>
                  </a:cubicBezTo>
                  <a:cubicBezTo>
                    <a:pt x="506" y="1692"/>
                    <a:pt x="681" y="1751"/>
                    <a:pt x="895" y="1770"/>
                  </a:cubicBezTo>
                  <a:cubicBezTo>
                    <a:pt x="993" y="1770"/>
                    <a:pt x="1090" y="1751"/>
                    <a:pt x="1187" y="1751"/>
                  </a:cubicBezTo>
                  <a:cubicBezTo>
                    <a:pt x="1284" y="1731"/>
                    <a:pt x="1382" y="1692"/>
                    <a:pt x="1459" y="1653"/>
                  </a:cubicBezTo>
                  <a:cubicBezTo>
                    <a:pt x="1498" y="1634"/>
                    <a:pt x="1537" y="1634"/>
                    <a:pt x="1576" y="1595"/>
                  </a:cubicBezTo>
                  <a:cubicBezTo>
                    <a:pt x="1654" y="1556"/>
                    <a:pt x="1732" y="1498"/>
                    <a:pt x="1810" y="1439"/>
                  </a:cubicBezTo>
                  <a:cubicBezTo>
                    <a:pt x="1946" y="1303"/>
                    <a:pt x="2062" y="1128"/>
                    <a:pt x="2121" y="934"/>
                  </a:cubicBezTo>
                  <a:cubicBezTo>
                    <a:pt x="2160" y="856"/>
                    <a:pt x="2179" y="759"/>
                    <a:pt x="2160" y="661"/>
                  </a:cubicBezTo>
                  <a:cubicBezTo>
                    <a:pt x="2160" y="564"/>
                    <a:pt x="2140" y="486"/>
                    <a:pt x="2082" y="389"/>
                  </a:cubicBezTo>
                  <a:cubicBezTo>
                    <a:pt x="2043" y="311"/>
                    <a:pt x="1985" y="234"/>
                    <a:pt x="1926" y="175"/>
                  </a:cubicBezTo>
                  <a:cubicBezTo>
                    <a:pt x="1848" y="117"/>
                    <a:pt x="1771" y="59"/>
                    <a:pt x="1673" y="39"/>
                  </a:cubicBezTo>
                  <a:cubicBezTo>
                    <a:pt x="1615" y="20"/>
                    <a:pt x="1557" y="20"/>
                    <a:pt x="1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0" name="Google Shape;780;p39"/>
            <p:cNvSpPr/>
            <p:nvPr/>
          </p:nvSpPr>
          <p:spPr>
            <a:xfrm>
              <a:off x="-6638725" y="1906263"/>
              <a:ext cx="52525" cy="45075"/>
            </a:xfrm>
            <a:custGeom>
              <a:avLst/>
              <a:gdLst/>
              <a:ahLst/>
              <a:cxnLst/>
              <a:rect l="l" t="t" r="r" b="b"/>
              <a:pathLst>
                <a:path w="2101" h="1803" extrusionOk="0">
                  <a:moveTo>
                    <a:pt x="1378" y="1"/>
                  </a:moveTo>
                  <a:cubicBezTo>
                    <a:pt x="1325" y="1"/>
                    <a:pt x="1274" y="5"/>
                    <a:pt x="1225" y="13"/>
                  </a:cubicBezTo>
                  <a:cubicBezTo>
                    <a:pt x="1148" y="33"/>
                    <a:pt x="1089" y="33"/>
                    <a:pt x="1031" y="52"/>
                  </a:cubicBezTo>
                  <a:cubicBezTo>
                    <a:pt x="914" y="91"/>
                    <a:pt x="778" y="130"/>
                    <a:pt x="681" y="208"/>
                  </a:cubicBezTo>
                  <a:cubicBezTo>
                    <a:pt x="603" y="247"/>
                    <a:pt x="525" y="305"/>
                    <a:pt x="447" y="344"/>
                  </a:cubicBezTo>
                  <a:cubicBezTo>
                    <a:pt x="428" y="363"/>
                    <a:pt x="389" y="383"/>
                    <a:pt x="370" y="402"/>
                  </a:cubicBezTo>
                  <a:cubicBezTo>
                    <a:pt x="272" y="500"/>
                    <a:pt x="195" y="597"/>
                    <a:pt x="117" y="694"/>
                  </a:cubicBezTo>
                  <a:cubicBezTo>
                    <a:pt x="39" y="811"/>
                    <a:pt x="0" y="927"/>
                    <a:pt x="0" y="1064"/>
                  </a:cubicBezTo>
                  <a:cubicBezTo>
                    <a:pt x="0" y="1180"/>
                    <a:pt x="20" y="1297"/>
                    <a:pt x="78" y="1414"/>
                  </a:cubicBezTo>
                  <a:cubicBezTo>
                    <a:pt x="195" y="1647"/>
                    <a:pt x="428" y="1783"/>
                    <a:pt x="681" y="1803"/>
                  </a:cubicBezTo>
                  <a:lnTo>
                    <a:pt x="759" y="1803"/>
                  </a:lnTo>
                  <a:cubicBezTo>
                    <a:pt x="836" y="1803"/>
                    <a:pt x="914" y="1803"/>
                    <a:pt x="1011" y="1783"/>
                  </a:cubicBezTo>
                  <a:cubicBezTo>
                    <a:pt x="1031" y="1783"/>
                    <a:pt x="1050" y="1764"/>
                    <a:pt x="1070" y="1764"/>
                  </a:cubicBezTo>
                  <a:cubicBezTo>
                    <a:pt x="1148" y="1744"/>
                    <a:pt x="1245" y="1705"/>
                    <a:pt x="1303" y="1686"/>
                  </a:cubicBezTo>
                  <a:cubicBezTo>
                    <a:pt x="1400" y="1628"/>
                    <a:pt x="1498" y="1569"/>
                    <a:pt x="1576" y="1492"/>
                  </a:cubicBezTo>
                  <a:cubicBezTo>
                    <a:pt x="1653" y="1453"/>
                    <a:pt x="1712" y="1375"/>
                    <a:pt x="1770" y="1297"/>
                  </a:cubicBezTo>
                  <a:cubicBezTo>
                    <a:pt x="1848" y="1258"/>
                    <a:pt x="1926" y="1200"/>
                    <a:pt x="1965" y="1103"/>
                  </a:cubicBezTo>
                  <a:cubicBezTo>
                    <a:pt x="2023" y="1025"/>
                    <a:pt x="2062" y="947"/>
                    <a:pt x="2062" y="850"/>
                  </a:cubicBezTo>
                  <a:cubicBezTo>
                    <a:pt x="2101" y="752"/>
                    <a:pt x="2101" y="655"/>
                    <a:pt x="2062" y="558"/>
                  </a:cubicBezTo>
                  <a:lnTo>
                    <a:pt x="2003" y="402"/>
                  </a:lnTo>
                  <a:cubicBezTo>
                    <a:pt x="1945" y="286"/>
                    <a:pt x="1867" y="188"/>
                    <a:pt x="1770" y="130"/>
                  </a:cubicBezTo>
                  <a:cubicBezTo>
                    <a:pt x="1712" y="91"/>
                    <a:pt x="1653" y="72"/>
                    <a:pt x="1595" y="33"/>
                  </a:cubicBezTo>
                  <a:cubicBezTo>
                    <a:pt x="1527" y="10"/>
                    <a:pt x="1452" y="1"/>
                    <a:pt x="13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1" name="Google Shape;781;p39"/>
            <p:cNvSpPr/>
            <p:nvPr/>
          </p:nvSpPr>
          <p:spPr>
            <a:xfrm>
              <a:off x="-6523000" y="1978238"/>
              <a:ext cx="38425" cy="36500"/>
            </a:xfrm>
            <a:custGeom>
              <a:avLst/>
              <a:gdLst/>
              <a:ahLst/>
              <a:cxnLst/>
              <a:rect l="l" t="t" r="r" b="b"/>
              <a:pathLst>
                <a:path w="1537" h="1460" extrusionOk="0">
                  <a:moveTo>
                    <a:pt x="782" y="0"/>
                  </a:moveTo>
                  <a:cubicBezTo>
                    <a:pt x="742" y="0"/>
                    <a:pt x="702" y="5"/>
                    <a:pt x="661" y="13"/>
                  </a:cubicBezTo>
                  <a:cubicBezTo>
                    <a:pt x="564" y="13"/>
                    <a:pt x="486" y="32"/>
                    <a:pt x="409" y="71"/>
                  </a:cubicBezTo>
                  <a:cubicBezTo>
                    <a:pt x="311" y="110"/>
                    <a:pt x="253" y="168"/>
                    <a:pt x="195" y="246"/>
                  </a:cubicBezTo>
                  <a:cubicBezTo>
                    <a:pt x="117" y="305"/>
                    <a:pt x="78" y="402"/>
                    <a:pt x="39" y="480"/>
                  </a:cubicBezTo>
                  <a:cubicBezTo>
                    <a:pt x="39" y="557"/>
                    <a:pt x="20" y="616"/>
                    <a:pt x="0" y="674"/>
                  </a:cubicBezTo>
                  <a:cubicBezTo>
                    <a:pt x="0" y="810"/>
                    <a:pt x="20" y="927"/>
                    <a:pt x="78" y="1044"/>
                  </a:cubicBezTo>
                  <a:cubicBezTo>
                    <a:pt x="117" y="1083"/>
                    <a:pt x="156" y="1141"/>
                    <a:pt x="195" y="1180"/>
                  </a:cubicBezTo>
                  <a:cubicBezTo>
                    <a:pt x="272" y="1277"/>
                    <a:pt x="370" y="1355"/>
                    <a:pt x="506" y="1394"/>
                  </a:cubicBezTo>
                  <a:lnTo>
                    <a:pt x="584" y="1413"/>
                  </a:lnTo>
                  <a:cubicBezTo>
                    <a:pt x="655" y="1442"/>
                    <a:pt x="726" y="1460"/>
                    <a:pt x="797" y="1460"/>
                  </a:cubicBezTo>
                  <a:cubicBezTo>
                    <a:pt x="823" y="1460"/>
                    <a:pt x="849" y="1457"/>
                    <a:pt x="875" y="1452"/>
                  </a:cubicBezTo>
                  <a:cubicBezTo>
                    <a:pt x="973" y="1452"/>
                    <a:pt x="1050" y="1433"/>
                    <a:pt x="1148" y="1374"/>
                  </a:cubicBezTo>
                  <a:cubicBezTo>
                    <a:pt x="1225" y="1335"/>
                    <a:pt x="1303" y="1277"/>
                    <a:pt x="1342" y="1219"/>
                  </a:cubicBezTo>
                  <a:cubicBezTo>
                    <a:pt x="1420" y="1141"/>
                    <a:pt x="1459" y="1063"/>
                    <a:pt x="1498" y="966"/>
                  </a:cubicBezTo>
                  <a:cubicBezTo>
                    <a:pt x="1498" y="908"/>
                    <a:pt x="1517" y="849"/>
                    <a:pt x="1537" y="791"/>
                  </a:cubicBezTo>
                  <a:cubicBezTo>
                    <a:pt x="1537" y="655"/>
                    <a:pt x="1517" y="538"/>
                    <a:pt x="1459" y="421"/>
                  </a:cubicBezTo>
                  <a:lnTo>
                    <a:pt x="1362" y="266"/>
                  </a:lnTo>
                  <a:cubicBezTo>
                    <a:pt x="1264" y="168"/>
                    <a:pt x="1167" y="110"/>
                    <a:pt x="1050" y="71"/>
                  </a:cubicBezTo>
                  <a:lnTo>
                    <a:pt x="953" y="32"/>
                  </a:lnTo>
                  <a:cubicBezTo>
                    <a:pt x="896" y="10"/>
                    <a:pt x="839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2" name="Google Shape;782;p39"/>
            <p:cNvSpPr/>
            <p:nvPr/>
          </p:nvSpPr>
          <p:spPr>
            <a:xfrm>
              <a:off x="-6564825" y="2235163"/>
              <a:ext cx="48150" cy="46075"/>
            </a:xfrm>
            <a:custGeom>
              <a:avLst/>
              <a:gdLst/>
              <a:ahLst/>
              <a:cxnLst/>
              <a:rect l="l" t="t" r="r" b="b"/>
              <a:pathLst>
                <a:path w="1926" h="1843" extrusionOk="0">
                  <a:moveTo>
                    <a:pt x="708" y="0"/>
                  </a:moveTo>
                  <a:cubicBezTo>
                    <a:pt x="601" y="0"/>
                    <a:pt x="505" y="35"/>
                    <a:pt x="409" y="83"/>
                  </a:cubicBezTo>
                  <a:cubicBezTo>
                    <a:pt x="370" y="102"/>
                    <a:pt x="312" y="141"/>
                    <a:pt x="273" y="180"/>
                  </a:cubicBezTo>
                  <a:cubicBezTo>
                    <a:pt x="175" y="258"/>
                    <a:pt x="98" y="375"/>
                    <a:pt x="59" y="491"/>
                  </a:cubicBezTo>
                  <a:cubicBezTo>
                    <a:pt x="39" y="569"/>
                    <a:pt x="0" y="666"/>
                    <a:pt x="20" y="764"/>
                  </a:cubicBezTo>
                  <a:cubicBezTo>
                    <a:pt x="20" y="822"/>
                    <a:pt x="20" y="919"/>
                    <a:pt x="39" y="997"/>
                  </a:cubicBezTo>
                  <a:cubicBezTo>
                    <a:pt x="59" y="1075"/>
                    <a:pt x="78" y="1133"/>
                    <a:pt x="117" y="1211"/>
                  </a:cubicBezTo>
                  <a:cubicBezTo>
                    <a:pt x="137" y="1289"/>
                    <a:pt x="214" y="1367"/>
                    <a:pt x="253" y="1444"/>
                  </a:cubicBezTo>
                  <a:cubicBezTo>
                    <a:pt x="312" y="1522"/>
                    <a:pt x="389" y="1581"/>
                    <a:pt x="467" y="1639"/>
                  </a:cubicBezTo>
                  <a:cubicBezTo>
                    <a:pt x="487" y="1658"/>
                    <a:pt x="506" y="1678"/>
                    <a:pt x="545" y="1678"/>
                  </a:cubicBezTo>
                  <a:cubicBezTo>
                    <a:pt x="623" y="1736"/>
                    <a:pt x="720" y="1775"/>
                    <a:pt x="798" y="1794"/>
                  </a:cubicBezTo>
                  <a:cubicBezTo>
                    <a:pt x="856" y="1814"/>
                    <a:pt x="953" y="1833"/>
                    <a:pt x="1031" y="1833"/>
                  </a:cubicBezTo>
                  <a:cubicBezTo>
                    <a:pt x="1057" y="1840"/>
                    <a:pt x="1083" y="1842"/>
                    <a:pt x="1109" y="1842"/>
                  </a:cubicBezTo>
                  <a:cubicBezTo>
                    <a:pt x="1161" y="1842"/>
                    <a:pt x="1213" y="1833"/>
                    <a:pt x="1265" y="1833"/>
                  </a:cubicBezTo>
                  <a:cubicBezTo>
                    <a:pt x="1284" y="1833"/>
                    <a:pt x="1284" y="1814"/>
                    <a:pt x="1304" y="1814"/>
                  </a:cubicBezTo>
                  <a:cubicBezTo>
                    <a:pt x="1381" y="1794"/>
                    <a:pt x="1459" y="1775"/>
                    <a:pt x="1517" y="1736"/>
                  </a:cubicBezTo>
                  <a:cubicBezTo>
                    <a:pt x="1615" y="1697"/>
                    <a:pt x="1673" y="1639"/>
                    <a:pt x="1731" y="1561"/>
                  </a:cubicBezTo>
                  <a:cubicBezTo>
                    <a:pt x="1809" y="1503"/>
                    <a:pt x="1848" y="1425"/>
                    <a:pt x="1887" y="1328"/>
                  </a:cubicBezTo>
                  <a:cubicBezTo>
                    <a:pt x="1906" y="1230"/>
                    <a:pt x="1926" y="1133"/>
                    <a:pt x="1906" y="1055"/>
                  </a:cubicBezTo>
                  <a:cubicBezTo>
                    <a:pt x="1906" y="958"/>
                    <a:pt x="1887" y="861"/>
                    <a:pt x="1848" y="783"/>
                  </a:cubicBezTo>
                  <a:cubicBezTo>
                    <a:pt x="1809" y="725"/>
                    <a:pt x="1770" y="686"/>
                    <a:pt x="1731" y="628"/>
                  </a:cubicBezTo>
                  <a:cubicBezTo>
                    <a:pt x="1654" y="530"/>
                    <a:pt x="1556" y="472"/>
                    <a:pt x="1420" y="433"/>
                  </a:cubicBezTo>
                  <a:lnTo>
                    <a:pt x="1381" y="414"/>
                  </a:lnTo>
                  <a:cubicBezTo>
                    <a:pt x="1381" y="414"/>
                    <a:pt x="1381" y="394"/>
                    <a:pt x="1381" y="394"/>
                  </a:cubicBezTo>
                  <a:cubicBezTo>
                    <a:pt x="1342" y="297"/>
                    <a:pt x="1284" y="239"/>
                    <a:pt x="1206" y="180"/>
                  </a:cubicBezTo>
                  <a:cubicBezTo>
                    <a:pt x="1128" y="102"/>
                    <a:pt x="1051" y="63"/>
                    <a:pt x="953" y="25"/>
                  </a:cubicBezTo>
                  <a:cubicBezTo>
                    <a:pt x="895" y="25"/>
                    <a:pt x="837" y="5"/>
                    <a:pt x="778" y="5"/>
                  </a:cubicBezTo>
                  <a:cubicBezTo>
                    <a:pt x="754" y="2"/>
                    <a:pt x="731" y="0"/>
                    <a:pt x="7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3" name="Google Shape;783;p39"/>
            <p:cNvSpPr/>
            <p:nvPr/>
          </p:nvSpPr>
          <p:spPr>
            <a:xfrm>
              <a:off x="-6691250" y="2049413"/>
              <a:ext cx="47675" cy="44875"/>
            </a:xfrm>
            <a:custGeom>
              <a:avLst/>
              <a:gdLst/>
              <a:ahLst/>
              <a:cxnLst/>
              <a:rect l="l" t="t" r="r" b="b"/>
              <a:pathLst>
                <a:path w="1907" h="1795" extrusionOk="0">
                  <a:moveTo>
                    <a:pt x="1156" y="0"/>
                  </a:moveTo>
                  <a:cubicBezTo>
                    <a:pt x="1140" y="0"/>
                    <a:pt x="1124" y="2"/>
                    <a:pt x="1109" y="5"/>
                  </a:cubicBezTo>
                  <a:cubicBezTo>
                    <a:pt x="1031" y="5"/>
                    <a:pt x="934" y="5"/>
                    <a:pt x="837" y="25"/>
                  </a:cubicBezTo>
                  <a:cubicBezTo>
                    <a:pt x="759" y="44"/>
                    <a:pt x="681" y="83"/>
                    <a:pt x="604" y="122"/>
                  </a:cubicBezTo>
                  <a:cubicBezTo>
                    <a:pt x="545" y="161"/>
                    <a:pt x="487" y="200"/>
                    <a:pt x="428" y="239"/>
                  </a:cubicBezTo>
                  <a:cubicBezTo>
                    <a:pt x="409" y="239"/>
                    <a:pt x="390" y="258"/>
                    <a:pt x="390" y="258"/>
                  </a:cubicBezTo>
                  <a:cubicBezTo>
                    <a:pt x="312" y="317"/>
                    <a:pt x="253" y="394"/>
                    <a:pt x="215" y="453"/>
                  </a:cubicBezTo>
                  <a:cubicBezTo>
                    <a:pt x="156" y="531"/>
                    <a:pt x="117" y="628"/>
                    <a:pt x="78" y="706"/>
                  </a:cubicBezTo>
                  <a:cubicBezTo>
                    <a:pt x="78" y="725"/>
                    <a:pt x="59" y="745"/>
                    <a:pt x="59" y="783"/>
                  </a:cubicBezTo>
                  <a:cubicBezTo>
                    <a:pt x="39" y="861"/>
                    <a:pt x="1" y="958"/>
                    <a:pt x="20" y="1056"/>
                  </a:cubicBezTo>
                  <a:cubicBezTo>
                    <a:pt x="1" y="1153"/>
                    <a:pt x="20" y="1231"/>
                    <a:pt x="59" y="1328"/>
                  </a:cubicBezTo>
                  <a:cubicBezTo>
                    <a:pt x="78" y="1406"/>
                    <a:pt x="137" y="1484"/>
                    <a:pt x="195" y="1561"/>
                  </a:cubicBezTo>
                  <a:cubicBezTo>
                    <a:pt x="234" y="1600"/>
                    <a:pt x="292" y="1639"/>
                    <a:pt x="331" y="1678"/>
                  </a:cubicBezTo>
                  <a:cubicBezTo>
                    <a:pt x="448" y="1756"/>
                    <a:pt x="565" y="1795"/>
                    <a:pt x="701" y="1795"/>
                  </a:cubicBezTo>
                  <a:lnTo>
                    <a:pt x="759" y="1795"/>
                  </a:lnTo>
                  <a:cubicBezTo>
                    <a:pt x="837" y="1795"/>
                    <a:pt x="915" y="1795"/>
                    <a:pt x="973" y="1775"/>
                  </a:cubicBezTo>
                  <a:lnTo>
                    <a:pt x="1051" y="1775"/>
                  </a:lnTo>
                  <a:cubicBezTo>
                    <a:pt x="1109" y="1756"/>
                    <a:pt x="1187" y="1717"/>
                    <a:pt x="1245" y="1698"/>
                  </a:cubicBezTo>
                  <a:cubicBezTo>
                    <a:pt x="1265" y="1698"/>
                    <a:pt x="1304" y="1678"/>
                    <a:pt x="1323" y="1678"/>
                  </a:cubicBezTo>
                  <a:cubicBezTo>
                    <a:pt x="1382" y="1639"/>
                    <a:pt x="1459" y="1581"/>
                    <a:pt x="1518" y="1523"/>
                  </a:cubicBezTo>
                  <a:cubicBezTo>
                    <a:pt x="1537" y="1523"/>
                    <a:pt x="1557" y="1503"/>
                    <a:pt x="1576" y="1484"/>
                  </a:cubicBezTo>
                  <a:cubicBezTo>
                    <a:pt x="1634" y="1425"/>
                    <a:pt x="1693" y="1367"/>
                    <a:pt x="1732" y="1289"/>
                  </a:cubicBezTo>
                  <a:cubicBezTo>
                    <a:pt x="1751" y="1289"/>
                    <a:pt x="1751" y="1270"/>
                    <a:pt x="1751" y="1270"/>
                  </a:cubicBezTo>
                  <a:cubicBezTo>
                    <a:pt x="1790" y="1192"/>
                    <a:pt x="1829" y="1134"/>
                    <a:pt x="1848" y="1056"/>
                  </a:cubicBezTo>
                  <a:cubicBezTo>
                    <a:pt x="1887" y="978"/>
                    <a:pt x="1907" y="881"/>
                    <a:pt x="1887" y="783"/>
                  </a:cubicBezTo>
                  <a:cubicBezTo>
                    <a:pt x="1887" y="725"/>
                    <a:pt x="1868" y="667"/>
                    <a:pt x="1848" y="608"/>
                  </a:cubicBezTo>
                  <a:cubicBezTo>
                    <a:pt x="1829" y="531"/>
                    <a:pt x="1829" y="472"/>
                    <a:pt x="1790" y="394"/>
                  </a:cubicBezTo>
                  <a:cubicBezTo>
                    <a:pt x="1751" y="356"/>
                    <a:pt x="1712" y="297"/>
                    <a:pt x="1693" y="239"/>
                  </a:cubicBezTo>
                  <a:cubicBezTo>
                    <a:pt x="1595" y="142"/>
                    <a:pt x="1498" y="83"/>
                    <a:pt x="1382" y="44"/>
                  </a:cubicBezTo>
                  <a:cubicBezTo>
                    <a:pt x="1303" y="29"/>
                    <a:pt x="1224" y="0"/>
                    <a:pt x="11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4" name="Google Shape;784;p39"/>
            <p:cNvSpPr/>
            <p:nvPr/>
          </p:nvSpPr>
          <p:spPr>
            <a:xfrm>
              <a:off x="-6753000" y="1994113"/>
              <a:ext cx="43300" cy="41350"/>
            </a:xfrm>
            <a:custGeom>
              <a:avLst/>
              <a:gdLst/>
              <a:ahLst/>
              <a:cxnLst/>
              <a:rect l="l" t="t" r="r" b="b"/>
              <a:pathLst>
                <a:path w="1732" h="1654" extrusionOk="0">
                  <a:moveTo>
                    <a:pt x="1051" y="0"/>
                  </a:moveTo>
                  <a:cubicBezTo>
                    <a:pt x="973" y="0"/>
                    <a:pt x="915" y="20"/>
                    <a:pt x="856" y="20"/>
                  </a:cubicBezTo>
                  <a:cubicBezTo>
                    <a:pt x="740" y="39"/>
                    <a:pt x="623" y="97"/>
                    <a:pt x="526" y="175"/>
                  </a:cubicBezTo>
                  <a:cubicBezTo>
                    <a:pt x="448" y="253"/>
                    <a:pt x="351" y="331"/>
                    <a:pt x="253" y="389"/>
                  </a:cubicBezTo>
                  <a:cubicBezTo>
                    <a:pt x="176" y="448"/>
                    <a:pt x="117" y="525"/>
                    <a:pt x="78" y="623"/>
                  </a:cubicBezTo>
                  <a:cubicBezTo>
                    <a:pt x="39" y="700"/>
                    <a:pt x="1" y="798"/>
                    <a:pt x="1" y="895"/>
                  </a:cubicBezTo>
                  <a:cubicBezTo>
                    <a:pt x="1" y="992"/>
                    <a:pt x="20" y="1089"/>
                    <a:pt x="59" y="1167"/>
                  </a:cubicBezTo>
                  <a:cubicBezTo>
                    <a:pt x="78" y="1264"/>
                    <a:pt x="117" y="1342"/>
                    <a:pt x="176" y="1401"/>
                  </a:cubicBezTo>
                  <a:cubicBezTo>
                    <a:pt x="234" y="1440"/>
                    <a:pt x="273" y="1478"/>
                    <a:pt x="331" y="1517"/>
                  </a:cubicBezTo>
                  <a:cubicBezTo>
                    <a:pt x="428" y="1595"/>
                    <a:pt x="545" y="1634"/>
                    <a:pt x="681" y="1653"/>
                  </a:cubicBezTo>
                  <a:lnTo>
                    <a:pt x="876" y="1634"/>
                  </a:lnTo>
                  <a:cubicBezTo>
                    <a:pt x="992" y="1595"/>
                    <a:pt x="1090" y="1556"/>
                    <a:pt x="1187" y="1459"/>
                  </a:cubicBezTo>
                  <a:cubicBezTo>
                    <a:pt x="1284" y="1401"/>
                    <a:pt x="1381" y="1323"/>
                    <a:pt x="1479" y="1245"/>
                  </a:cubicBezTo>
                  <a:cubicBezTo>
                    <a:pt x="1556" y="1187"/>
                    <a:pt x="1615" y="1109"/>
                    <a:pt x="1634" y="1031"/>
                  </a:cubicBezTo>
                  <a:cubicBezTo>
                    <a:pt x="1693" y="934"/>
                    <a:pt x="1712" y="856"/>
                    <a:pt x="1712" y="759"/>
                  </a:cubicBezTo>
                  <a:cubicBezTo>
                    <a:pt x="1732" y="662"/>
                    <a:pt x="1712" y="564"/>
                    <a:pt x="1673" y="486"/>
                  </a:cubicBezTo>
                  <a:cubicBezTo>
                    <a:pt x="1654" y="389"/>
                    <a:pt x="1615" y="311"/>
                    <a:pt x="1537" y="234"/>
                  </a:cubicBezTo>
                  <a:cubicBezTo>
                    <a:pt x="1498" y="195"/>
                    <a:pt x="1459" y="156"/>
                    <a:pt x="1401" y="117"/>
                  </a:cubicBezTo>
                  <a:cubicBezTo>
                    <a:pt x="1284" y="59"/>
                    <a:pt x="1167" y="0"/>
                    <a:pt x="1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5" name="Google Shape;785;p39"/>
            <p:cNvSpPr/>
            <p:nvPr/>
          </p:nvSpPr>
          <p:spPr>
            <a:xfrm>
              <a:off x="-6527875" y="2354613"/>
              <a:ext cx="45250" cy="42600"/>
            </a:xfrm>
            <a:custGeom>
              <a:avLst/>
              <a:gdLst/>
              <a:ahLst/>
              <a:cxnLst/>
              <a:rect l="l" t="t" r="r" b="b"/>
              <a:pathLst>
                <a:path w="1810" h="1704" extrusionOk="0">
                  <a:moveTo>
                    <a:pt x="919" y="0"/>
                  </a:moveTo>
                  <a:cubicBezTo>
                    <a:pt x="863" y="0"/>
                    <a:pt x="804" y="5"/>
                    <a:pt x="740" y="12"/>
                  </a:cubicBezTo>
                  <a:cubicBezTo>
                    <a:pt x="662" y="31"/>
                    <a:pt x="604" y="70"/>
                    <a:pt x="526" y="89"/>
                  </a:cubicBezTo>
                  <a:cubicBezTo>
                    <a:pt x="467" y="109"/>
                    <a:pt x="370" y="187"/>
                    <a:pt x="331" y="206"/>
                  </a:cubicBezTo>
                  <a:cubicBezTo>
                    <a:pt x="331" y="226"/>
                    <a:pt x="312" y="226"/>
                    <a:pt x="312" y="245"/>
                  </a:cubicBezTo>
                  <a:cubicBezTo>
                    <a:pt x="253" y="303"/>
                    <a:pt x="215" y="342"/>
                    <a:pt x="176" y="401"/>
                  </a:cubicBezTo>
                  <a:cubicBezTo>
                    <a:pt x="156" y="401"/>
                    <a:pt x="156" y="420"/>
                    <a:pt x="156" y="420"/>
                  </a:cubicBezTo>
                  <a:cubicBezTo>
                    <a:pt x="59" y="556"/>
                    <a:pt x="20" y="692"/>
                    <a:pt x="1" y="867"/>
                  </a:cubicBezTo>
                  <a:cubicBezTo>
                    <a:pt x="1" y="984"/>
                    <a:pt x="20" y="1140"/>
                    <a:pt x="78" y="1237"/>
                  </a:cubicBezTo>
                  <a:cubicBezTo>
                    <a:pt x="117" y="1295"/>
                    <a:pt x="156" y="1354"/>
                    <a:pt x="195" y="1393"/>
                  </a:cubicBezTo>
                  <a:cubicBezTo>
                    <a:pt x="195" y="1412"/>
                    <a:pt x="195" y="1412"/>
                    <a:pt x="215" y="1412"/>
                  </a:cubicBezTo>
                  <a:cubicBezTo>
                    <a:pt x="234" y="1431"/>
                    <a:pt x="273" y="1470"/>
                    <a:pt x="292" y="1470"/>
                  </a:cubicBezTo>
                  <a:cubicBezTo>
                    <a:pt x="312" y="1490"/>
                    <a:pt x="331" y="1529"/>
                    <a:pt x="370" y="1548"/>
                  </a:cubicBezTo>
                  <a:cubicBezTo>
                    <a:pt x="409" y="1587"/>
                    <a:pt x="545" y="1645"/>
                    <a:pt x="565" y="1645"/>
                  </a:cubicBezTo>
                  <a:cubicBezTo>
                    <a:pt x="584" y="1665"/>
                    <a:pt x="584" y="1665"/>
                    <a:pt x="604" y="1665"/>
                  </a:cubicBezTo>
                  <a:cubicBezTo>
                    <a:pt x="681" y="1684"/>
                    <a:pt x="759" y="1704"/>
                    <a:pt x="817" y="1704"/>
                  </a:cubicBezTo>
                  <a:cubicBezTo>
                    <a:pt x="895" y="1704"/>
                    <a:pt x="993" y="1704"/>
                    <a:pt x="1051" y="1684"/>
                  </a:cubicBezTo>
                  <a:lnTo>
                    <a:pt x="1090" y="1684"/>
                  </a:lnTo>
                  <a:cubicBezTo>
                    <a:pt x="1168" y="1665"/>
                    <a:pt x="1226" y="1645"/>
                    <a:pt x="1304" y="1607"/>
                  </a:cubicBezTo>
                  <a:cubicBezTo>
                    <a:pt x="1304" y="1607"/>
                    <a:pt x="1304" y="1607"/>
                    <a:pt x="1323" y="1587"/>
                  </a:cubicBezTo>
                  <a:cubicBezTo>
                    <a:pt x="1381" y="1568"/>
                    <a:pt x="1440" y="1529"/>
                    <a:pt x="1479" y="1490"/>
                  </a:cubicBezTo>
                  <a:cubicBezTo>
                    <a:pt x="1537" y="1431"/>
                    <a:pt x="1595" y="1354"/>
                    <a:pt x="1634" y="1315"/>
                  </a:cubicBezTo>
                  <a:cubicBezTo>
                    <a:pt x="1693" y="1256"/>
                    <a:pt x="1732" y="1140"/>
                    <a:pt x="1751" y="1101"/>
                  </a:cubicBezTo>
                  <a:cubicBezTo>
                    <a:pt x="1770" y="1042"/>
                    <a:pt x="1790" y="945"/>
                    <a:pt x="1790" y="887"/>
                  </a:cubicBezTo>
                  <a:cubicBezTo>
                    <a:pt x="1809" y="790"/>
                    <a:pt x="1790" y="692"/>
                    <a:pt x="1751" y="615"/>
                  </a:cubicBezTo>
                  <a:cubicBezTo>
                    <a:pt x="1732" y="517"/>
                    <a:pt x="1673" y="440"/>
                    <a:pt x="1615" y="381"/>
                  </a:cubicBezTo>
                  <a:cubicBezTo>
                    <a:pt x="1595" y="362"/>
                    <a:pt x="1576" y="342"/>
                    <a:pt x="1576" y="323"/>
                  </a:cubicBezTo>
                  <a:cubicBezTo>
                    <a:pt x="1557" y="303"/>
                    <a:pt x="1537" y="284"/>
                    <a:pt x="1518" y="245"/>
                  </a:cubicBezTo>
                  <a:cubicBezTo>
                    <a:pt x="1420" y="148"/>
                    <a:pt x="1323" y="89"/>
                    <a:pt x="1206" y="51"/>
                  </a:cubicBezTo>
                  <a:cubicBezTo>
                    <a:pt x="1108" y="14"/>
                    <a:pt x="1017" y="0"/>
                    <a:pt x="9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6" name="Google Shape;786;p39"/>
            <p:cNvSpPr/>
            <p:nvPr/>
          </p:nvSpPr>
          <p:spPr>
            <a:xfrm>
              <a:off x="-6401450" y="2464738"/>
              <a:ext cx="42800" cy="46750"/>
            </a:xfrm>
            <a:custGeom>
              <a:avLst/>
              <a:gdLst/>
              <a:ahLst/>
              <a:cxnLst/>
              <a:rect l="l" t="t" r="r" b="b"/>
              <a:pathLst>
                <a:path w="1712" h="1870" extrusionOk="0">
                  <a:moveTo>
                    <a:pt x="977" y="0"/>
                  </a:moveTo>
                  <a:cubicBezTo>
                    <a:pt x="929" y="0"/>
                    <a:pt x="881" y="7"/>
                    <a:pt x="837" y="22"/>
                  </a:cubicBezTo>
                  <a:cubicBezTo>
                    <a:pt x="778" y="41"/>
                    <a:pt x="720" y="61"/>
                    <a:pt x="662" y="80"/>
                  </a:cubicBezTo>
                  <a:cubicBezTo>
                    <a:pt x="545" y="138"/>
                    <a:pt x="467" y="216"/>
                    <a:pt x="389" y="313"/>
                  </a:cubicBezTo>
                  <a:cubicBezTo>
                    <a:pt x="331" y="372"/>
                    <a:pt x="292" y="430"/>
                    <a:pt x="234" y="488"/>
                  </a:cubicBezTo>
                  <a:cubicBezTo>
                    <a:pt x="214" y="527"/>
                    <a:pt x="195" y="547"/>
                    <a:pt x="156" y="586"/>
                  </a:cubicBezTo>
                  <a:cubicBezTo>
                    <a:pt x="156" y="586"/>
                    <a:pt x="137" y="605"/>
                    <a:pt x="137" y="625"/>
                  </a:cubicBezTo>
                  <a:lnTo>
                    <a:pt x="117" y="625"/>
                  </a:lnTo>
                  <a:lnTo>
                    <a:pt x="39" y="800"/>
                  </a:lnTo>
                  <a:cubicBezTo>
                    <a:pt x="20" y="858"/>
                    <a:pt x="20" y="936"/>
                    <a:pt x="0" y="994"/>
                  </a:cubicBezTo>
                  <a:cubicBezTo>
                    <a:pt x="0" y="994"/>
                    <a:pt x="0" y="994"/>
                    <a:pt x="0" y="1014"/>
                  </a:cubicBezTo>
                  <a:cubicBezTo>
                    <a:pt x="0" y="1033"/>
                    <a:pt x="20" y="1189"/>
                    <a:pt x="20" y="1208"/>
                  </a:cubicBezTo>
                  <a:cubicBezTo>
                    <a:pt x="20" y="1208"/>
                    <a:pt x="20" y="1208"/>
                    <a:pt x="20" y="1228"/>
                  </a:cubicBezTo>
                  <a:cubicBezTo>
                    <a:pt x="20" y="1247"/>
                    <a:pt x="78" y="1383"/>
                    <a:pt x="78" y="1403"/>
                  </a:cubicBezTo>
                  <a:cubicBezTo>
                    <a:pt x="78" y="1403"/>
                    <a:pt x="98" y="1422"/>
                    <a:pt x="98" y="1422"/>
                  </a:cubicBezTo>
                  <a:cubicBezTo>
                    <a:pt x="117" y="1461"/>
                    <a:pt x="175" y="1539"/>
                    <a:pt x="195" y="1578"/>
                  </a:cubicBezTo>
                  <a:lnTo>
                    <a:pt x="214" y="1578"/>
                  </a:lnTo>
                  <a:cubicBezTo>
                    <a:pt x="214" y="1597"/>
                    <a:pt x="214" y="1597"/>
                    <a:pt x="214" y="1597"/>
                  </a:cubicBezTo>
                  <a:cubicBezTo>
                    <a:pt x="253" y="1636"/>
                    <a:pt x="312" y="1675"/>
                    <a:pt x="351" y="1714"/>
                  </a:cubicBezTo>
                  <a:cubicBezTo>
                    <a:pt x="370" y="1714"/>
                    <a:pt x="370" y="1733"/>
                    <a:pt x="370" y="1733"/>
                  </a:cubicBezTo>
                  <a:lnTo>
                    <a:pt x="389" y="1733"/>
                  </a:lnTo>
                  <a:cubicBezTo>
                    <a:pt x="428" y="1753"/>
                    <a:pt x="526" y="1811"/>
                    <a:pt x="564" y="1830"/>
                  </a:cubicBezTo>
                  <a:lnTo>
                    <a:pt x="603" y="1830"/>
                  </a:lnTo>
                  <a:cubicBezTo>
                    <a:pt x="662" y="1850"/>
                    <a:pt x="739" y="1869"/>
                    <a:pt x="817" y="1869"/>
                  </a:cubicBezTo>
                  <a:cubicBezTo>
                    <a:pt x="876" y="1869"/>
                    <a:pt x="953" y="1869"/>
                    <a:pt x="1031" y="1850"/>
                  </a:cubicBezTo>
                  <a:lnTo>
                    <a:pt x="1051" y="1850"/>
                  </a:lnTo>
                  <a:cubicBezTo>
                    <a:pt x="1090" y="1850"/>
                    <a:pt x="1187" y="1811"/>
                    <a:pt x="1226" y="1792"/>
                  </a:cubicBezTo>
                  <a:lnTo>
                    <a:pt x="1245" y="1792"/>
                  </a:lnTo>
                  <a:cubicBezTo>
                    <a:pt x="1284" y="1753"/>
                    <a:pt x="1342" y="1714"/>
                    <a:pt x="1381" y="1675"/>
                  </a:cubicBezTo>
                  <a:lnTo>
                    <a:pt x="1401" y="1675"/>
                  </a:lnTo>
                  <a:cubicBezTo>
                    <a:pt x="1459" y="1636"/>
                    <a:pt x="1498" y="1578"/>
                    <a:pt x="1537" y="1519"/>
                  </a:cubicBezTo>
                  <a:cubicBezTo>
                    <a:pt x="1595" y="1441"/>
                    <a:pt x="1634" y="1344"/>
                    <a:pt x="1634" y="1247"/>
                  </a:cubicBezTo>
                  <a:cubicBezTo>
                    <a:pt x="1673" y="1169"/>
                    <a:pt x="1673" y="1072"/>
                    <a:pt x="1634" y="994"/>
                  </a:cubicBezTo>
                  <a:cubicBezTo>
                    <a:pt x="1654" y="936"/>
                    <a:pt x="1673" y="897"/>
                    <a:pt x="1673" y="839"/>
                  </a:cubicBezTo>
                  <a:cubicBezTo>
                    <a:pt x="1712" y="761"/>
                    <a:pt x="1712" y="664"/>
                    <a:pt x="1673" y="566"/>
                  </a:cubicBezTo>
                  <a:cubicBezTo>
                    <a:pt x="1673" y="469"/>
                    <a:pt x="1634" y="391"/>
                    <a:pt x="1576" y="313"/>
                  </a:cubicBezTo>
                  <a:cubicBezTo>
                    <a:pt x="1517" y="236"/>
                    <a:pt x="1459" y="177"/>
                    <a:pt x="1381" y="119"/>
                  </a:cubicBezTo>
                  <a:cubicBezTo>
                    <a:pt x="1323" y="99"/>
                    <a:pt x="1265" y="61"/>
                    <a:pt x="1206" y="41"/>
                  </a:cubicBezTo>
                  <a:cubicBezTo>
                    <a:pt x="1134" y="17"/>
                    <a:pt x="1055" y="0"/>
                    <a:pt x="9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7" name="Google Shape;787;p39"/>
            <p:cNvSpPr/>
            <p:nvPr/>
          </p:nvSpPr>
          <p:spPr>
            <a:xfrm>
              <a:off x="-6347000" y="2328138"/>
              <a:ext cx="38450" cy="36500"/>
            </a:xfrm>
            <a:custGeom>
              <a:avLst/>
              <a:gdLst/>
              <a:ahLst/>
              <a:cxnLst/>
              <a:rect l="l" t="t" r="r" b="b"/>
              <a:pathLst>
                <a:path w="1538" h="1460" extrusionOk="0">
                  <a:moveTo>
                    <a:pt x="662" y="1"/>
                  </a:moveTo>
                  <a:cubicBezTo>
                    <a:pt x="565" y="1"/>
                    <a:pt x="487" y="40"/>
                    <a:pt x="390" y="79"/>
                  </a:cubicBezTo>
                  <a:cubicBezTo>
                    <a:pt x="312" y="118"/>
                    <a:pt x="234" y="176"/>
                    <a:pt x="176" y="254"/>
                  </a:cubicBezTo>
                  <a:cubicBezTo>
                    <a:pt x="117" y="312"/>
                    <a:pt x="59" y="390"/>
                    <a:pt x="40" y="487"/>
                  </a:cubicBezTo>
                  <a:cubicBezTo>
                    <a:pt x="20" y="546"/>
                    <a:pt x="20" y="623"/>
                    <a:pt x="1" y="682"/>
                  </a:cubicBezTo>
                  <a:cubicBezTo>
                    <a:pt x="1" y="798"/>
                    <a:pt x="20" y="915"/>
                    <a:pt x="79" y="1032"/>
                  </a:cubicBezTo>
                  <a:cubicBezTo>
                    <a:pt x="117" y="1090"/>
                    <a:pt x="156" y="1129"/>
                    <a:pt x="176" y="1187"/>
                  </a:cubicBezTo>
                  <a:cubicBezTo>
                    <a:pt x="273" y="1285"/>
                    <a:pt x="370" y="1343"/>
                    <a:pt x="487" y="1401"/>
                  </a:cubicBezTo>
                  <a:lnTo>
                    <a:pt x="584" y="1421"/>
                  </a:lnTo>
                  <a:cubicBezTo>
                    <a:pt x="681" y="1460"/>
                    <a:pt x="779" y="1460"/>
                    <a:pt x="876" y="1460"/>
                  </a:cubicBezTo>
                  <a:cubicBezTo>
                    <a:pt x="954" y="1460"/>
                    <a:pt x="1051" y="1421"/>
                    <a:pt x="1129" y="1382"/>
                  </a:cubicBezTo>
                  <a:cubicBezTo>
                    <a:pt x="1226" y="1343"/>
                    <a:pt x="1284" y="1285"/>
                    <a:pt x="1343" y="1207"/>
                  </a:cubicBezTo>
                  <a:cubicBezTo>
                    <a:pt x="1421" y="1148"/>
                    <a:pt x="1459" y="1071"/>
                    <a:pt x="1498" y="973"/>
                  </a:cubicBezTo>
                  <a:cubicBezTo>
                    <a:pt x="1498" y="915"/>
                    <a:pt x="1518" y="837"/>
                    <a:pt x="1518" y="779"/>
                  </a:cubicBezTo>
                  <a:cubicBezTo>
                    <a:pt x="1537" y="662"/>
                    <a:pt x="1498" y="546"/>
                    <a:pt x="1459" y="429"/>
                  </a:cubicBezTo>
                  <a:cubicBezTo>
                    <a:pt x="1421" y="370"/>
                    <a:pt x="1382" y="332"/>
                    <a:pt x="1343" y="273"/>
                  </a:cubicBezTo>
                  <a:cubicBezTo>
                    <a:pt x="1265" y="176"/>
                    <a:pt x="1168" y="118"/>
                    <a:pt x="1032" y="59"/>
                  </a:cubicBezTo>
                  <a:lnTo>
                    <a:pt x="934" y="40"/>
                  </a:lnTo>
                  <a:cubicBezTo>
                    <a:pt x="857" y="1"/>
                    <a:pt x="759" y="1"/>
                    <a:pt x="6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8" name="Google Shape;788;p39"/>
            <p:cNvSpPr/>
            <p:nvPr/>
          </p:nvSpPr>
          <p:spPr>
            <a:xfrm>
              <a:off x="-6651875" y="2336913"/>
              <a:ext cx="41375" cy="44150"/>
            </a:xfrm>
            <a:custGeom>
              <a:avLst/>
              <a:gdLst/>
              <a:ahLst/>
              <a:cxnLst/>
              <a:rect l="l" t="t" r="r" b="b"/>
              <a:pathLst>
                <a:path w="1655" h="1766" extrusionOk="0">
                  <a:moveTo>
                    <a:pt x="954" y="0"/>
                  </a:moveTo>
                  <a:cubicBezTo>
                    <a:pt x="896" y="0"/>
                    <a:pt x="837" y="0"/>
                    <a:pt x="779" y="19"/>
                  </a:cubicBezTo>
                  <a:cubicBezTo>
                    <a:pt x="662" y="39"/>
                    <a:pt x="546" y="97"/>
                    <a:pt x="448" y="175"/>
                  </a:cubicBezTo>
                  <a:cubicBezTo>
                    <a:pt x="390" y="233"/>
                    <a:pt x="312" y="311"/>
                    <a:pt x="254" y="389"/>
                  </a:cubicBezTo>
                  <a:cubicBezTo>
                    <a:pt x="234" y="408"/>
                    <a:pt x="215" y="447"/>
                    <a:pt x="195" y="467"/>
                  </a:cubicBezTo>
                  <a:cubicBezTo>
                    <a:pt x="157" y="545"/>
                    <a:pt x="118" y="642"/>
                    <a:pt x="79" y="720"/>
                  </a:cubicBezTo>
                  <a:cubicBezTo>
                    <a:pt x="59" y="759"/>
                    <a:pt x="59" y="797"/>
                    <a:pt x="40" y="836"/>
                  </a:cubicBezTo>
                  <a:cubicBezTo>
                    <a:pt x="40" y="895"/>
                    <a:pt x="20" y="953"/>
                    <a:pt x="1" y="1011"/>
                  </a:cubicBezTo>
                  <a:cubicBezTo>
                    <a:pt x="20" y="1070"/>
                    <a:pt x="20" y="1148"/>
                    <a:pt x="20" y="1206"/>
                  </a:cubicBezTo>
                  <a:cubicBezTo>
                    <a:pt x="40" y="1264"/>
                    <a:pt x="59" y="1323"/>
                    <a:pt x="79" y="1381"/>
                  </a:cubicBezTo>
                  <a:cubicBezTo>
                    <a:pt x="118" y="1459"/>
                    <a:pt x="176" y="1537"/>
                    <a:pt x="254" y="1595"/>
                  </a:cubicBezTo>
                  <a:cubicBezTo>
                    <a:pt x="293" y="1634"/>
                    <a:pt x="351" y="1673"/>
                    <a:pt x="409" y="1692"/>
                  </a:cubicBezTo>
                  <a:cubicBezTo>
                    <a:pt x="468" y="1731"/>
                    <a:pt x="526" y="1750"/>
                    <a:pt x="584" y="1750"/>
                  </a:cubicBezTo>
                  <a:cubicBezTo>
                    <a:pt x="614" y="1760"/>
                    <a:pt x="648" y="1765"/>
                    <a:pt x="682" y="1765"/>
                  </a:cubicBezTo>
                  <a:cubicBezTo>
                    <a:pt x="716" y="1765"/>
                    <a:pt x="750" y="1760"/>
                    <a:pt x="779" y="1750"/>
                  </a:cubicBezTo>
                  <a:cubicBezTo>
                    <a:pt x="876" y="1750"/>
                    <a:pt x="954" y="1731"/>
                    <a:pt x="1032" y="1692"/>
                  </a:cubicBezTo>
                  <a:cubicBezTo>
                    <a:pt x="1051" y="1692"/>
                    <a:pt x="1071" y="1673"/>
                    <a:pt x="1071" y="1673"/>
                  </a:cubicBezTo>
                  <a:cubicBezTo>
                    <a:pt x="1149" y="1634"/>
                    <a:pt x="1207" y="1595"/>
                    <a:pt x="1265" y="1556"/>
                  </a:cubicBezTo>
                  <a:cubicBezTo>
                    <a:pt x="1324" y="1498"/>
                    <a:pt x="1382" y="1420"/>
                    <a:pt x="1401" y="1381"/>
                  </a:cubicBezTo>
                  <a:cubicBezTo>
                    <a:pt x="1421" y="1381"/>
                    <a:pt x="1421" y="1362"/>
                    <a:pt x="1440" y="1342"/>
                  </a:cubicBezTo>
                  <a:cubicBezTo>
                    <a:pt x="1479" y="1284"/>
                    <a:pt x="1499" y="1206"/>
                    <a:pt x="1537" y="1148"/>
                  </a:cubicBezTo>
                  <a:cubicBezTo>
                    <a:pt x="1537" y="1128"/>
                    <a:pt x="1557" y="1109"/>
                    <a:pt x="1557" y="1109"/>
                  </a:cubicBezTo>
                  <a:cubicBezTo>
                    <a:pt x="1557" y="1070"/>
                    <a:pt x="1576" y="1031"/>
                    <a:pt x="1576" y="973"/>
                  </a:cubicBezTo>
                  <a:cubicBezTo>
                    <a:pt x="1615" y="914"/>
                    <a:pt x="1635" y="836"/>
                    <a:pt x="1635" y="739"/>
                  </a:cubicBezTo>
                  <a:cubicBezTo>
                    <a:pt x="1654" y="642"/>
                    <a:pt x="1635" y="564"/>
                    <a:pt x="1596" y="467"/>
                  </a:cubicBezTo>
                  <a:cubicBezTo>
                    <a:pt x="1576" y="389"/>
                    <a:pt x="1518" y="311"/>
                    <a:pt x="1460" y="233"/>
                  </a:cubicBezTo>
                  <a:cubicBezTo>
                    <a:pt x="1421" y="195"/>
                    <a:pt x="1362" y="156"/>
                    <a:pt x="1324" y="117"/>
                  </a:cubicBezTo>
                  <a:cubicBezTo>
                    <a:pt x="1207" y="39"/>
                    <a:pt x="1090" y="0"/>
                    <a:pt x="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9" name="Google Shape;789;p39"/>
            <p:cNvSpPr/>
            <p:nvPr/>
          </p:nvSpPr>
          <p:spPr>
            <a:xfrm>
              <a:off x="-6485425" y="2283713"/>
              <a:ext cx="42825" cy="34925"/>
            </a:xfrm>
            <a:custGeom>
              <a:avLst/>
              <a:gdLst/>
              <a:ahLst/>
              <a:cxnLst/>
              <a:rect l="l" t="t" r="r" b="b"/>
              <a:pathLst>
                <a:path w="1713" h="1397" extrusionOk="0">
                  <a:moveTo>
                    <a:pt x="816" y="1"/>
                  </a:moveTo>
                  <a:cubicBezTo>
                    <a:pt x="545" y="1"/>
                    <a:pt x="280" y="143"/>
                    <a:pt x="170" y="475"/>
                  </a:cubicBezTo>
                  <a:cubicBezTo>
                    <a:pt x="1" y="1018"/>
                    <a:pt x="453" y="1396"/>
                    <a:pt x="891" y="1396"/>
                  </a:cubicBezTo>
                  <a:cubicBezTo>
                    <a:pt x="1158" y="1396"/>
                    <a:pt x="1420" y="1254"/>
                    <a:pt x="1531" y="922"/>
                  </a:cubicBezTo>
                  <a:cubicBezTo>
                    <a:pt x="1712" y="379"/>
                    <a:pt x="1257" y="1"/>
                    <a:pt x="8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0" name="Google Shape;790;p39"/>
            <p:cNvSpPr/>
            <p:nvPr/>
          </p:nvSpPr>
          <p:spPr>
            <a:xfrm>
              <a:off x="-6528350" y="2482188"/>
              <a:ext cx="58375" cy="45825"/>
            </a:xfrm>
            <a:custGeom>
              <a:avLst/>
              <a:gdLst/>
              <a:ahLst/>
              <a:cxnLst/>
              <a:rect l="l" t="t" r="r" b="b"/>
              <a:pathLst>
                <a:path w="2335" h="1833" extrusionOk="0">
                  <a:moveTo>
                    <a:pt x="1244" y="1"/>
                  </a:moveTo>
                  <a:cubicBezTo>
                    <a:pt x="1033" y="1"/>
                    <a:pt x="847" y="54"/>
                    <a:pt x="661" y="121"/>
                  </a:cubicBezTo>
                  <a:cubicBezTo>
                    <a:pt x="564" y="179"/>
                    <a:pt x="467" y="238"/>
                    <a:pt x="370" y="296"/>
                  </a:cubicBezTo>
                  <a:cubicBezTo>
                    <a:pt x="272" y="374"/>
                    <a:pt x="214" y="471"/>
                    <a:pt x="136" y="549"/>
                  </a:cubicBezTo>
                  <a:lnTo>
                    <a:pt x="39" y="724"/>
                  </a:lnTo>
                  <a:cubicBezTo>
                    <a:pt x="20" y="821"/>
                    <a:pt x="0" y="919"/>
                    <a:pt x="20" y="1016"/>
                  </a:cubicBezTo>
                  <a:cubicBezTo>
                    <a:pt x="20" y="1074"/>
                    <a:pt x="20" y="1132"/>
                    <a:pt x="58" y="1191"/>
                  </a:cubicBezTo>
                  <a:cubicBezTo>
                    <a:pt x="78" y="1269"/>
                    <a:pt x="117" y="1346"/>
                    <a:pt x="195" y="1424"/>
                  </a:cubicBezTo>
                  <a:cubicBezTo>
                    <a:pt x="272" y="1502"/>
                    <a:pt x="350" y="1580"/>
                    <a:pt x="447" y="1619"/>
                  </a:cubicBezTo>
                  <a:cubicBezTo>
                    <a:pt x="545" y="1677"/>
                    <a:pt x="642" y="1735"/>
                    <a:pt x="739" y="1774"/>
                  </a:cubicBezTo>
                  <a:cubicBezTo>
                    <a:pt x="836" y="1794"/>
                    <a:pt x="914" y="1794"/>
                    <a:pt x="992" y="1813"/>
                  </a:cubicBezTo>
                  <a:cubicBezTo>
                    <a:pt x="1031" y="1813"/>
                    <a:pt x="1050" y="1833"/>
                    <a:pt x="1070" y="1833"/>
                  </a:cubicBezTo>
                  <a:cubicBezTo>
                    <a:pt x="1187" y="1833"/>
                    <a:pt x="1303" y="1813"/>
                    <a:pt x="1400" y="1813"/>
                  </a:cubicBezTo>
                  <a:cubicBezTo>
                    <a:pt x="1517" y="1794"/>
                    <a:pt x="1614" y="1755"/>
                    <a:pt x="1712" y="1716"/>
                  </a:cubicBezTo>
                  <a:cubicBezTo>
                    <a:pt x="1789" y="1677"/>
                    <a:pt x="1848" y="1638"/>
                    <a:pt x="1926" y="1599"/>
                  </a:cubicBezTo>
                  <a:cubicBezTo>
                    <a:pt x="1965" y="1560"/>
                    <a:pt x="2003" y="1541"/>
                    <a:pt x="2042" y="1502"/>
                  </a:cubicBezTo>
                  <a:cubicBezTo>
                    <a:pt x="2081" y="1463"/>
                    <a:pt x="2140" y="1405"/>
                    <a:pt x="2178" y="1366"/>
                  </a:cubicBezTo>
                  <a:cubicBezTo>
                    <a:pt x="2178" y="1366"/>
                    <a:pt x="2178" y="1346"/>
                    <a:pt x="2178" y="1346"/>
                  </a:cubicBezTo>
                  <a:cubicBezTo>
                    <a:pt x="2198" y="1308"/>
                    <a:pt x="2217" y="1269"/>
                    <a:pt x="2237" y="1230"/>
                  </a:cubicBezTo>
                  <a:cubicBezTo>
                    <a:pt x="2256" y="1191"/>
                    <a:pt x="2295" y="1152"/>
                    <a:pt x="2295" y="1094"/>
                  </a:cubicBezTo>
                  <a:cubicBezTo>
                    <a:pt x="2315" y="1035"/>
                    <a:pt x="2334" y="957"/>
                    <a:pt x="2334" y="899"/>
                  </a:cubicBezTo>
                  <a:cubicBezTo>
                    <a:pt x="2334" y="880"/>
                    <a:pt x="2334" y="860"/>
                    <a:pt x="2334" y="860"/>
                  </a:cubicBezTo>
                  <a:cubicBezTo>
                    <a:pt x="2334" y="782"/>
                    <a:pt x="2334" y="724"/>
                    <a:pt x="2315" y="646"/>
                  </a:cubicBezTo>
                  <a:cubicBezTo>
                    <a:pt x="2315" y="646"/>
                    <a:pt x="2315" y="627"/>
                    <a:pt x="2315" y="627"/>
                  </a:cubicBezTo>
                  <a:cubicBezTo>
                    <a:pt x="2295" y="549"/>
                    <a:pt x="2276" y="491"/>
                    <a:pt x="2237" y="432"/>
                  </a:cubicBezTo>
                  <a:cubicBezTo>
                    <a:pt x="2237" y="413"/>
                    <a:pt x="2159" y="296"/>
                    <a:pt x="2140" y="277"/>
                  </a:cubicBezTo>
                  <a:cubicBezTo>
                    <a:pt x="2140" y="277"/>
                    <a:pt x="2140" y="277"/>
                    <a:pt x="2140" y="257"/>
                  </a:cubicBezTo>
                  <a:cubicBezTo>
                    <a:pt x="2120" y="257"/>
                    <a:pt x="2003" y="141"/>
                    <a:pt x="1984" y="141"/>
                  </a:cubicBezTo>
                  <a:cubicBezTo>
                    <a:pt x="1945" y="121"/>
                    <a:pt x="1770" y="43"/>
                    <a:pt x="1789" y="43"/>
                  </a:cubicBezTo>
                  <a:cubicBezTo>
                    <a:pt x="1731" y="43"/>
                    <a:pt x="1634" y="24"/>
                    <a:pt x="1614" y="24"/>
                  </a:cubicBezTo>
                  <a:cubicBezTo>
                    <a:pt x="1601" y="17"/>
                    <a:pt x="1586" y="15"/>
                    <a:pt x="1572" y="15"/>
                  </a:cubicBezTo>
                  <a:cubicBezTo>
                    <a:pt x="1543" y="15"/>
                    <a:pt x="1517" y="24"/>
                    <a:pt x="1517" y="24"/>
                  </a:cubicBezTo>
                  <a:lnTo>
                    <a:pt x="1439" y="24"/>
                  </a:lnTo>
                  <a:cubicBezTo>
                    <a:pt x="1400" y="24"/>
                    <a:pt x="1362" y="4"/>
                    <a:pt x="1342" y="4"/>
                  </a:cubicBezTo>
                  <a:cubicBezTo>
                    <a:pt x="1309" y="2"/>
                    <a:pt x="1276" y="1"/>
                    <a:pt x="12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1" name="Google Shape;791;p39"/>
            <p:cNvSpPr/>
            <p:nvPr/>
          </p:nvSpPr>
          <p:spPr>
            <a:xfrm>
              <a:off x="-6483625" y="248326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2" name="Google Shape;792;p39"/>
            <p:cNvSpPr/>
            <p:nvPr/>
          </p:nvSpPr>
          <p:spPr>
            <a:xfrm>
              <a:off x="-6483625" y="2483263"/>
              <a:ext cx="500" cy="500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0"/>
                  </a:moveTo>
                  <a:cubicBezTo>
                    <a:pt x="0" y="0"/>
                    <a:pt x="20" y="0"/>
                    <a:pt x="20" y="20"/>
                  </a:cubicBezTo>
                  <a:cubicBezTo>
                    <a:pt x="20" y="2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3" name="Google Shape;793;p39"/>
            <p:cNvSpPr/>
            <p:nvPr/>
          </p:nvSpPr>
          <p:spPr>
            <a:xfrm>
              <a:off x="-6399025" y="2576888"/>
              <a:ext cx="64200" cy="50525"/>
            </a:xfrm>
            <a:custGeom>
              <a:avLst/>
              <a:gdLst/>
              <a:ahLst/>
              <a:cxnLst/>
              <a:rect l="l" t="t" r="r" b="b"/>
              <a:pathLst>
                <a:path w="2568" h="2021" extrusionOk="0">
                  <a:moveTo>
                    <a:pt x="1315" y="1"/>
                  </a:moveTo>
                  <a:cubicBezTo>
                    <a:pt x="1245" y="1"/>
                    <a:pt x="1172" y="15"/>
                    <a:pt x="1090" y="28"/>
                  </a:cubicBezTo>
                  <a:cubicBezTo>
                    <a:pt x="1031" y="28"/>
                    <a:pt x="954" y="48"/>
                    <a:pt x="895" y="87"/>
                  </a:cubicBezTo>
                  <a:cubicBezTo>
                    <a:pt x="818" y="106"/>
                    <a:pt x="740" y="126"/>
                    <a:pt x="681" y="165"/>
                  </a:cubicBezTo>
                  <a:cubicBezTo>
                    <a:pt x="487" y="281"/>
                    <a:pt x="351" y="398"/>
                    <a:pt x="215" y="573"/>
                  </a:cubicBezTo>
                  <a:cubicBezTo>
                    <a:pt x="156" y="651"/>
                    <a:pt x="117" y="748"/>
                    <a:pt x="78" y="845"/>
                  </a:cubicBezTo>
                  <a:cubicBezTo>
                    <a:pt x="40" y="943"/>
                    <a:pt x="20" y="1059"/>
                    <a:pt x="1" y="1157"/>
                  </a:cubicBezTo>
                  <a:cubicBezTo>
                    <a:pt x="1" y="1293"/>
                    <a:pt x="20" y="1409"/>
                    <a:pt x="78" y="1526"/>
                  </a:cubicBezTo>
                  <a:cubicBezTo>
                    <a:pt x="137" y="1623"/>
                    <a:pt x="215" y="1721"/>
                    <a:pt x="312" y="1798"/>
                  </a:cubicBezTo>
                  <a:cubicBezTo>
                    <a:pt x="526" y="1915"/>
                    <a:pt x="740" y="1993"/>
                    <a:pt x="973" y="2012"/>
                  </a:cubicBezTo>
                  <a:cubicBezTo>
                    <a:pt x="1007" y="2018"/>
                    <a:pt x="1043" y="2020"/>
                    <a:pt x="1080" y="2020"/>
                  </a:cubicBezTo>
                  <a:cubicBezTo>
                    <a:pt x="1168" y="2020"/>
                    <a:pt x="1260" y="2007"/>
                    <a:pt x="1343" y="1993"/>
                  </a:cubicBezTo>
                  <a:cubicBezTo>
                    <a:pt x="1401" y="1993"/>
                    <a:pt x="1440" y="1993"/>
                    <a:pt x="1498" y="1973"/>
                  </a:cubicBezTo>
                  <a:cubicBezTo>
                    <a:pt x="1732" y="1896"/>
                    <a:pt x="1926" y="1818"/>
                    <a:pt x="2121" y="1662"/>
                  </a:cubicBezTo>
                  <a:cubicBezTo>
                    <a:pt x="2198" y="1584"/>
                    <a:pt x="2276" y="1487"/>
                    <a:pt x="2354" y="1409"/>
                  </a:cubicBezTo>
                  <a:cubicBezTo>
                    <a:pt x="2432" y="1312"/>
                    <a:pt x="2471" y="1195"/>
                    <a:pt x="2529" y="1098"/>
                  </a:cubicBezTo>
                  <a:cubicBezTo>
                    <a:pt x="2568" y="1001"/>
                    <a:pt x="2568" y="904"/>
                    <a:pt x="2549" y="806"/>
                  </a:cubicBezTo>
                  <a:cubicBezTo>
                    <a:pt x="2549" y="709"/>
                    <a:pt x="2529" y="631"/>
                    <a:pt x="2490" y="554"/>
                  </a:cubicBezTo>
                  <a:cubicBezTo>
                    <a:pt x="2451" y="456"/>
                    <a:pt x="2393" y="398"/>
                    <a:pt x="2315" y="340"/>
                  </a:cubicBezTo>
                  <a:cubicBezTo>
                    <a:pt x="2257" y="262"/>
                    <a:pt x="2160" y="223"/>
                    <a:pt x="2082" y="184"/>
                  </a:cubicBezTo>
                  <a:cubicBezTo>
                    <a:pt x="2004" y="165"/>
                    <a:pt x="1946" y="165"/>
                    <a:pt x="1887" y="165"/>
                  </a:cubicBezTo>
                  <a:cubicBezTo>
                    <a:pt x="1829" y="126"/>
                    <a:pt x="1771" y="87"/>
                    <a:pt x="1712" y="67"/>
                  </a:cubicBezTo>
                  <a:cubicBezTo>
                    <a:pt x="1693" y="67"/>
                    <a:pt x="1673" y="48"/>
                    <a:pt x="1654" y="48"/>
                  </a:cubicBezTo>
                  <a:cubicBezTo>
                    <a:pt x="1576" y="28"/>
                    <a:pt x="1498" y="9"/>
                    <a:pt x="1401" y="9"/>
                  </a:cubicBezTo>
                  <a:cubicBezTo>
                    <a:pt x="1373" y="3"/>
                    <a:pt x="1344" y="1"/>
                    <a:pt x="13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4" name="Google Shape;794;p39"/>
            <p:cNvSpPr/>
            <p:nvPr/>
          </p:nvSpPr>
          <p:spPr>
            <a:xfrm>
              <a:off x="-6775850" y="2221013"/>
              <a:ext cx="74425" cy="50400"/>
            </a:xfrm>
            <a:custGeom>
              <a:avLst/>
              <a:gdLst/>
              <a:ahLst/>
              <a:cxnLst/>
              <a:rect l="l" t="t" r="r" b="b"/>
              <a:pathLst>
                <a:path w="2977" h="2016" extrusionOk="0">
                  <a:moveTo>
                    <a:pt x="2018" y="1"/>
                  </a:moveTo>
                  <a:cubicBezTo>
                    <a:pt x="1978" y="1"/>
                    <a:pt x="1940" y="3"/>
                    <a:pt x="1906" y="7"/>
                  </a:cubicBezTo>
                  <a:cubicBezTo>
                    <a:pt x="1770" y="46"/>
                    <a:pt x="1634" y="124"/>
                    <a:pt x="1537" y="221"/>
                  </a:cubicBezTo>
                  <a:cubicBezTo>
                    <a:pt x="1381" y="221"/>
                    <a:pt x="1226" y="240"/>
                    <a:pt x="1070" y="279"/>
                  </a:cubicBezTo>
                  <a:cubicBezTo>
                    <a:pt x="934" y="318"/>
                    <a:pt x="778" y="377"/>
                    <a:pt x="662" y="435"/>
                  </a:cubicBezTo>
                  <a:cubicBezTo>
                    <a:pt x="526" y="493"/>
                    <a:pt x="389" y="591"/>
                    <a:pt x="273" y="668"/>
                  </a:cubicBezTo>
                  <a:cubicBezTo>
                    <a:pt x="78" y="824"/>
                    <a:pt x="0" y="1135"/>
                    <a:pt x="39" y="1349"/>
                  </a:cubicBezTo>
                  <a:cubicBezTo>
                    <a:pt x="98" y="1602"/>
                    <a:pt x="273" y="1796"/>
                    <a:pt x="526" y="1894"/>
                  </a:cubicBezTo>
                  <a:cubicBezTo>
                    <a:pt x="744" y="1976"/>
                    <a:pt x="980" y="2016"/>
                    <a:pt x="1218" y="2016"/>
                  </a:cubicBezTo>
                  <a:cubicBezTo>
                    <a:pt x="1767" y="2016"/>
                    <a:pt x="2330" y="1806"/>
                    <a:pt x="2723" y="1427"/>
                  </a:cubicBezTo>
                  <a:cubicBezTo>
                    <a:pt x="2898" y="1252"/>
                    <a:pt x="2976" y="1057"/>
                    <a:pt x="2957" y="824"/>
                  </a:cubicBezTo>
                  <a:cubicBezTo>
                    <a:pt x="2957" y="746"/>
                    <a:pt x="2937" y="649"/>
                    <a:pt x="2898" y="571"/>
                  </a:cubicBezTo>
                  <a:cubicBezTo>
                    <a:pt x="2840" y="454"/>
                    <a:pt x="2743" y="357"/>
                    <a:pt x="2646" y="299"/>
                  </a:cubicBezTo>
                  <a:cubicBezTo>
                    <a:pt x="2587" y="240"/>
                    <a:pt x="2509" y="182"/>
                    <a:pt x="2451" y="124"/>
                  </a:cubicBezTo>
                  <a:cubicBezTo>
                    <a:pt x="2344" y="32"/>
                    <a:pt x="2165" y="1"/>
                    <a:pt x="20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5" name="Google Shape;795;p39"/>
            <p:cNvSpPr/>
            <p:nvPr/>
          </p:nvSpPr>
          <p:spPr>
            <a:xfrm>
              <a:off x="-6855100" y="2079188"/>
              <a:ext cx="62250" cy="57550"/>
            </a:xfrm>
            <a:custGeom>
              <a:avLst/>
              <a:gdLst/>
              <a:ahLst/>
              <a:cxnLst/>
              <a:rect l="l" t="t" r="r" b="b"/>
              <a:pathLst>
                <a:path w="2490" h="2302" extrusionOk="0">
                  <a:moveTo>
                    <a:pt x="1459" y="1"/>
                  </a:moveTo>
                  <a:cubicBezTo>
                    <a:pt x="1342" y="1"/>
                    <a:pt x="1206" y="20"/>
                    <a:pt x="1109" y="79"/>
                  </a:cubicBezTo>
                  <a:cubicBezTo>
                    <a:pt x="1012" y="98"/>
                    <a:pt x="934" y="137"/>
                    <a:pt x="856" y="195"/>
                  </a:cubicBezTo>
                  <a:cubicBezTo>
                    <a:pt x="739" y="273"/>
                    <a:pt x="603" y="351"/>
                    <a:pt x="506" y="468"/>
                  </a:cubicBezTo>
                  <a:cubicBezTo>
                    <a:pt x="389" y="565"/>
                    <a:pt x="292" y="682"/>
                    <a:pt x="214" y="798"/>
                  </a:cubicBezTo>
                  <a:cubicBezTo>
                    <a:pt x="156" y="896"/>
                    <a:pt x="117" y="993"/>
                    <a:pt x="78" y="1090"/>
                  </a:cubicBezTo>
                  <a:cubicBezTo>
                    <a:pt x="0" y="1246"/>
                    <a:pt x="0" y="1421"/>
                    <a:pt x="39" y="1576"/>
                  </a:cubicBezTo>
                  <a:cubicBezTo>
                    <a:pt x="59" y="1810"/>
                    <a:pt x="234" y="2024"/>
                    <a:pt x="428" y="2160"/>
                  </a:cubicBezTo>
                  <a:cubicBezTo>
                    <a:pt x="506" y="2199"/>
                    <a:pt x="584" y="2238"/>
                    <a:pt x="681" y="2257"/>
                  </a:cubicBezTo>
                  <a:cubicBezTo>
                    <a:pt x="760" y="2273"/>
                    <a:pt x="838" y="2301"/>
                    <a:pt x="917" y="2301"/>
                  </a:cubicBezTo>
                  <a:cubicBezTo>
                    <a:pt x="935" y="2301"/>
                    <a:pt x="954" y="2300"/>
                    <a:pt x="973" y="2296"/>
                  </a:cubicBezTo>
                  <a:cubicBezTo>
                    <a:pt x="1050" y="2296"/>
                    <a:pt x="1148" y="2296"/>
                    <a:pt x="1245" y="2276"/>
                  </a:cubicBezTo>
                  <a:cubicBezTo>
                    <a:pt x="1342" y="2257"/>
                    <a:pt x="1439" y="2218"/>
                    <a:pt x="1517" y="2179"/>
                  </a:cubicBezTo>
                  <a:cubicBezTo>
                    <a:pt x="1653" y="2121"/>
                    <a:pt x="1790" y="2024"/>
                    <a:pt x="1887" y="1946"/>
                  </a:cubicBezTo>
                  <a:cubicBezTo>
                    <a:pt x="2023" y="1849"/>
                    <a:pt x="2120" y="1732"/>
                    <a:pt x="2217" y="1596"/>
                  </a:cubicBezTo>
                  <a:cubicBezTo>
                    <a:pt x="2315" y="1460"/>
                    <a:pt x="2392" y="1323"/>
                    <a:pt x="2451" y="1168"/>
                  </a:cubicBezTo>
                  <a:cubicBezTo>
                    <a:pt x="2470" y="1071"/>
                    <a:pt x="2490" y="973"/>
                    <a:pt x="2470" y="876"/>
                  </a:cubicBezTo>
                  <a:cubicBezTo>
                    <a:pt x="2470" y="798"/>
                    <a:pt x="2451" y="701"/>
                    <a:pt x="2412" y="623"/>
                  </a:cubicBezTo>
                  <a:cubicBezTo>
                    <a:pt x="2373" y="565"/>
                    <a:pt x="2334" y="526"/>
                    <a:pt x="2295" y="468"/>
                  </a:cubicBezTo>
                  <a:cubicBezTo>
                    <a:pt x="2217" y="370"/>
                    <a:pt x="2120" y="293"/>
                    <a:pt x="1984" y="254"/>
                  </a:cubicBezTo>
                  <a:lnTo>
                    <a:pt x="1965" y="254"/>
                  </a:lnTo>
                  <a:cubicBezTo>
                    <a:pt x="1887" y="156"/>
                    <a:pt x="1770" y="59"/>
                    <a:pt x="1653" y="40"/>
                  </a:cubicBezTo>
                  <a:cubicBezTo>
                    <a:pt x="1576" y="20"/>
                    <a:pt x="1517" y="1"/>
                    <a:pt x="14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6" name="Google Shape;796;p39"/>
            <p:cNvSpPr/>
            <p:nvPr/>
          </p:nvSpPr>
          <p:spPr>
            <a:xfrm>
              <a:off x="-6925600" y="1961538"/>
              <a:ext cx="54950" cy="55150"/>
            </a:xfrm>
            <a:custGeom>
              <a:avLst/>
              <a:gdLst/>
              <a:ahLst/>
              <a:cxnLst/>
              <a:rect l="l" t="t" r="r" b="b"/>
              <a:pathLst>
                <a:path w="2198" h="2206" extrusionOk="0">
                  <a:moveTo>
                    <a:pt x="1517" y="0"/>
                  </a:moveTo>
                  <a:cubicBezTo>
                    <a:pt x="1381" y="0"/>
                    <a:pt x="1225" y="39"/>
                    <a:pt x="1089" y="117"/>
                  </a:cubicBezTo>
                  <a:cubicBezTo>
                    <a:pt x="1089" y="117"/>
                    <a:pt x="1070" y="117"/>
                    <a:pt x="1050" y="136"/>
                  </a:cubicBezTo>
                  <a:cubicBezTo>
                    <a:pt x="934" y="195"/>
                    <a:pt x="817" y="292"/>
                    <a:pt x="739" y="428"/>
                  </a:cubicBezTo>
                  <a:cubicBezTo>
                    <a:pt x="583" y="584"/>
                    <a:pt x="408" y="739"/>
                    <a:pt x="253" y="914"/>
                  </a:cubicBezTo>
                  <a:cubicBezTo>
                    <a:pt x="156" y="992"/>
                    <a:pt x="78" y="1089"/>
                    <a:pt x="39" y="1225"/>
                  </a:cubicBezTo>
                  <a:cubicBezTo>
                    <a:pt x="0" y="1303"/>
                    <a:pt x="0" y="1400"/>
                    <a:pt x="19" y="1498"/>
                  </a:cubicBezTo>
                  <a:cubicBezTo>
                    <a:pt x="19" y="1595"/>
                    <a:pt x="39" y="1673"/>
                    <a:pt x="78" y="1770"/>
                  </a:cubicBezTo>
                  <a:cubicBezTo>
                    <a:pt x="136" y="1867"/>
                    <a:pt x="214" y="1965"/>
                    <a:pt x="331" y="2042"/>
                  </a:cubicBezTo>
                  <a:cubicBezTo>
                    <a:pt x="408" y="2081"/>
                    <a:pt x="486" y="2120"/>
                    <a:pt x="564" y="2159"/>
                  </a:cubicBezTo>
                  <a:cubicBezTo>
                    <a:pt x="642" y="2178"/>
                    <a:pt x="739" y="2198"/>
                    <a:pt x="817" y="2198"/>
                  </a:cubicBezTo>
                  <a:cubicBezTo>
                    <a:pt x="851" y="2204"/>
                    <a:pt x="887" y="2206"/>
                    <a:pt x="923" y="2206"/>
                  </a:cubicBezTo>
                  <a:cubicBezTo>
                    <a:pt x="1010" y="2206"/>
                    <a:pt x="1098" y="2192"/>
                    <a:pt x="1167" y="2178"/>
                  </a:cubicBezTo>
                  <a:cubicBezTo>
                    <a:pt x="1284" y="2178"/>
                    <a:pt x="1400" y="2140"/>
                    <a:pt x="1498" y="2081"/>
                  </a:cubicBezTo>
                  <a:cubicBezTo>
                    <a:pt x="1575" y="2042"/>
                    <a:pt x="1634" y="1984"/>
                    <a:pt x="1712" y="1945"/>
                  </a:cubicBezTo>
                  <a:cubicBezTo>
                    <a:pt x="1731" y="1926"/>
                    <a:pt x="1750" y="1906"/>
                    <a:pt x="1770" y="1887"/>
                  </a:cubicBezTo>
                  <a:cubicBezTo>
                    <a:pt x="1828" y="1828"/>
                    <a:pt x="1887" y="1770"/>
                    <a:pt x="1945" y="1692"/>
                  </a:cubicBezTo>
                  <a:cubicBezTo>
                    <a:pt x="1984" y="1614"/>
                    <a:pt x="2023" y="1517"/>
                    <a:pt x="2062" y="1459"/>
                  </a:cubicBezTo>
                  <a:cubicBezTo>
                    <a:pt x="2120" y="1362"/>
                    <a:pt x="2120" y="1225"/>
                    <a:pt x="2139" y="1128"/>
                  </a:cubicBezTo>
                  <a:cubicBezTo>
                    <a:pt x="2159" y="1070"/>
                    <a:pt x="2159" y="1012"/>
                    <a:pt x="2159" y="953"/>
                  </a:cubicBezTo>
                  <a:cubicBezTo>
                    <a:pt x="2178" y="875"/>
                    <a:pt x="2198" y="817"/>
                    <a:pt x="2198" y="739"/>
                  </a:cubicBezTo>
                  <a:cubicBezTo>
                    <a:pt x="2198" y="661"/>
                    <a:pt x="2178" y="564"/>
                    <a:pt x="2139" y="486"/>
                  </a:cubicBezTo>
                  <a:cubicBezTo>
                    <a:pt x="2120" y="389"/>
                    <a:pt x="2081" y="311"/>
                    <a:pt x="2023" y="234"/>
                  </a:cubicBezTo>
                  <a:cubicBezTo>
                    <a:pt x="1887" y="97"/>
                    <a:pt x="1712" y="0"/>
                    <a:pt x="15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7" name="Google Shape;797;p39"/>
            <p:cNvSpPr/>
            <p:nvPr/>
          </p:nvSpPr>
          <p:spPr>
            <a:xfrm>
              <a:off x="-6977650" y="2064613"/>
              <a:ext cx="37000" cy="37950"/>
            </a:xfrm>
            <a:custGeom>
              <a:avLst/>
              <a:gdLst/>
              <a:ahLst/>
              <a:cxnLst/>
              <a:rect l="l" t="t" r="r" b="b"/>
              <a:pathLst>
                <a:path w="1480" h="1518" extrusionOk="0">
                  <a:moveTo>
                    <a:pt x="779" y="0"/>
                  </a:moveTo>
                  <a:cubicBezTo>
                    <a:pt x="721" y="0"/>
                    <a:pt x="662" y="20"/>
                    <a:pt x="604" y="20"/>
                  </a:cubicBezTo>
                  <a:lnTo>
                    <a:pt x="584" y="20"/>
                  </a:lnTo>
                  <a:cubicBezTo>
                    <a:pt x="507" y="39"/>
                    <a:pt x="409" y="78"/>
                    <a:pt x="351" y="137"/>
                  </a:cubicBezTo>
                  <a:cubicBezTo>
                    <a:pt x="273" y="175"/>
                    <a:pt x="195" y="234"/>
                    <a:pt x="157" y="331"/>
                  </a:cubicBezTo>
                  <a:cubicBezTo>
                    <a:pt x="98" y="389"/>
                    <a:pt x="79" y="448"/>
                    <a:pt x="59" y="526"/>
                  </a:cubicBezTo>
                  <a:cubicBezTo>
                    <a:pt x="40" y="603"/>
                    <a:pt x="20" y="662"/>
                    <a:pt x="1" y="759"/>
                  </a:cubicBezTo>
                  <a:cubicBezTo>
                    <a:pt x="20" y="817"/>
                    <a:pt x="20" y="876"/>
                    <a:pt x="20" y="934"/>
                  </a:cubicBezTo>
                  <a:cubicBezTo>
                    <a:pt x="40" y="1051"/>
                    <a:pt x="98" y="1167"/>
                    <a:pt x="176" y="1265"/>
                  </a:cubicBezTo>
                  <a:lnTo>
                    <a:pt x="195" y="1265"/>
                  </a:lnTo>
                  <a:cubicBezTo>
                    <a:pt x="195" y="1265"/>
                    <a:pt x="332" y="1381"/>
                    <a:pt x="332" y="1381"/>
                  </a:cubicBezTo>
                  <a:cubicBezTo>
                    <a:pt x="390" y="1420"/>
                    <a:pt x="448" y="1459"/>
                    <a:pt x="507" y="1479"/>
                  </a:cubicBezTo>
                  <a:cubicBezTo>
                    <a:pt x="507" y="1479"/>
                    <a:pt x="701" y="1517"/>
                    <a:pt x="701" y="1517"/>
                  </a:cubicBezTo>
                  <a:cubicBezTo>
                    <a:pt x="759" y="1517"/>
                    <a:pt x="837" y="1517"/>
                    <a:pt x="896" y="1498"/>
                  </a:cubicBezTo>
                  <a:cubicBezTo>
                    <a:pt x="896" y="1498"/>
                    <a:pt x="1071" y="1440"/>
                    <a:pt x="1071" y="1440"/>
                  </a:cubicBezTo>
                  <a:cubicBezTo>
                    <a:pt x="1071" y="1440"/>
                    <a:pt x="1226" y="1323"/>
                    <a:pt x="1226" y="1323"/>
                  </a:cubicBezTo>
                  <a:cubicBezTo>
                    <a:pt x="1265" y="1284"/>
                    <a:pt x="1304" y="1226"/>
                    <a:pt x="1343" y="1187"/>
                  </a:cubicBezTo>
                  <a:lnTo>
                    <a:pt x="1362" y="1187"/>
                  </a:lnTo>
                  <a:cubicBezTo>
                    <a:pt x="1382" y="1128"/>
                    <a:pt x="1421" y="1051"/>
                    <a:pt x="1440" y="992"/>
                  </a:cubicBezTo>
                  <a:cubicBezTo>
                    <a:pt x="1440" y="973"/>
                    <a:pt x="1440" y="973"/>
                    <a:pt x="1440" y="973"/>
                  </a:cubicBezTo>
                  <a:cubicBezTo>
                    <a:pt x="1460" y="953"/>
                    <a:pt x="1479" y="817"/>
                    <a:pt x="1479" y="798"/>
                  </a:cubicBezTo>
                  <a:cubicBezTo>
                    <a:pt x="1479" y="778"/>
                    <a:pt x="1479" y="778"/>
                    <a:pt x="1479" y="778"/>
                  </a:cubicBezTo>
                  <a:cubicBezTo>
                    <a:pt x="1479" y="759"/>
                    <a:pt x="1479" y="603"/>
                    <a:pt x="1479" y="584"/>
                  </a:cubicBezTo>
                  <a:lnTo>
                    <a:pt x="1460" y="584"/>
                  </a:lnTo>
                  <a:cubicBezTo>
                    <a:pt x="1460" y="584"/>
                    <a:pt x="1401" y="409"/>
                    <a:pt x="1401" y="409"/>
                  </a:cubicBezTo>
                  <a:cubicBezTo>
                    <a:pt x="1401" y="409"/>
                    <a:pt x="1304" y="253"/>
                    <a:pt x="1304" y="253"/>
                  </a:cubicBezTo>
                  <a:cubicBezTo>
                    <a:pt x="1265" y="195"/>
                    <a:pt x="1207" y="156"/>
                    <a:pt x="1168" y="137"/>
                  </a:cubicBezTo>
                  <a:cubicBezTo>
                    <a:pt x="1110" y="98"/>
                    <a:pt x="1051" y="59"/>
                    <a:pt x="973" y="39"/>
                  </a:cubicBezTo>
                  <a:cubicBezTo>
                    <a:pt x="915" y="20"/>
                    <a:pt x="857" y="0"/>
                    <a:pt x="7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8" name="Google Shape;798;p39"/>
            <p:cNvSpPr/>
            <p:nvPr/>
          </p:nvSpPr>
          <p:spPr>
            <a:xfrm>
              <a:off x="-6894975" y="2226038"/>
              <a:ext cx="36975" cy="37950"/>
            </a:xfrm>
            <a:custGeom>
              <a:avLst/>
              <a:gdLst/>
              <a:ahLst/>
              <a:cxnLst/>
              <a:rect l="l" t="t" r="r" b="b"/>
              <a:pathLst>
                <a:path w="1479" h="1518" extrusionOk="0">
                  <a:moveTo>
                    <a:pt x="798" y="1"/>
                  </a:moveTo>
                  <a:cubicBezTo>
                    <a:pt x="662" y="1"/>
                    <a:pt x="545" y="20"/>
                    <a:pt x="428" y="78"/>
                  </a:cubicBezTo>
                  <a:cubicBezTo>
                    <a:pt x="389" y="98"/>
                    <a:pt x="331" y="137"/>
                    <a:pt x="292" y="176"/>
                  </a:cubicBezTo>
                  <a:cubicBezTo>
                    <a:pt x="195" y="253"/>
                    <a:pt x="117" y="370"/>
                    <a:pt x="78" y="487"/>
                  </a:cubicBezTo>
                  <a:lnTo>
                    <a:pt x="59" y="584"/>
                  </a:lnTo>
                  <a:cubicBezTo>
                    <a:pt x="20" y="681"/>
                    <a:pt x="0" y="759"/>
                    <a:pt x="20" y="856"/>
                  </a:cubicBezTo>
                  <a:cubicBezTo>
                    <a:pt x="20" y="954"/>
                    <a:pt x="39" y="1051"/>
                    <a:pt x="98" y="1129"/>
                  </a:cubicBezTo>
                  <a:cubicBezTo>
                    <a:pt x="136" y="1206"/>
                    <a:pt x="195" y="1284"/>
                    <a:pt x="253" y="1343"/>
                  </a:cubicBezTo>
                  <a:cubicBezTo>
                    <a:pt x="331" y="1401"/>
                    <a:pt x="409" y="1459"/>
                    <a:pt x="506" y="1479"/>
                  </a:cubicBezTo>
                  <a:cubicBezTo>
                    <a:pt x="564" y="1498"/>
                    <a:pt x="623" y="1498"/>
                    <a:pt x="700" y="1518"/>
                  </a:cubicBezTo>
                  <a:cubicBezTo>
                    <a:pt x="817" y="1518"/>
                    <a:pt x="934" y="1498"/>
                    <a:pt x="1051" y="1440"/>
                  </a:cubicBezTo>
                  <a:cubicBezTo>
                    <a:pt x="1089" y="1401"/>
                    <a:pt x="1148" y="1382"/>
                    <a:pt x="1206" y="1343"/>
                  </a:cubicBezTo>
                  <a:cubicBezTo>
                    <a:pt x="1303" y="1245"/>
                    <a:pt x="1362" y="1148"/>
                    <a:pt x="1401" y="1031"/>
                  </a:cubicBezTo>
                  <a:lnTo>
                    <a:pt x="1440" y="934"/>
                  </a:lnTo>
                  <a:cubicBezTo>
                    <a:pt x="1478" y="837"/>
                    <a:pt x="1478" y="740"/>
                    <a:pt x="1459" y="662"/>
                  </a:cubicBezTo>
                  <a:cubicBezTo>
                    <a:pt x="1459" y="565"/>
                    <a:pt x="1440" y="467"/>
                    <a:pt x="1401" y="390"/>
                  </a:cubicBezTo>
                  <a:cubicBezTo>
                    <a:pt x="1362" y="312"/>
                    <a:pt x="1303" y="234"/>
                    <a:pt x="1226" y="176"/>
                  </a:cubicBezTo>
                  <a:cubicBezTo>
                    <a:pt x="1167" y="117"/>
                    <a:pt x="1070" y="59"/>
                    <a:pt x="992" y="39"/>
                  </a:cubicBezTo>
                  <a:cubicBezTo>
                    <a:pt x="914" y="20"/>
                    <a:pt x="856" y="1"/>
                    <a:pt x="7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9" name="Google Shape;799;p39"/>
            <p:cNvSpPr/>
            <p:nvPr/>
          </p:nvSpPr>
          <p:spPr>
            <a:xfrm>
              <a:off x="-6788500" y="2350038"/>
              <a:ext cx="42325" cy="38925"/>
            </a:xfrm>
            <a:custGeom>
              <a:avLst/>
              <a:gdLst/>
              <a:ahLst/>
              <a:cxnLst/>
              <a:rect l="l" t="t" r="r" b="b"/>
              <a:pathLst>
                <a:path w="1693" h="1557" extrusionOk="0">
                  <a:moveTo>
                    <a:pt x="1012" y="0"/>
                  </a:moveTo>
                  <a:cubicBezTo>
                    <a:pt x="876" y="0"/>
                    <a:pt x="759" y="20"/>
                    <a:pt x="643" y="78"/>
                  </a:cubicBezTo>
                  <a:cubicBezTo>
                    <a:pt x="565" y="117"/>
                    <a:pt x="487" y="156"/>
                    <a:pt x="390" y="214"/>
                  </a:cubicBezTo>
                  <a:cubicBezTo>
                    <a:pt x="312" y="253"/>
                    <a:pt x="234" y="292"/>
                    <a:pt x="176" y="370"/>
                  </a:cubicBezTo>
                  <a:cubicBezTo>
                    <a:pt x="117" y="448"/>
                    <a:pt x="59" y="525"/>
                    <a:pt x="40" y="623"/>
                  </a:cubicBezTo>
                  <a:cubicBezTo>
                    <a:pt x="1" y="720"/>
                    <a:pt x="1" y="798"/>
                    <a:pt x="20" y="895"/>
                  </a:cubicBezTo>
                  <a:cubicBezTo>
                    <a:pt x="20" y="992"/>
                    <a:pt x="40" y="1089"/>
                    <a:pt x="79" y="1167"/>
                  </a:cubicBezTo>
                  <a:cubicBezTo>
                    <a:pt x="117" y="1206"/>
                    <a:pt x="156" y="1264"/>
                    <a:pt x="176" y="1323"/>
                  </a:cubicBezTo>
                  <a:cubicBezTo>
                    <a:pt x="273" y="1420"/>
                    <a:pt x="370" y="1478"/>
                    <a:pt x="487" y="1517"/>
                  </a:cubicBezTo>
                  <a:cubicBezTo>
                    <a:pt x="565" y="1537"/>
                    <a:pt x="623" y="1537"/>
                    <a:pt x="681" y="1556"/>
                  </a:cubicBezTo>
                  <a:cubicBezTo>
                    <a:pt x="798" y="1556"/>
                    <a:pt x="934" y="1537"/>
                    <a:pt x="1032" y="1478"/>
                  </a:cubicBezTo>
                  <a:cubicBezTo>
                    <a:pt x="1129" y="1439"/>
                    <a:pt x="1207" y="1401"/>
                    <a:pt x="1284" y="1362"/>
                  </a:cubicBezTo>
                  <a:cubicBezTo>
                    <a:pt x="1382" y="1323"/>
                    <a:pt x="1440" y="1264"/>
                    <a:pt x="1498" y="1187"/>
                  </a:cubicBezTo>
                  <a:cubicBezTo>
                    <a:pt x="1576" y="1109"/>
                    <a:pt x="1615" y="1031"/>
                    <a:pt x="1654" y="934"/>
                  </a:cubicBezTo>
                  <a:cubicBezTo>
                    <a:pt x="1673" y="856"/>
                    <a:pt x="1693" y="759"/>
                    <a:pt x="1673" y="661"/>
                  </a:cubicBezTo>
                  <a:cubicBezTo>
                    <a:pt x="1673" y="564"/>
                    <a:pt x="1654" y="486"/>
                    <a:pt x="1615" y="389"/>
                  </a:cubicBezTo>
                  <a:cubicBezTo>
                    <a:pt x="1576" y="350"/>
                    <a:pt x="1537" y="292"/>
                    <a:pt x="1498" y="253"/>
                  </a:cubicBezTo>
                  <a:cubicBezTo>
                    <a:pt x="1421" y="156"/>
                    <a:pt x="1323" y="78"/>
                    <a:pt x="1187" y="39"/>
                  </a:cubicBezTo>
                  <a:cubicBezTo>
                    <a:pt x="1129" y="20"/>
                    <a:pt x="1070" y="20"/>
                    <a:pt x="1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0" name="Google Shape;800;p39"/>
            <p:cNvSpPr/>
            <p:nvPr/>
          </p:nvSpPr>
          <p:spPr>
            <a:xfrm>
              <a:off x="-6687350" y="2452138"/>
              <a:ext cx="52525" cy="46700"/>
            </a:xfrm>
            <a:custGeom>
              <a:avLst/>
              <a:gdLst/>
              <a:ahLst/>
              <a:cxnLst/>
              <a:rect l="l" t="t" r="r" b="b"/>
              <a:pathLst>
                <a:path w="2101" h="1868" extrusionOk="0">
                  <a:moveTo>
                    <a:pt x="1284" y="1"/>
                  </a:moveTo>
                  <a:cubicBezTo>
                    <a:pt x="1187" y="1"/>
                    <a:pt x="1109" y="1"/>
                    <a:pt x="1012" y="20"/>
                  </a:cubicBezTo>
                  <a:cubicBezTo>
                    <a:pt x="973" y="20"/>
                    <a:pt x="953" y="39"/>
                    <a:pt x="934" y="39"/>
                  </a:cubicBezTo>
                  <a:cubicBezTo>
                    <a:pt x="837" y="59"/>
                    <a:pt x="759" y="98"/>
                    <a:pt x="681" y="137"/>
                  </a:cubicBezTo>
                  <a:cubicBezTo>
                    <a:pt x="642" y="137"/>
                    <a:pt x="623" y="156"/>
                    <a:pt x="584" y="176"/>
                  </a:cubicBezTo>
                  <a:cubicBezTo>
                    <a:pt x="525" y="214"/>
                    <a:pt x="448" y="273"/>
                    <a:pt x="370" y="331"/>
                  </a:cubicBezTo>
                  <a:cubicBezTo>
                    <a:pt x="350" y="351"/>
                    <a:pt x="331" y="370"/>
                    <a:pt x="311" y="390"/>
                  </a:cubicBezTo>
                  <a:cubicBezTo>
                    <a:pt x="253" y="467"/>
                    <a:pt x="175" y="526"/>
                    <a:pt x="136" y="603"/>
                  </a:cubicBezTo>
                  <a:cubicBezTo>
                    <a:pt x="78" y="681"/>
                    <a:pt x="39" y="779"/>
                    <a:pt x="39" y="876"/>
                  </a:cubicBezTo>
                  <a:cubicBezTo>
                    <a:pt x="0" y="954"/>
                    <a:pt x="0" y="1051"/>
                    <a:pt x="20" y="1148"/>
                  </a:cubicBezTo>
                  <a:lnTo>
                    <a:pt x="97" y="1323"/>
                  </a:lnTo>
                  <a:cubicBezTo>
                    <a:pt x="136" y="1440"/>
                    <a:pt x="234" y="1518"/>
                    <a:pt x="331" y="1595"/>
                  </a:cubicBezTo>
                  <a:cubicBezTo>
                    <a:pt x="370" y="1615"/>
                    <a:pt x="409" y="1634"/>
                    <a:pt x="448" y="1654"/>
                  </a:cubicBezTo>
                  <a:cubicBezTo>
                    <a:pt x="486" y="1693"/>
                    <a:pt x="525" y="1712"/>
                    <a:pt x="584" y="1732"/>
                  </a:cubicBezTo>
                  <a:cubicBezTo>
                    <a:pt x="623" y="1751"/>
                    <a:pt x="661" y="1770"/>
                    <a:pt x="720" y="1790"/>
                  </a:cubicBezTo>
                  <a:cubicBezTo>
                    <a:pt x="817" y="1829"/>
                    <a:pt x="914" y="1848"/>
                    <a:pt x="1012" y="1868"/>
                  </a:cubicBezTo>
                  <a:lnTo>
                    <a:pt x="1070" y="1868"/>
                  </a:lnTo>
                  <a:cubicBezTo>
                    <a:pt x="1109" y="1868"/>
                    <a:pt x="1148" y="1868"/>
                    <a:pt x="1187" y="1848"/>
                  </a:cubicBezTo>
                  <a:lnTo>
                    <a:pt x="1303" y="1848"/>
                  </a:lnTo>
                  <a:cubicBezTo>
                    <a:pt x="1323" y="1848"/>
                    <a:pt x="1323" y="1848"/>
                    <a:pt x="1342" y="1829"/>
                  </a:cubicBezTo>
                  <a:cubicBezTo>
                    <a:pt x="1401" y="1809"/>
                    <a:pt x="1478" y="1790"/>
                    <a:pt x="1537" y="1770"/>
                  </a:cubicBezTo>
                  <a:cubicBezTo>
                    <a:pt x="1537" y="1770"/>
                    <a:pt x="1556" y="1770"/>
                    <a:pt x="1556" y="1751"/>
                  </a:cubicBezTo>
                  <a:cubicBezTo>
                    <a:pt x="1634" y="1712"/>
                    <a:pt x="1712" y="1673"/>
                    <a:pt x="1790" y="1615"/>
                  </a:cubicBezTo>
                  <a:cubicBezTo>
                    <a:pt x="1965" y="1440"/>
                    <a:pt x="2081" y="1206"/>
                    <a:pt x="2101" y="954"/>
                  </a:cubicBezTo>
                  <a:cubicBezTo>
                    <a:pt x="2101" y="876"/>
                    <a:pt x="2081" y="779"/>
                    <a:pt x="2042" y="701"/>
                  </a:cubicBezTo>
                  <a:cubicBezTo>
                    <a:pt x="2042" y="642"/>
                    <a:pt x="2042" y="603"/>
                    <a:pt x="2042" y="565"/>
                  </a:cubicBezTo>
                  <a:cubicBezTo>
                    <a:pt x="2003" y="448"/>
                    <a:pt x="1965" y="331"/>
                    <a:pt x="1867" y="234"/>
                  </a:cubicBezTo>
                  <a:cubicBezTo>
                    <a:pt x="1828" y="195"/>
                    <a:pt x="1790" y="156"/>
                    <a:pt x="1731" y="117"/>
                  </a:cubicBezTo>
                  <a:cubicBezTo>
                    <a:pt x="1634" y="39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1" name="Google Shape;801;p39"/>
            <p:cNvSpPr/>
            <p:nvPr/>
          </p:nvSpPr>
          <p:spPr>
            <a:xfrm>
              <a:off x="-6572125" y="2575638"/>
              <a:ext cx="48175" cy="48650"/>
            </a:xfrm>
            <a:custGeom>
              <a:avLst/>
              <a:gdLst/>
              <a:ahLst/>
              <a:cxnLst/>
              <a:rect l="l" t="t" r="r" b="b"/>
              <a:pathLst>
                <a:path w="1927" h="1946" extrusionOk="0">
                  <a:moveTo>
                    <a:pt x="1226" y="1"/>
                  </a:moveTo>
                  <a:cubicBezTo>
                    <a:pt x="1109" y="1"/>
                    <a:pt x="993" y="20"/>
                    <a:pt x="876" y="78"/>
                  </a:cubicBezTo>
                  <a:cubicBezTo>
                    <a:pt x="779" y="137"/>
                    <a:pt x="681" y="195"/>
                    <a:pt x="584" y="273"/>
                  </a:cubicBezTo>
                  <a:cubicBezTo>
                    <a:pt x="545" y="292"/>
                    <a:pt x="506" y="331"/>
                    <a:pt x="448" y="370"/>
                  </a:cubicBezTo>
                  <a:cubicBezTo>
                    <a:pt x="370" y="448"/>
                    <a:pt x="292" y="545"/>
                    <a:pt x="234" y="623"/>
                  </a:cubicBezTo>
                  <a:cubicBezTo>
                    <a:pt x="195" y="662"/>
                    <a:pt x="156" y="720"/>
                    <a:pt x="117" y="759"/>
                  </a:cubicBezTo>
                  <a:lnTo>
                    <a:pt x="40" y="934"/>
                  </a:lnTo>
                  <a:cubicBezTo>
                    <a:pt x="1" y="1031"/>
                    <a:pt x="1" y="1129"/>
                    <a:pt x="20" y="1207"/>
                  </a:cubicBezTo>
                  <a:cubicBezTo>
                    <a:pt x="1" y="1284"/>
                    <a:pt x="20" y="1343"/>
                    <a:pt x="59" y="1401"/>
                  </a:cubicBezTo>
                  <a:cubicBezTo>
                    <a:pt x="78" y="1479"/>
                    <a:pt x="117" y="1557"/>
                    <a:pt x="176" y="1634"/>
                  </a:cubicBezTo>
                  <a:cubicBezTo>
                    <a:pt x="234" y="1673"/>
                    <a:pt x="292" y="1732"/>
                    <a:pt x="351" y="1771"/>
                  </a:cubicBezTo>
                  <a:cubicBezTo>
                    <a:pt x="351" y="1790"/>
                    <a:pt x="370" y="1790"/>
                    <a:pt x="390" y="1790"/>
                  </a:cubicBezTo>
                  <a:cubicBezTo>
                    <a:pt x="448" y="1829"/>
                    <a:pt x="545" y="1887"/>
                    <a:pt x="623" y="1907"/>
                  </a:cubicBezTo>
                  <a:cubicBezTo>
                    <a:pt x="701" y="1926"/>
                    <a:pt x="798" y="1946"/>
                    <a:pt x="876" y="1946"/>
                  </a:cubicBezTo>
                  <a:cubicBezTo>
                    <a:pt x="954" y="1946"/>
                    <a:pt x="1032" y="1926"/>
                    <a:pt x="1109" y="1926"/>
                  </a:cubicBezTo>
                  <a:lnTo>
                    <a:pt x="1148" y="1926"/>
                  </a:lnTo>
                  <a:cubicBezTo>
                    <a:pt x="1226" y="1907"/>
                    <a:pt x="1304" y="1868"/>
                    <a:pt x="1382" y="1829"/>
                  </a:cubicBezTo>
                  <a:cubicBezTo>
                    <a:pt x="1401" y="1829"/>
                    <a:pt x="1401" y="1829"/>
                    <a:pt x="1420" y="1809"/>
                  </a:cubicBezTo>
                  <a:cubicBezTo>
                    <a:pt x="1479" y="1771"/>
                    <a:pt x="1537" y="1732"/>
                    <a:pt x="1596" y="1693"/>
                  </a:cubicBezTo>
                  <a:cubicBezTo>
                    <a:pt x="1615" y="1693"/>
                    <a:pt x="1615" y="1673"/>
                    <a:pt x="1634" y="1673"/>
                  </a:cubicBezTo>
                  <a:cubicBezTo>
                    <a:pt x="1673" y="1615"/>
                    <a:pt x="1732" y="1557"/>
                    <a:pt x="1771" y="1498"/>
                  </a:cubicBezTo>
                  <a:cubicBezTo>
                    <a:pt x="1829" y="1440"/>
                    <a:pt x="1868" y="1343"/>
                    <a:pt x="1887" y="1265"/>
                  </a:cubicBezTo>
                  <a:cubicBezTo>
                    <a:pt x="1926" y="1168"/>
                    <a:pt x="1926" y="1090"/>
                    <a:pt x="1926" y="993"/>
                  </a:cubicBezTo>
                  <a:cubicBezTo>
                    <a:pt x="1926" y="934"/>
                    <a:pt x="1907" y="895"/>
                    <a:pt x="1907" y="837"/>
                  </a:cubicBezTo>
                  <a:cubicBezTo>
                    <a:pt x="1907" y="779"/>
                    <a:pt x="1907" y="720"/>
                    <a:pt x="1907" y="662"/>
                  </a:cubicBezTo>
                  <a:cubicBezTo>
                    <a:pt x="1907" y="565"/>
                    <a:pt x="1887" y="487"/>
                    <a:pt x="1829" y="390"/>
                  </a:cubicBezTo>
                  <a:lnTo>
                    <a:pt x="1732" y="254"/>
                  </a:lnTo>
                  <a:cubicBezTo>
                    <a:pt x="1654" y="156"/>
                    <a:pt x="1537" y="78"/>
                    <a:pt x="1420" y="40"/>
                  </a:cubicBezTo>
                  <a:cubicBezTo>
                    <a:pt x="1362" y="20"/>
                    <a:pt x="1284" y="20"/>
                    <a:pt x="12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2" name="Google Shape;802;p39"/>
            <p:cNvSpPr/>
            <p:nvPr/>
          </p:nvSpPr>
          <p:spPr>
            <a:xfrm>
              <a:off x="-6707775" y="2587663"/>
              <a:ext cx="37450" cy="40525"/>
            </a:xfrm>
            <a:custGeom>
              <a:avLst/>
              <a:gdLst/>
              <a:ahLst/>
              <a:cxnLst/>
              <a:rect l="l" t="t" r="r" b="b"/>
              <a:pathLst>
                <a:path w="1498" h="1621" extrusionOk="0">
                  <a:moveTo>
                    <a:pt x="747" y="1"/>
                  </a:moveTo>
                  <a:cubicBezTo>
                    <a:pt x="640" y="1"/>
                    <a:pt x="547" y="36"/>
                    <a:pt x="467" y="84"/>
                  </a:cubicBezTo>
                  <a:lnTo>
                    <a:pt x="312" y="181"/>
                  </a:lnTo>
                  <a:cubicBezTo>
                    <a:pt x="214" y="259"/>
                    <a:pt x="136" y="375"/>
                    <a:pt x="98" y="492"/>
                  </a:cubicBezTo>
                  <a:lnTo>
                    <a:pt x="39" y="687"/>
                  </a:lnTo>
                  <a:cubicBezTo>
                    <a:pt x="0" y="764"/>
                    <a:pt x="0" y="862"/>
                    <a:pt x="20" y="959"/>
                  </a:cubicBezTo>
                  <a:cubicBezTo>
                    <a:pt x="20" y="1056"/>
                    <a:pt x="39" y="1134"/>
                    <a:pt x="78" y="1231"/>
                  </a:cubicBezTo>
                  <a:cubicBezTo>
                    <a:pt x="117" y="1309"/>
                    <a:pt x="175" y="1387"/>
                    <a:pt x="253" y="1445"/>
                  </a:cubicBezTo>
                  <a:cubicBezTo>
                    <a:pt x="312" y="1504"/>
                    <a:pt x="389" y="1562"/>
                    <a:pt x="487" y="1581"/>
                  </a:cubicBezTo>
                  <a:cubicBezTo>
                    <a:pt x="564" y="1601"/>
                    <a:pt x="623" y="1601"/>
                    <a:pt x="681" y="1620"/>
                  </a:cubicBezTo>
                  <a:cubicBezTo>
                    <a:pt x="798" y="1620"/>
                    <a:pt x="934" y="1601"/>
                    <a:pt x="1031" y="1542"/>
                  </a:cubicBezTo>
                  <a:cubicBezTo>
                    <a:pt x="1089" y="1504"/>
                    <a:pt x="1148" y="1465"/>
                    <a:pt x="1187" y="1445"/>
                  </a:cubicBezTo>
                  <a:cubicBezTo>
                    <a:pt x="1284" y="1348"/>
                    <a:pt x="1362" y="1251"/>
                    <a:pt x="1401" y="1134"/>
                  </a:cubicBezTo>
                  <a:lnTo>
                    <a:pt x="1459" y="939"/>
                  </a:lnTo>
                  <a:cubicBezTo>
                    <a:pt x="1498" y="842"/>
                    <a:pt x="1498" y="745"/>
                    <a:pt x="1478" y="667"/>
                  </a:cubicBezTo>
                  <a:cubicBezTo>
                    <a:pt x="1478" y="570"/>
                    <a:pt x="1459" y="473"/>
                    <a:pt x="1420" y="395"/>
                  </a:cubicBezTo>
                  <a:cubicBezTo>
                    <a:pt x="1381" y="298"/>
                    <a:pt x="1323" y="239"/>
                    <a:pt x="1245" y="181"/>
                  </a:cubicBezTo>
                  <a:cubicBezTo>
                    <a:pt x="1187" y="103"/>
                    <a:pt x="1089" y="64"/>
                    <a:pt x="1012" y="45"/>
                  </a:cubicBezTo>
                  <a:cubicBezTo>
                    <a:pt x="934" y="25"/>
                    <a:pt x="876" y="6"/>
                    <a:pt x="817" y="6"/>
                  </a:cubicBezTo>
                  <a:cubicBezTo>
                    <a:pt x="793" y="2"/>
                    <a:pt x="770" y="1"/>
                    <a:pt x="7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3" name="Google Shape;803;p39"/>
            <p:cNvSpPr/>
            <p:nvPr/>
          </p:nvSpPr>
          <p:spPr>
            <a:xfrm>
              <a:off x="-6893025" y="2455538"/>
              <a:ext cx="59325" cy="56525"/>
            </a:xfrm>
            <a:custGeom>
              <a:avLst/>
              <a:gdLst/>
              <a:ahLst/>
              <a:cxnLst/>
              <a:rect l="l" t="t" r="r" b="b"/>
              <a:pathLst>
                <a:path w="2373" h="2261" extrusionOk="0">
                  <a:moveTo>
                    <a:pt x="1576" y="1"/>
                  </a:moveTo>
                  <a:cubicBezTo>
                    <a:pt x="1478" y="1"/>
                    <a:pt x="1381" y="20"/>
                    <a:pt x="1303" y="59"/>
                  </a:cubicBezTo>
                  <a:cubicBezTo>
                    <a:pt x="1206" y="78"/>
                    <a:pt x="1128" y="117"/>
                    <a:pt x="1070" y="195"/>
                  </a:cubicBezTo>
                  <a:cubicBezTo>
                    <a:pt x="992" y="254"/>
                    <a:pt x="934" y="331"/>
                    <a:pt x="895" y="429"/>
                  </a:cubicBezTo>
                  <a:cubicBezTo>
                    <a:pt x="817" y="448"/>
                    <a:pt x="759" y="487"/>
                    <a:pt x="681" y="506"/>
                  </a:cubicBezTo>
                  <a:cubicBezTo>
                    <a:pt x="545" y="565"/>
                    <a:pt x="389" y="643"/>
                    <a:pt x="272" y="759"/>
                  </a:cubicBezTo>
                  <a:cubicBezTo>
                    <a:pt x="214" y="818"/>
                    <a:pt x="156" y="876"/>
                    <a:pt x="117" y="934"/>
                  </a:cubicBezTo>
                  <a:cubicBezTo>
                    <a:pt x="39" y="1090"/>
                    <a:pt x="0" y="1168"/>
                    <a:pt x="0" y="1343"/>
                  </a:cubicBezTo>
                  <a:cubicBezTo>
                    <a:pt x="0" y="1362"/>
                    <a:pt x="0" y="1362"/>
                    <a:pt x="0" y="1382"/>
                  </a:cubicBezTo>
                  <a:cubicBezTo>
                    <a:pt x="0" y="1440"/>
                    <a:pt x="0" y="1518"/>
                    <a:pt x="0" y="1576"/>
                  </a:cubicBezTo>
                  <a:cubicBezTo>
                    <a:pt x="20" y="1654"/>
                    <a:pt x="58" y="1732"/>
                    <a:pt x="78" y="1790"/>
                  </a:cubicBezTo>
                  <a:cubicBezTo>
                    <a:pt x="234" y="2082"/>
                    <a:pt x="506" y="2237"/>
                    <a:pt x="836" y="2257"/>
                  </a:cubicBezTo>
                  <a:cubicBezTo>
                    <a:pt x="862" y="2259"/>
                    <a:pt x="889" y="2261"/>
                    <a:pt x="915" y="2261"/>
                  </a:cubicBezTo>
                  <a:cubicBezTo>
                    <a:pt x="1083" y="2261"/>
                    <a:pt x="1249" y="2210"/>
                    <a:pt x="1400" y="2160"/>
                  </a:cubicBezTo>
                  <a:cubicBezTo>
                    <a:pt x="1498" y="2121"/>
                    <a:pt x="1595" y="2062"/>
                    <a:pt x="1673" y="2004"/>
                  </a:cubicBezTo>
                  <a:cubicBezTo>
                    <a:pt x="1751" y="1965"/>
                    <a:pt x="1848" y="1907"/>
                    <a:pt x="1926" y="1829"/>
                  </a:cubicBezTo>
                  <a:cubicBezTo>
                    <a:pt x="1945" y="1809"/>
                    <a:pt x="1964" y="1790"/>
                    <a:pt x="1984" y="1771"/>
                  </a:cubicBezTo>
                  <a:cubicBezTo>
                    <a:pt x="2042" y="1712"/>
                    <a:pt x="2101" y="1654"/>
                    <a:pt x="2159" y="1576"/>
                  </a:cubicBezTo>
                  <a:cubicBezTo>
                    <a:pt x="2178" y="1537"/>
                    <a:pt x="2198" y="1479"/>
                    <a:pt x="2217" y="1440"/>
                  </a:cubicBezTo>
                  <a:cubicBezTo>
                    <a:pt x="2237" y="1401"/>
                    <a:pt x="2256" y="1362"/>
                    <a:pt x="2276" y="1323"/>
                  </a:cubicBezTo>
                  <a:cubicBezTo>
                    <a:pt x="2315" y="1265"/>
                    <a:pt x="2334" y="1187"/>
                    <a:pt x="2334" y="1129"/>
                  </a:cubicBezTo>
                  <a:cubicBezTo>
                    <a:pt x="2373" y="1032"/>
                    <a:pt x="2373" y="934"/>
                    <a:pt x="2353" y="837"/>
                  </a:cubicBezTo>
                  <a:cubicBezTo>
                    <a:pt x="2334" y="837"/>
                    <a:pt x="2334" y="818"/>
                    <a:pt x="2334" y="798"/>
                  </a:cubicBezTo>
                  <a:cubicBezTo>
                    <a:pt x="2315" y="701"/>
                    <a:pt x="2295" y="623"/>
                    <a:pt x="2237" y="506"/>
                  </a:cubicBezTo>
                  <a:cubicBezTo>
                    <a:pt x="2198" y="409"/>
                    <a:pt x="2140" y="312"/>
                    <a:pt x="2081" y="254"/>
                  </a:cubicBezTo>
                  <a:cubicBezTo>
                    <a:pt x="2003" y="176"/>
                    <a:pt x="1945" y="117"/>
                    <a:pt x="1848" y="78"/>
                  </a:cubicBezTo>
                  <a:cubicBezTo>
                    <a:pt x="1770" y="40"/>
                    <a:pt x="1673" y="1"/>
                    <a:pt x="15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4" name="Google Shape;804;p39"/>
            <p:cNvSpPr/>
            <p:nvPr/>
          </p:nvSpPr>
          <p:spPr>
            <a:xfrm>
              <a:off x="-6925600" y="2348088"/>
              <a:ext cx="48150" cy="44600"/>
            </a:xfrm>
            <a:custGeom>
              <a:avLst/>
              <a:gdLst/>
              <a:ahLst/>
              <a:cxnLst/>
              <a:rect l="l" t="t" r="r" b="b"/>
              <a:pathLst>
                <a:path w="1926" h="1784" extrusionOk="0">
                  <a:moveTo>
                    <a:pt x="1245" y="0"/>
                  </a:moveTo>
                  <a:cubicBezTo>
                    <a:pt x="1109" y="0"/>
                    <a:pt x="992" y="20"/>
                    <a:pt x="875" y="78"/>
                  </a:cubicBezTo>
                  <a:cubicBezTo>
                    <a:pt x="856" y="98"/>
                    <a:pt x="817" y="117"/>
                    <a:pt x="778" y="137"/>
                  </a:cubicBezTo>
                  <a:lnTo>
                    <a:pt x="759" y="156"/>
                  </a:lnTo>
                  <a:cubicBezTo>
                    <a:pt x="739" y="156"/>
                    <a:pt x="739" y="156"/>
                    <a:pt x="720" y="175"/>
                  </a:cubicBezTo>
                  <a:cubicBezTo>
                    <a:pt x="622" y="234"/>
                    <a:pt x="506" y="273"/>
                    <a:pt x="408" y="331"/>
                  </a:cubicBezTo>
                  <a:cubicBezTo>
                    <a:pt x="350" y="370"/>
                    <a:pt x="311" y="409"/>
                    <a:pt x="253" y="448"/>
                  </a:cubicBezTo>
                  <a:cubicBezTo>
                    <a:pt x="214" y="487"/>
                    <a:pt x="175" y="526"/>
                    <a:pt x="136" y="584"/>
                  </a:cubicBezTo>
                  <a:cubicBezTo>
                    <a:pt x="117" y="642"/>
                    <a:pt x="78" y="701"/>
                    <a:pt x="58" y="759"/>
                  </a:cubicBezTo>
                  <a:cubicBezTo>
                    <a:pt x="19" y="837"/>
                    <a:pt x="0" y="934"/>
                    <a:pt x="19" y="1031"/>
                  </a:cubicBezTo>
                  <a:cubicBezTo>
                    <a:pt x="19" y="1090"/>
                    <a:pt x="39" y="1148"/>
                    <a:pt x="58" y="1206"/>
                  </a:cubicBezTo>
                  <a:cubicBezTo>
                    <a:pt x="78" y="1265"/>
                    <a:pt x="97" y="1323"/>
                    <a:pt x="136" y="1362"/>
                  </a:cubicBezTo>
                  <a:cubicBezTo>
                    <a:pt x="175" y="1420"/>
                    <a:pt x="214" y="1479"/>
                    <a:pt x="272" y="1498"/>
                  </a:cubicBezTo>
                  <a:cubicBezTo>
                    <a:pt x="331" y="1576"/>
                    <a:pt x="408" y="1615"/>
                    <a:pt x="506" y="1654"/>
                  </a:cubicBezTo>
                  <a:cubicBezTo>
                    <a:pt x="603" y="1692"/>
                    <a:pt x="681" y="1712"/>
                    <a:pt x="778" y="1751"/>
                  </a:cubicBezTo>
                  <a:cubicBezTo>
                    <a:pt x="846" y="1774"/>
                    <a:pt x="921" y="1783"/>
                    <a:pt x="995" y="1783"/>
                  </a:cubicBezTo>
                  <a:cubicBezTo>
                    <a:pt x="1048" y="1783"/>
                    <a:pt x="1099" y="1778"/>
                    <a:pt x="1148" y="1770"/>
                  </a:cubicBezTo>
                  <a:cubicBezTo>
                    <a:pt x="1264" y="1731"/>
                    <a:pt x="1381" y="1692"/>
                    <a:pt x="1478" y="1595"/>
                  </a:cubicBezTo>
                  <a:cubicBezTo>
                    <a:pt x="1517" y="1556"/>
                    <a:pt x="1575" y="1498"/>
                    <a:pt x="1614" y="1440"/>
                  </a:cubicBezTo>
                  <a:cubicBezTo>
                    <a:pt x="1634" y="1420"/>
                    <a:pt x="1634" y="1420"/>
                    <a:pt x="1634" y="1401"/>
                  </a:cubicBezTo>
                  <a:cubicBezTo>
                    <a:pt x="1673" y="1342"/>
                    <a:pt x="1712" y="1265"/>
                    <a:pt x="1731" y="1206"/>
                  </a:cubicBezTo>
                  <a:cubicBezTo>
                    <a:pt x="1750" y="1187"/>
                    <a:pt x="1750" y="1187"/>
                    <a:pt x="1750" y="1167"/>
                  </a:cubicBezTo>
                  <a:cubicBezTo>
                    <a:pt x="1809" y="1109"/>
                    <a:pt x="1848" y="1031"/>
                    <a:pt x="1887" y="953"/>
                  </a:cubicBezTo>
                  <a:cubicBezTo>
                    <a:pt x="1925" y="856"/>
                    <a:pt x="1925" y="759"/>
                    <a:pt x="1906" y="662"/>
                  </a:cubicBezTo>
                  <a:cubicBezTo>
                    <a:pt x="1906" y="564"/>
                    <a:pt x="1887" y="487"/>
                    <a:pt x="1848" y="409"/>
                  </a:cubicBezTo>
                  <a:cubicBezTo>
                    <a:pt x="1809" y="350"/>
                    <a:pt x="1770" y="292"/>
                    <a:pt x="1731" y="253"/>
                  </a:cubicBezTo>
                  <a:cubicBezTo>
                    <a:pt x="1653" y="156"/>
                    <a:pt x="1556" y="78"/>
                    <a:pt x="1420" y="39"/>
                  </a:cubicBezTo>
                  <a:cubicBezTo>
                    <a:pt x="1361" y="39"/>
                    <a:pt x="1303" y="20"/>
                    <a:pt x="12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5" name="Google Shape;805;p39"/>
            <p:cNvSpPr/>
            <p:nvPr/>
          </p:nvSpPr>
          <p:spPr>
            <a:xfrm>
              <a:off x="-6782650" y="2436738"/>
              <a:ext cx="40850" cy="37500"/>
            </a:xfrm>
            <a:custGeom>
              <a:avLst/>
              <a:gdLst/>
              <a:ahLst/>
              <a:cxnLst/>
              <a:rect l="l" t="t" r="r" b="b"/>
              <a:pathLst>
                <a:path w="1634" h="1500" extrusionOk="0">
                  <a:moveTo>
                    <a:pt x="782" y="1"/>
                  </a:moveTo>
                  <a:cubicBezTo>
                    <a:pt x="742" y="1"/>
                    <a:pt x="702" y="6"/>
                    <a:pt x="661" y="14"/>
                  </a:cubicBezTo>
                  <a:cubicBezTo>
                    <a:pt x="584" y="14"/>
                    <a:pt x="486" y="33"/>
                    <a:pt x="409" y="72"/>
                  </a:cubicBezTo>
                  <a:cubicBezTo>
                    <a:pt x="311" y="111"/>
                    <a:pt x="253" y="169"/>
                    <a:pt x="195" y="247"/>
                  </a:cubicBezTo>
                  <a:cubicBezTo>
                    <a:pt x="117" y="325"/>
                    <a:pt x="78" y="403"/>
                    <a:pt x="58" y="500"/>
                  </a:cubicBezTo>
                  <a:cubicBezTo>
                    <a:pt x="39" y="558"/>
                    <a:pt x="20" y="617"/>
                    <a:pt x="20" y="675"/>
                  </a:cubicBezTo>
                  <a:cubicBezTo>
                    <a:pt x="0" y="811"/>
                    <a:pt x="39" y="928"/>
                    <a:pt x="97" y="1044"/>
                  </a:cubicBezTo>
                  <a:cubicBezTo>
                    <a:pt x="117" y="1083"/>
                    <a:pt x="156" y="1142"/>
                    <a:pt x="195" y="1181"/>
                  </a:cubicBezTo>
                  <a:cubicBezTo>
                    <a:pt x="272" y="1278"/>
                    <a:pt x="389" y="1356"/>
                    <a:pt x="506" y="1395"/>
                  </a:cubicBezTo>
                  <a:cubicBezTo>
                    <a:pt x="564" y="1414"/>
                    <a:pt x="622" y="1433"/>
                    <a:pt x="700" y="1453"/>
                  </a:cubicBezTo>
                  <a:cubicBezTo>
                    <a:pt x="757" y="1481"/>
                    <a:pt x="825" y="1499"/>
                    <a:pt x="895" y="1499"/>
                  </a:cubicBezTo>
                  <a:cubicBezTo>
                    <a:pt x="920" y="1499"/>
                    <a:pt x="947" y="1497"/>
                    <a:pt x="973" y="1492"/>
                  </a:cubicBezTo>
                  <a:cubicBezTo>
                    <a:pt x="1070" y="1492"/>
                    <a:pt x="1148" y="1472"/>
                    <a:pt x="1245" y="1414"/>
                  </a:cubicBezTo>
                  <a:cubicBezTo>
                    <a:pt x="1323" y="1375"/>
                    <a:pt x="1400" y="1317"/>
                    <a:pt x="1439" y="1239"/>
                  </a:cubicBezTo>
                  <a:cubicBezTo>
                    <a:pt x="1517" y="1181"/>
                    <a:pt x="1556" y="1103"/>
                    <a:pt x="1595" y="1006"/>
                  </a:cubicBezTo>
                  <a:cubicBezTo>
                    <a:pt x="1614" y="947"/>
                    <a:pt x="1614" y="889"/>
                    <a:pt x="1634" y="811"/>
                  </a:cubicBezTo>
                  <a:cubicBezTo>
                    <a:pt x="1634" y="694"/>
                    <a:pt x="1614" y="578"/>
                    <a:pt x="1556" y="461"/>
                  </a:cubicBezTo>
                  <a:cubicBezTo>
                    <a:pt x="1517" y="403"/>
                    <a:pt x="1478" y="364"/>
                    <a:pt x="1459" y="305"/>
                  </a:cubicBezTo>
                  <a:cubicBezTo>
                    <a:pt x="1362" y="208"/>
                    <a:pt x="1264" y="150"/>
                    <a:pt x="1148" y="111"/>
                  </a:cubicBezTo>
                  <a:cubicBezTo>
                    <a:pt x="1070" y="72"/>
                    <a:pt x="1011" y="53"/>
                    <a:pt x="953" y="33"/>
                  </a:cubicBezTo>
                  <a:cubicBezTo>
                    <a:pt x="896" y="10"/>
                    <a:pt x="839" y="1"/>
                    <a:pt x="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6" name="Google Shape;806;p39"/>
            <p:cNvSpPr/>
            <p:nvPr/>
          </p:nvSpPr>
          <p:spPr>
            <a:xfrm>
              <a:off x="-7016550" y="2213563"/>
              <a:ext cx="50125" cy="47400"/>
            </a:xfrm>
            <a:custGeom>
              <a:avLst/>
              <a:gdLst/>
              <a:ahLst/>
              <a:cxnLst/>
              <a:rect l="l" t="t" r="r" b="b"/>
              <a:pathLst>
                <a:path w="2005" h="1896" extrusionOk="0">
                  <a:moveTo>
                    <a:pt x="1290" y="1"/>
                  </a:moveTo>
                  <a:cubicBezTo>
                    <a:pt x="1238" y="1"/>
                    <a:pt x="1185" y="5"/>
                    <a:pt x="1129" y="13"/>
                  </a:cubicBezTo>
                  <a:lnTo>
                    <a:pt x="954" y="72"/>
                  </a:lnTo>
                  <a:cubicBezTo>
                    <a:pt x="837" y="130"/>
                    <a:pt x="760" y="227"/>
                    <a:pt x="682" y="325"/>
                  </a:cubicBezTo>
                  <a:cubicBezTo>
                    <a:pt x="662" y="363"/>
                    <a:pt x="643" y="383"/>
                    <a:pt x="623" y="402"/>
                  </a:cubicBezTo>
                  <a:cubicBezTo>
                    <a:pt x="623" y="402"/>
                    <a:pt x="623" y="402"/>
                    <a:pt x="623" y="422"/>
                  </a:cubicBezTo>
                  <a:cubicBezTo>
                    <a:pt x="584" y="422"/>
                    <a:pt x="546" y="441"/>
                    <a:pt x="507" y="461"/>
                  </a:cubicBezTo>
                  <a:cubicBezTo>
                    <a:pt x="448" y="500"/>
                    <a:pt x="371" y="558"/>
                    <a:pt x="312" y="597"/>
                  </a:cubicBezTo>
                  <a:cubicBezTo>
                    <a:pt x="293" y="616"/>
                    <a:pt x="273" y="636"/>
                    <a:pt x="254" y="636"/>
                  </a:cubicBezTo>
                  <a:cubicBezTo>
                    <a:pt x="215" y="694"/>
                    <a:pt x="176" y="733"/>
                    <a:pt x="137" y="791"/>
                  </a:cubicBezTo>
                  <a:cubicBezTo>
                    <a:pt x="79" y="869"/>
                    <a:pt x="40" y="947"/>
                    <a:pt x="40" y="1044"/>
                  </a:cubicBezTo>
                  <a:cubicBezTo>
                    <a:pt x="20" y="1103"/>
                    <a:pt x="1" y="1180"/>
                    <a:pt x="20" y="1239"/>
                  </a:cubicBezTo>
                  <a:cubicBezTo>
                    <a:pt x="20" y="1336"/>
                    <a:pt x="40" y="1414"/>
                    <a:pt x="98" y="1492"/>
                  </a:cubicBezTo>
                  <a:cubicBezTo>
                    <a:pt x="118" y="1550"/>
                    <a:pt x="157" y="1608"/>
                    <a:pt x="195" y="1647"/>
                  </a:cubicBezTo>
                  <a:cubicBezTo>
                    <a:pt x="234" y="1686"/>
                    <a:pt x="293" y="1725"/>
                    <a:pt x="332" y="1764"/>
                  </a:cubicBezTo>
                  <a:cubicBezTo>
                    <a:pt x="409" y="1822"/>
                    <a:pt x="507" y="1861"/>
                    <a:pt x="604" y="1881"/>
                  </a:cubicBezTo>
                  <a:cubicBezTo>
                    <a:pt x="643" y="1890"/>
                    <a:pt x="687" y="1895"/>
                    <a:pt x="733" y="1895"/>
                  </a:cubicBezTo>
                  <a:cubicBezTo>
                    <a:pt x="779" y="1895"/>
                    <a:pt x="828" y="1890"/>
                    <a:pt x="876" y="1881"/>
                  </a:cubicBezTo>
                  <a:cubicBezTo>
                    <a:pt x="993" y="1842"/>
                    <a:pt x="1110" y="1803"/>
                    <a:pt x="1207" y="1744"/>
                  </a:cubicBezTo>
                  <a:cubicBezTo>
                    <a:pt x="1246" y="1725"/>
                    <a:pt x="1265" y="1725"/>
                    <a:pt x="1285" y="1705"/>
                  </a:cubicBezTo>
                  <a:cubicBezTo>
                    <a:pt x="1324" y="1686"/>
                    <a:pt x="1362" y="1686"/>
                    <a:pt x="1401" y="1667"/>
                  </a:cubicBezTo>
                  <a:cubicBezTo>
                    <a:pt x="1499" y="1647"/>
                    <a:pt x="1576" y="1608"/>
                    <a:pt x="1635" y="1530"/>
                  </a:cubicBezTo>
                  <a:cubicBezTo>
                    <a:pt x="1713" y="1472"/>
                    <a:pt x="1771" y="1394"/>
                    <a:pt x="1810" y="1316"/>
                  </a:cubicBezTo>
                  <a:cubicBezTo>
                    <a:pt x="1849" y="1258"/>
                    <a:pt x="1868" y="1180"/>
                    <a:pt x="1868" y="1103"/>
                  </a:cubicBezTo>
                  <a:cubicBezTo>
                    <a:pt x="1926" y="1025"/>
                    <a:pt x="1965" y="947"/>
                    <a:pt x="1965" y="850"/>
                  </a:cubicBezTo>
                  <a:cubicBezTo>
                    <a:pt x="2004" y="752"/>
                    <a:pt x="2004" y="675"/>
                    <a:pt x="1985" y="577"/>
                  </a:cubicBezTo>
                  <a:cubicBezTo>
                    <a:pt x="1965" y="480"/>
                    <a:pt x="1926" y="402"/>
                    <a:pt x="1868" y="325"/>
                  </a:cubicBezTo>
                  <a:cubicBezTo>
                    <a:pt x="1810" y="247"/>
                    <a:pt x="1751" y="169"/>
                    <a:pt x="1674" y="130"/>
                  </a:cubicBezTo>
                  <a:cubicBezTo>
                    <a:pt x="1615" y="91"/>
                    <a:pt x="1557" y="72"/>
                    <a:pt x="1499" y="33"/>
                  </a:cubicBezTo>
                  <a:cubicBezTo>
                    <a:pt x="1430" y="10"/>
                    <a:pt x="1362" y="1"/>
                    <a:pt x="12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7" name="Google Shape;807;p39"/>
            <p:cNvSpPr/>
            <p:nvPr/>
          </p:nvSpPr>
          <p:spPr>
            <a:xfrm>
              <a:off x="-7099200" y="2138638"/>
              <a:ext cx="49625" cy="45125"/>
            </a:xfrm>
            <a:custGeom>
              <a:avLst/>
              <a:gdLst/>
              <a:ahLst/>
              <a:cxnLst/>
              <a:rect l="l" t="t" r="r" b="b"/>
              <a:pathLst>
                <a:path w="1985" h="1805" extrusionOk="0">
                  <a:moveTo>
                    <a:pt x="1253" y="1"/>
                  </a:moveTo>
                  <a:cubicBezTo>
                    <a:pt x="1206" y="1"/>
                    <a:pt x="1158" y="5"/>
                    <a:pt x="1109" y="15"/>
                  </a:cubicBezTo>
                  <a:cubicBezTo>
                    <a:pt x="1051" y="35"/>
                    <a:pt x="993" y="54"/>
                    <a:pt x="934" y="74"/>
                  </a:cubicBezTo>
                  <a:cubicBezTo>
                    <a:pt x="934" y="93"/>
                    <a:pt x="934" y="93"/>
                    <a:pt x="934" y="93"/>
                  </a:cubicBezTo>
                  <a:lnTo>
                    <a:pt x="915" y="93"/>
                  </a:lnTo>
                  <a:cubicBezTo>
                    <a:pt x="895" y="93"/>
                    <a:pt x="876" y="93"/>
                    <a:pt x="856" y="112"/>
                  </a:cubicBezTo>
                  <a:cubicBezTo>
                    <a:pt x="779" y="132"/>
                    <a:pt x="701" y="151"/>
                    <a:pt x="623" y="190"/>
                  </a:cubicBezTo>
                  <a:cubicBezTo>
                    <a:pt x="565" y="210"/>
                    <a:pt x="526" y="249"/>
                    <a:pt x="487" y="268"/>
                  </a:cubicBezTo>
                  <a:cubicBezTo>
                    <a:pt x="448" y="307"/>
                    <a:pt x="390" y="326"/>
                    <a:pt x="370" y="365"/>
                  </a:cubicBezTo>
                  <a:cubicBezTo>
                    <a:pt x="351" y="365"/>
                    <a:pt x="351" y="385"/>
                    <a:pt x="331" y="385"/>
                  </a:cubicBezTo>
                  <a:cubicBezTo>
                    <a:pt x="292" y="443"/>
                    <a:pt x="234" y="482"/>
                    <a:pt x="195" y="540"/>
                  </a:cubicBezTo>
                  <a:cubicBezTo>
                    <a:pt x="176" y="560"/>
                    <a:pt x="176" y="579"/>
                    <a:pt x="156" y="599"/>
                  </a:cubicBezTo>
                  <a:cubicBezTo>
                    <a:pt x="117" y="657"/>
                    <a:pt x="98" y="735"/>
                    <a:pt x="59" y="793"/>
                  </a:cubicBezTo>
                  <a:cubicBezTo>
                    <a:pt x="59" y="813"/>
                    <a:pt x="59" y="813"/>
                    <a:pt x="39" y="832"/>
                  </a:cubicBezTo>
                  <a:cubicBezTo>
                    <a:pt x="39" y="890"/>
                    <a:pt x="20" y="949"/>
                    <a:pt x="20" y="1027"/>
                  </a:cubicBezTo>
                  <a:cubicBezTo>
                    <a:pt x="1" y="1104"/>
                    <a:pt x="20" y="1202"/>
                    <a:pt x="59" y="1279"/>
                  </a:cubicBezTo>
                  <a:cubicBezTo>
                    <a:pt x="78" y="1357"/>
                    <a:pt x="98" y="1396"/>
                    <a:pt x="137" y="1454"/>
                  </a:cubicBezTo>
                  <a:cubicBezTo>
                    <a:pt x="176" y="1532"/>
                    <a:pt x="253" y="1591"/>
                    <a:pt x="331" y="1649"/>
                  </a:cubicBezTo>
                  <a:cubicBezTo>
                    <a:pt x="409" y="1688"/>
                    <a:pt x="487" y="1746"/>
                    <a:pt x="565" y="1766"/>
                  </a:cubicBezTo>
                  <a:cubicBezTo>
                    <a:pt x="604" y="1785"/>
                    <a:pt x="662" y="1785"/>
                    <a:pt x="701" y="1785"/>
                  </a:cubicBezTo>
                  <a:cubicBezTo>
                    <a:pt x="740" y="1805"/>
                    <a:pt x="779" y="1805"/>
                    <a:pt x="817" y="1805"/>
                  </a:cubicBezTo>
                  <a:lnTo>
                    <a:pt x="856" y="1805"/>
                  </a:lnTo>
                  <a:cubicBezTo>
                    <a:pt x="934" y="1805"/>
                    <a:pt x="1012" y="1805"/>
                    <a:pt x="1090" y="1785"/>
                  </a:cubicBezTo>
                  <a:lnTo>
                    <a:pt x="1129" y="1785"/>
                  </a:lnTo>
                  <a:cubicBezTo>
                    <a:pt x="1187" y="1766"/>
                    <a:pt x="1265" y="1746"/>
                    <a:pt x="1323" y="1707"/>
                  </a:cubicBezTo>
                  <a:cubicBezTo>
                    <a:pt x="1343" y="1707"/>
                    <a:pt x="1381" y="1688"/>
                    <a:pt x="1401" y="1688"/>
                  </a:cubicBezTo>
                  <a:cubicBezTo>
                    <a:pt x="1459" y="1649"/>
                    <a:pt x="1518" y="1610"/>
                    <a:pt x="1576" y="1552"/>
                  </a:cubicBezTo>
                  <a:cubicBezTo>
                    <a:pt x="1595" y="1552"/>
                    <a:pt x="1595" y="1552"/>
                    <a:pt x="1615" y="1532"/>
                  </a:cubicBezTo>
                  <a:cubicBezTo>
                    <a:pt x="1615" y="1532"/>
                    <a:pt x="1634" y="1513"/>
                    <a:pt x="1634" y="1513"/>
                  </a:cubicBezTo>
                  <a:cubicBezTo>
                    <a:pt x="1693" y="1454"/>
                    <a:pt x="1732" y="1396"/>
                    <a:pt x="1790" y="1338"/>
                  </a:cubicBezTo>
                  <a:cubicBezTo>
                    <a:pt x="1829" y="1299"/>
                    <a:pt x="1848" y="1240"/>
                    <a:pt x="1868" y="1182"/>
                  </a:cubicBezTo>
                  <a:cubicBezTo>
                    <a:pt x="1887" y="1143"/>
                    <a:pt x="1907" y="1104"/>
                    <a:pt x="1926" y="1065"/>
                  </a:cubicBezTo>
                  <a:cubicBezTo>
                    <a:pt x="1926" y="1065"/>
                    <a:pt x="1926" y="1046"/>
                    <a:pt x="1926" y="1046"/>
                  </a:cubicBezTo>
                  <a:cubicBezTo>
                    <a:pt x="1946" y="988"/>
                    <a:pt x="1965" y="910"/>
                    <a:pt x="1965" y="832"/>
                  </a:cubicBezTo>
                  <a:cubicBezTo>
                    <a:pt x="1965" y="832"/>
                    <a:pt x="1965" y="813"/>
                    <a:pt x="1984" y="793"/>
                  </a:cubicBezTo>
                  <a:cubicBezTo>
                    <a:pt x="1984" y="793"/>
                    <a:pt x="1984" y="774"/>
                    <a:pt x="1984" y="774"/>
                  </a:cubicBezTo>
                  <a:cubicBezTo>
                    <a:pt x="1965" y="715"/>
                    <a:pt x="1965" y="638"/>
                    <a:pt x="1965" y="579"/>
                  </a:cubicBezTo>
                  <a:cubicBezTo>
                    <a:pt x="1946" y="482"/>
                    <a:pt x="1907" y="404"/>
                    <a:pt x="1848" y="326"/>
                  </a:cubicBezTo>
                  <a:cubicBezTo>
                    <a:pt x="1809" y="249"/>
                    <a:pt x="1732" y="171"/>
                    <a:pt x="1654" y="132"/>
                  </a:cubicBezTo>
                  <a:cubicBezTo>
                    <a:pt x="1576" y="74"/>
                    <a:pt x="1479" y="35"/>
                    <a:pt x="1381" y="15"/>
                  </a:cubicBezTo>
                  <a:cubicBezTo>
                    <a:pt x="1343" y="5"/>
                    <a:pt x="1299" y="1"/>
                    <a:pt x="12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8" name="Google Shape;808;p39"/>
            <p:cNvSpPr/>
            <p:nvPr/>
          </p:nvSpPr>
          <p:spPr>
            <a:xfrm>
              <a:off x="-7100175" y="2335613"/>
              <a:ext cx="48650" cy="45075"/>
            </a:xfrm>
            <a:custGeom>
              <a:avLst/>
              <a:gdLst/>
              <a:ahLst/>
              <a:cxnLst/>
              <a:rect l="l" t="t" r="r" b="b"/>
              <a:pathLst>
                <a:path w="1946" h="1803" extrusionOk="0">
                  <a:moveTo>
                    <a:pt x="1223" y="0"/>
                  </a:moveTo>
                  <a:cubicBezTo>
                    <a:pt x="1170" y="0"/>
                    <a:pt x="1119" y="5"/>
                    <a:pt x="1070" y="13"/>
                  </a:cubicBezTo>
                  <a:cubicBezTo>
                    <a:pt x="1032" y="13"/>
                    <a:pt x="1012" y="13"/>
                    <a:pt x="993" y="33"/>
                  </a:cubicBezTo>
                  <a:lnTo>
                    <a:pt x="954" y="33"/>
                  </a:lnTo>
                  <a:cubicBezTo>
                    <a:pt x="876" y="71"/>
                    <a:pt x="818" y="91"/>
                    <a:pt x="759" y="110"/>
                  </a:cubicBezTo>
                  <a:cubicBezTo>
                    <a:pt x="720" y="130"/>
                    <a:pt x="701" y="130"/>
                    <a:pt x="681" y="149"/>
                  </a:cubicBezTo>
                  <a:cubicBezTo>
                    <a:pt x="623" y="188"/>
                    <a:pt x="565" y="227"/>
                    <a:pt x="506" y="266"/>
                  </a:cubicBezTo>
                  <a:cubicBezTo>
                    <a:pt x="487" y="266"/>
                    <a:pt x="487" y="285"/>
                    <a:pt x="467" y="285"/>
                  </a:cubicBezTo>
                  <a:cubicBezTo>
                    <a:pt x="448" y="305"/>
                    <a:pt x="429" y="324"/>
                    <a:pt x="409" y="344"/>
                  </a:cubicBezTo>
                  <a:cubicBezTo>
                    <a:pt x="351" y="402"/>
                    <a:pt x="292" y="460"/>
                    <a:pt x="254" y="538"/>
                  </a:cubicBezTo>
                  <a:cubicBezTo>
                    <a:pt x="234" y="558"/>
                    <a:pt x="215" y="577"/>
                    <a:pt x="215" y="597"/>
                  </a:cubicBezTo>
                  <a:cubicBezTo>
                    <a:pt x="176" y="674"/>
                    <a:pt x="117" y="752"/>
                    <a:pt x="98" y="830"/>
                  </a:cubicBezTo>
                  <a:cubicBezTo>
                    <a:pt x="1" y="1063"/>
                    <a:pt x="78" y="1336"/>
                    <a:pt x="234" y="1530"/>
                  </a:cubicBezTo>
                  <a:cubicBezTo>
                    <a:pt x="273" y="1589"/>
                    <a:pt x="331" y="1627"/>
                    <a:pt x="390" y="1666"/>
                  </a:cubicBezTo>
                  <a:lnTo>
                    <a:pt x="409" y="1666"/>
                  </a:lnTo>
                  <a:cubicBezTo>
                    <a:pt x="429" y="1686"/>
                    <a:pt x="545" y="1744"/>
                    <a:pt x="584" y="1764"/>
                  </a:cubicBezTo>
                  <a:cubicBezTo>
                    <a:pt x="643" y="1783"/>
                    <a:pt x="720" y="1802"/>
                    <a:pt x="798" y="1802"/>
                  </a:cubicBezTo>
                  <a:cubicBezTo>
                    <a:pt x="973" y="1802"/>
                    <a:pt x="1032" y="1783"/>
                    <a:pt x="1187" y="1725"/>
                  </a:cubicBezTo>
                  <a:cubicBezTo>
                    <a:pt x="1207" y="1705"/>
                    <a:pt x="1207" y="1705"/>
                    <a:pt x="1207" y="1705"/>
                  </a:cubicBezTo>
                  <a:cubicBezTo>
                    <a:pt x="1265" y="1686"/>
                    <a:pt x="1323" y="1627"/>
                    <a:pt x="1362" y="1608"/>
                  </a:cubicBezTo>
                  <a:cubicBezTo>
                    <a:pt x="1382" y="1608"/>
                    <a:pt x="1382" y="1589"/>
                    <a:pt x="1382" y="1589"/>
                  </a:cubicBezTo>
                  <a:cubicBezTo>
                    <a:pt x="1382" y="1589"/>
                    <a:pt x="1401" y="1589"/>
                    <a:pt x="1401" y="1569"/>
                  </a:cubicBezTo>
                  <a:cubicBezTo>
                    <a:pt x="1440" y="1530"/>
                    <a:pt x="1479" y="1491"/>
                    <a:pt x="1518" y="1433"/>
                  </a:cubicBezTo>
                  <a:lnTo>
                    <a:pt x="1537" y="1433"/>
                  </a:lnTo>
                  <a:cubicBezTo>
                    <a:pt x="1537" y="1414"/>
                    <a:pt x="1537" y="1414"/>
                    <a:pt x="1537" y="1414"/>
                  </a:cubicBezTo>
                  <a:cubicBezTo>
                    <a:pt x="1557" y="1375"/>
                    <a:pt x="1576" y="1355"/>
                    <a:pt x="1576" y="1316"/>
                  </a:cubicBezTo>
                  <a:cubicBezTo>
                    <a:pt x="1596" y="1316"/>
                    <a:pt x="1596" y="1297"/>
                    <a:pt x="1615" y="1297"/>
                  </a:cubicBezTo>
                  <a:cubicBezTo>
                    <a:pt x="1693" y="1258"/>
                    <a:pt x="1751" y="1200"/>
                    <a:pt x="1809" y="1102"/>
                  </a:cubicBezTo>
                  <a:cubicBezTo>
                    <a:pt x="1868" y="1025"/>
                    <a:pt x="1907" y="947"/>
                    <a:pt x="1907" y="849"/>
                  </a:cubicBezTo>
                  <a:cubicBezTo>
                    <a:pt x="1926" y="752"/>
                    <a:pt x="1946" y="655"/>
                    <a:pt x="1907" y="558"/>
                  </a:cubicBezTo>
                  <a:cubicBezTo>
                    <a:pt x="1887" y="499"/>
                    <a:pt x="1868" y="441"/>
                    <a:pt x="1848" y="383"/>
                  </a:cubicBezTo>
                  <a:cubicBezTo>
                    <a:pt x="1790" y="285"/>
                    <a:pt x="1712" y="188"/>
                    <a:pt x="1615" y="110"/>
                  </a:cubicBezTo>
                  <a:cubicBezTo>
                    <a:pt x="1557" y="91"/>
                    <a:pt x="1498" y="71"/>
                    <a:pt x="1440" y="33"/>
                  </a:cubicBezTo>
                  <a:cubicBezTo>
                    <a:pt x="1372" y="10"/>
                    <a:pt x="1297" y="0"/>
                    <a:pt x="12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9" name="Google Shape;809;p39"/>
            <p:cNvSpPr/>
            <p:nvPr/>
          </p:nvSpPr>
          <p:spPr>
            <a:xfrm>
              <a:off x="-7134200" y="2451163"/>
              <a:ext cx="41350" cy="43000"/>
            </a:xfrm>
            <a:custGeom>
              <a:avLst/>
              <a:gdLst/>
              <a:ahLst/>
              <a:cxnLst/>
              <a:rect l="l" t="t" r="r" b="b"/>
              <a:pathLst>
                <a:path w="1654" h="1720" extrusionOk="0">
                  <a:moveTo>
                    <a:pt x="759" y="1"/>
                  </a:moveTo>
                  <a:cubicBezTo>
                    <a:pt x="700" y="20"/>
                    <a:pt x="642" y="20"/>
                    <a:pt x="584" y="20"/>
                  </a:cubicBezTo>
                  <a:cubicBezTo>
                    <a:pt x="448" y="40"/>
                    <a:pt x="350" y="98"/>
                    <a:pt x="253" y="176"/>
                  </a:cubicBezTo>
                  <a:cubicBezTo>
                    <a:pt x="214" y="234"/>
                    <a:pt x="175" y="273"/>
                    <a:pt x="136" y="331"/>
                  </a:cubicBezTo>
                  <a:cubicBezTo>
                    <a:pt x="59" y="429"/>
                    <a:pt x="20" y="545"/>
                    <a:pt x="0" y="681"/>
                  </a:cubicBezTo>
                  <a:cubicBezTo>
                    <a:pt x="0" y="701"/>
                    <a:pt x="0" y="701"/>
                    <a:pt x="0" y="720"/>
                  </a:cubicBezTo>
                  <a:cubicBezTo>
                    <a:pt x="20" y="779"/>
                    <a:pt x="20" y="856"/>
                    <a:pt x="20" y="915"/>
                  </a:cubicBezTo>
                  <a:cubicBezTo>
                    <a:pt x="20" y="934"/>
                    <a:pt x="20" y="954"/>
                    <a:pt x="39" y="973"/>
                  </a:cubicBezTo>
                  <a:cubicBezTo>
                    <a:pt x="59" y="1031"/>
                    <a:pt x="78" y="1109"/>
                    <a:pt x="117" y="1187"/>
                  </a:cubicBezTo>
                  <a:cubicBezTo>
                    <a:pt x="117" y="1187"/>
                    <a:pt x="117" y="1207"/>
                    <a:pt x="117" y="1207"/>
                  </a:cubicBezTo>
                  <a:cubicBezTo>
                    <a:pt x="156" y="1265"/>
                    <a:pt x="195" y="1323"/>
                    <a:pt x="234" y="1362"/>
                  </a:cubicBezTo>
                  <a:cubicBezTo>
                    <a:pt x="234" y="1362"/>
                    <a:pt x="234" y="1382"/>
                    <a:pt x="234" y="1382"/>
                  </a:cubicBezTo>
                  <a:cubicBezTo>
                    <a:pt x="253" y="1382"/>
                    <a:pt x="273" y="1401"/>
                    <a:pt x="273" y="1420"/>
                  </a:cubicBezTo>
                  <a:cubicBezTo>
                    <a:pt x="311" y="1459"/>
                    <a:pt x="389" y="1518"/>
                    <a:pt x="448" y="1557"/>
                  </a:cubicBezTo>
                  <a:cubicBezTo>
                    <a:pt x="525" y="1595"/>
                    <a:pt x="603" y="1634"/>
                    <a:pt x="662" y="1673"/>
                  </a:cubicBezTo>
                  <a:lnTo>
                    <a:pt x="700" y="1673"/>
                  </a:lnTo>
                  <a:cubicBezTo>
                    <a:pt x="759" y="1693"/>
                    <a:pt x="817" y="1693"/>
                    <a:pt x="895" y="1712"/>
                  </a:cubicBezTo>
                  <a:lnTo>
                    <a:pt x="914" y="1712"/>
                  </a:lnTo>
                  <a:cubicBezTo>
                    <a:pt x="935" y="1717"/>
                    <a:pt x="957" y="1720"/>
                    <a:pt x="980" y="1720"/>
                  </a:cubicBezTo>
                  <a:cubicBezTo>
                    <a:pt x="1043" y="1720"/>
                    <a:pt x="1110" y="1702"/>
                    <a:pt x="1167" y="1673"/>
                  </a:cubicBezTo>
                  <a:cubicBezTo>
                    <a:pt x="1264" y="1654"/>
                    <a:pt x="1342" y="1595"/>
                    <a:pt x="1420" y="1537"/>
                  </a:cubicBezTo>
                  <a:cubicBezTo>
                    <a:pt x="1498" y="1479"/>
                    <a:pt x="1537" y="1401"/>
                    <a:pt x="1576" y="1304"/>
                  </a:cubicBezTo>
                  <a:cubicBezTo>
                    <a:pt x="1634" y="1226"/>
                    <a:pt x="1653" y="1129"/>
                    <a:pt x="1653" y="1031"/>
                  </a:cubicBezTo>
                  <a:cubicBezTo>
                    <a:pt x="1653" y="973"/>
                    <a:pt x="1653" y="915"/>
                    <a:pt x="1634" y="856"/>
                  </a:cubicBezTo>
                  <a:cubicBezTo>
                    <a:pt x="1615" y="740"/>
                    <a:pt x="1556" y="623"/>
                    <a:pt x="1478" y="526"/>
                  </a:cubicBezTo>
                  <a:cubicBezTo>
                    <a:pt x="1439" y="506"/>
                    <a:pt x="1401" y="467"/>
                    <a:pt x="1381" y="429"/>
                  </a:cubicBezTo>
                  <a:cubicBezTo>
                    <a:pt x="1342" y="370"/>
                    <a:pt x="1303" y="312"/>
                    <a:pt x="1264" y="253"/>
                  </a:cubicBezTo>
                  <a:cubicBezTo>
                    <a:pt x="1206" y="176"/>
                    <a:pt x="1128" y="117"/>
                    <a:pt x="1031" y="78"/>
                  </a:cubicBezTo>
                  <a:cubicBezTo>
                    <a:pt x="953" y="40"/>
                    <a:pt x="856" y="1"/>
                    <a:pt x="7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0" name="Google Shape;810;p39"/>
            <p:cNvSpPr/>
            <p:nvPr/>
          </p:nvSpPr>
          <p:spPr>
            <a:xfrm>
              <a:off x="-6997100" y="2433663"/>
              <a:ext cx="37950" cy="38750"/>
            </a:xfrm>
            <a:custGeom>
              <a:avLst/>
              <a:gdLst/>
              <a:ahLst/>
              <a:cxnLst/>
              <a:rect l="l" t="t" r="r" b="b"/>
              <a:pathLst>
                <a:path w="1518" h="1550" extrusionOk="0">
                  <a:moveTo>
                    <a:pt x="662" y="0"/>
                  </a:moveTo>
                  <a:cubicBezTo>
                    <a:pt x="584" y="0"/>
                    <a:pt x="487" y="20"/>
                    <a:pt x="409" y="78"/>
                  </a:cubicBezTo>
                  <a:cubicBezTo>
                    <a:pt x="351" y="117"/>
                    <a:pt x="312" y="137"/>
                    <a:pt x="254" y="176"/>
                  </a:cubicBezTo>
                  <a:cubicBezTo>
                    <a:pt x="157" y="253"/>
                    <a:pt x="98" y="370"/>
                    <a:pt x="40" y="487"/>
                  </a:cubicBezTo>
                  <a:cubicBezTo>
                    <a:pt x="40" y="545"/>
                    <a:pt x="20" y="623"/>
                    <a:pt x="20" y="681"/>
                  </a:cubicBezTo>
                  <a:cubicBezTo>
                    <a:pt x="1" y="798"/>
                    <a:pt x="40" y="915"/>
                    <a:pt x="98" y="1031"/>
                  </a:cubicBezTo>
                  <a:lnTo>
                    <a:pt x="157" y="1167"/>
                  </a:lnTo>
                  <a:cubicBezTo>
                    <a:pt x="195" y="1245"/>
                    <a:pt x="254" y="1323"/>
                    <a:pt x="332" y="1381"/>
                  </a:cubicBezTo>
                  <a:cubicBezTo>
                    <a:pt x="390" y="1440"/>
                    <a:pt x="468" y="1498"/>
                    <a:pt x="565" y="1518"/>
                  </a:cubicBezTo>
                  <a:cubicBezTo>
                    <a:pt x="622" y="1540"/>
                    <a:pt x="679" y="1550"/>
                    <a:pt x="732" y="1550"/>
                  </a:cubicBezTo>
                  <a:cubicBezTo>
                    <a:pt x="769" y="1550"/>
                    <a:pt x="805" y="1545"/>
                    <a:pt x="837" y="1537"/>
                  </a:cubicBezTo>
                  <a:cubicBezTo>
                    <a:pt x="935" y="1537"/>
                    <a:pt x="1032" y="1518"/>
                    <a:pt x="1110" y="1479"/>
                  </a:cubicBezTo>
                  <a:cubicBezTo>
                    <a:pt x="1168" y="1440"/>
                    <a:pt x="1207" y="1401"/>
                    <a:pt x="1265" y="1381"/>
                  </a:cubicBezTo>
                  <a:cubicBezTo>
                    <a:pt x="1362" y="1284"/>
                    <a:pt x="1421" y="1187"/>
                    <a:pt x="1460" y="1070"/>
                  </a:cubicBezTo>
                  <a:cubicBezTo>
                    <a:pt x="1479" y="992"/>
                    <a:pt x="1499" y="934"/>
                    <a:pt x="1499" y="876"/>
                  </a:cubicBezTo>
                  <a:cubicBezTo>
                    <a:pt x="1518" y="759"/>
                    <a:pt x="1479" y="623"/>
                    <a:pt x="1421" y="526"/>
                  </a:cubicBezTo>
                  <a:cubicBezTo>
                    <a:pt x="1401" y="467"/>
                    <a:pt x="1382" y="428"/>
                    <a:pt x="1362" y="389"/>
                  </a:cubicBezTo>
                  <a:cubicBezTo>
                    <a:pt x="1324" y="312"/>
                    <a:pt x="1265" y="234"/>
                    <a:pt x="1187" y="176"/>
                  </a:cubicBezTo>
                  <a:cubicBezTo>
                    <a:pt x="1129" y="117"/>
                    <a:pt x="1051" y="59"/>
                    <a:pt x="954" y="39"/>
                  </a:cubicBezTo>
                  <a:cubicBezTo>
                    <a:pt x="857" y="0"/>
                    <a:pt x="759" y="0"/>
                    <a:pt x="6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1" name="Google Shape;811;p39"/>
            <p:cNvSpPr/>
            <p:nvPr/>
          </p:nvSpPr>
          <p:spPr>
            <a:xfrm>
              <a:off x="-6959650" y="2564913"/>
              <a:ext cx="46225" cy="49375"/>
            </a:xfrm>
            <a:custGeom>
              <a:avLst/>
              <a:gdLst/>
              <a:ahLst/>
              <a:cxnLst/>
              <a:rect l="l" t="t" r="r" b="b"/>
              <a:pathLst>
                <a:path w="1849" h="1975" extrusionOk="0">
                  <a:moveTo>
                    <a:pt x="1069" y="0"/>
                  </a:moveTo>
                  <a:cubicBezTo>
                    <a:pt x="1023" y="0"/>
                    <a:pt x="979" y="6"/>
                    <a:pt x="934" y="21"/>
                  </a:cubicBezTo>
                  <a:lnTo>
                    <a:pt x="856" y="21"/>
                  </a:lnTo>
                  <a:cubicBezTo>
                    <a:pt x="779" y="60"/>
                    <a:pt x="701" y="80"/>
                    <a:pt x="623" y="118"/>
                  </a:cubicBezTo>
                  <a:cubicBezTo>
                    <a:pt x="545" y="157"/>
                    <a:pt x="467" y="216"/>
                    <a:pt x="409" y="255"/>
                  </a:cubicBezTo>
                  <a:cubicBezTo>
                    <a:pt x="390" y="274"/>
                    <a:pt x="370" y="274"/>
                    <a:pt x="351" y="294"/>
                  </a:cubicBezTo>
                  <a:cubicBezTo>
                    <a:pt x="292" y="352"/>
                    <a:pt x="234" y="410"/>
                    <a:pt x="176" y="488"/>
                  </a:cubicBezTo>
                  <a:cubicBezTo>
                    <a:pt x="137" y="546"/>
                    <a:pt x="98" y="644"/>
                    <a:pt x="59" y="721"/>
                  </a:cubicBezTo>
                  <a:cubicBezTo>
                    <a:pt x="59" y="741"/>
                    <a:pt x="39" y="760"/>
                    <a:pt x="39" y="780"/>
                  </a:cubicBezTo>
                  <a:cubicBezTo>
                    <a:pt x="20" y="838"/>
                    <a:pt x="20" y="916"/>
                    <a:pt x="1" y="974"/>
                  </a:cubicBezTo>
                  <a:cubicBezTo>
                    <a:pt x="1" y="974"/>
                    <a:pt x="1" y="994"/>
                    <a:pt x="1" y="994"/>
                  </a:cubicBezTo>
                  <a:cubicBezTo>
                    <a:pt x="1" y="1013"/>
                    <a:pt x="1" y="1013"/>
                    <a:pt x="1" y="1033"/>
                  </a:cubicBezTo>
                  <a:cubicBezTo>
                    <a:pt x="1" y="1110"/>
                    <a:pt x="1" y="1188"/>
                    <a:pt x="20" y="1266"/>
                  </a:cubicBezTo>
                  <a:cubicBezTo>
                    <a:pt x="78" y="1460"/>
                    <a:pt x="98" y="1480"/>
                    <a:pt x="214" y="1636"/>
                  </a:cubicBezTo>
                  <a:cubicBezTo>
                    <a:pt x="214" y="1655"/>
                    <a:pt x="234" y="1655"/>
                    <a:pt x="234" y="1674"/>
                  </a:cubicBezTo>
                  <a:cubicBezTo>
                    <a:pt x="292" y="1713"/>
                    <a:pt x="351" y="1772"/>
                    <a:pt x="409" y="1811"/>
                  </a:cubicBezTo>
                  <a:cubicBezTo>
                    <a:pt x="487" y="1849"/>
                    <a:pt x="545" y="1888"/>
                    <a:pt x="623" y="1927"/>
                  </a:cubicBezTo>
                  <a:cubicBezTo>
                    <a:pt x="701" y="1947"/>
                    <a:pt x="798" y="1966"/>
                    <a:pt x="856" y="1966"/>
                  </a:cubicBezTo>
                  <a:cubicBezTo>
                    <a:pt x="889" y="1973"/>
                    <a:pt x="921" y="1975"/>
                    <a:pt x="954" y="1975"/>
                  </a:cubicBezTo>
                  <a:cubicBezTo>
                    <a:pt x="1018" y="1975"/>
                    <a:pt x="1083" y="1966"/>
                    <a:pt x="1148" y="1966"/>
                  </a:cubicBezTo>
                  <a:cubicBezTo>
                    <a:pt x="1284" y="1927"/>
                    <a:pt x="1440" y="1849"/>
                    <a:pt x="1557" y="1752"/>
                  </a:cubicBezTo>
                  <a:cubicBezTo>
                    <a:pt x="1615" y="1713"/>
                    <a:pt x="1654" y="1655"/>
                    <a:pt x="1693" y="1577"/>
                  </a:cubicBezTo>
                  <a:cubicBezTo>
                    <a:pt x="1790" y="1402"/>
                    <a:pt x="1809" y="1363"/>
                    <a:pt x="1829" y="1169"/>
                  </a:cubicBezTo>
                  <a:cubicBezTo>
                    <a:pt x="1848" y="1072"/>
                    <a:pt x="1829" y="994"/>
                    <a:pt x="1790" y="896"/>
                  </a:cubicBezTo>
                  <a:cubicBezTo>
                    <a:pt x="1790" y="877"/>
                    <a:pt x="1770" y="877"/>
                    <a:pt x="1770" y="858"/>
                  </a:cubicBezTo>
                  <a:cubicBezTo>
                    <a:pt x="1770" y="858"/>
                    <a:pt x="1770" y="838"/>
                    <a:pt x="1770" y="838"/>
                  </a:cubicBezTo>
                  <a:cubicBezTo>
                    <a:pt x="1790" y="760"/>
                    <a:pt x="1790" y="663"/>
                    <a:pt x="1770" y="566"/>
                  </a:cubicBezTo>
                  <a:lnTo>
                    <a:pt x="1712" y="391"/>
                  </a:lnTo>
                  <a:cubicBezTo>
                    <a:pt x="1654" y="274"/>
                    <a:pt x="1576" y="196"/>
                    <a:pt x="1479" y="118"/>
                  </a:cubicBezTo>
                  <a:cubicBezTo>
                    <a:pt x="1420" y="99"/>
                    <a:pt x="1362" y="60"/>
                    <a:pt x="1304" y="41"/>
                  </a:cubicBezTo>
                  <a:cubicBezTo>
                    <a:pt x="1220" y="17"/>
                    <a:pt x="1143" y="0"/>
                    <a:pt x="1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2" name="Google Shape;812;p39"/>
            <p:cNvSpPr/>
            <p:nvPr/>
          </p:nvSpPr>
          <p:spPr>
            <a:xfrm>
              <a:off x="-6805175" y="2557463"/>
              <a:ext cx="43100" cy="36375"/>
            </a:xfrm>
            <a:custGeom>
              <a:avLst/>
              <a:gdLst/>
              <a:ahLst/>
              <a:cxnLst/>
              <a:rect l="l" t="t" r="r" b="b"/>
              <a:pathLst>
                <a:path w="1724" h="1455" extrusionOk="0">
                  <a:moveTo>
                    <a:pt x="840" y="1"/>
                  </a:moveTo>
                  <a:cubicBezTo>
                    <a:pt x="574" y="1"/>
                    <a:pt x="312" y="143"/>
                    <a:pt x="201" y="475"/>
                  </a:cubicBezTo>
                  <a:lnTo>
                    <a:pt x="181" y="533"/>
                  </a:lnTo>
                  <a:cubicBezTo>
                    <a:pt x="1" y="1076"/>
                    <a:pt x="456" y="1454"/>
                    <a:pt x="893" y="1454"/>
                  </a:cubicBezTo>
                  <a:cubicBezTo>
                    <a:pt x="1160" y="1454"/>
                    <a:pt x="1420" y="1313"/>
                    <a:pt x="1523" y="981"/>
                  </a:cubicBezTo>
                  <a:lnTo>
                    <a:pt x="1543" y="922"/>
                  </a:lnTo>
                  <a:cubicBezTo>
                    <a:pt x="1724" y="379"/>
                    <a:pt x="1276" y="1"/>
                    <a:pt x="8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3" name="Google Shape;813;p39"/>
            <p:cNvSpPr/>
            <p:nvPr/>
          </p:nvSpPr>
          <p:spPr>
            <a:xfrm>
              <a:off x="-7085100" y="2575163"/>
              <a:ext cx="42325" cy="42925"/>
            </a:xfrm>
            <a:custGeom>
              <a:avLst/>
              <a:gdLst/>
              <a:ahLst/>
              <a:cxnLst/>
              <a:rect l="l" t="t" r="r" b="b"/>
              <a:pathLst>
                <a:path w="1693" h="1717" extrusionOk="0">
                  <a:moveTo>
                    <a:pt x="565" y="0"/>
                  </a:moveTo>
                  <a:cubicBezTo>
                    <a:pt x="429" y="39"/>
                    <a:pt x="331" y="97"/>
                    <a:pt x="234" y="175"/>
                  </a:cubicBezTo>
                  <a:cubicBezTo>
                    <a:pt x="195" y="214"/>
                    <a:pt x="156" y="273"/>
                    <a:pt x="117" y="311"/>
                  </a:cubicBezTo>
                  <a:cubicBezTo>
                    <a:pt x="40" y="428"/>
                    <a:pt x="1" y="545"/>
                    <a:pt x="1" y="681"/>
                  </a:cubicBezTo>
                  <a:cubicBezTo>
                    <a:pt x="1" y="739"/>
                    <a:pt x="1" y="837"/>
                    <a:pt x="20" y="914"/>
                  </a:cubicBezTo>
                  <a:cubicBezTo>
                    <a:pt x="20" y="914"/>
                    <a:pt x="20" y="934"/>
                    <a:pt x="20" y="934"/>
                  </a:cubicBezTo>
                  <a:cubicBezTo>
                    <a:pt x="40" y="1012"/>
                    <a:pt x="59" y="1070"/>
                    <a:pt x="98" y="1128"/>
                  </a:cubicBezTo>
                  <a:cubicBezTo>
                    <a:pt x="98" y="1148"/>
                    <a:pt x="117" y="1167"/>
                    <a:pt x="117" y="1187"/>
                  </a:cubicBezTo>
                  <a:cubicBezTo>
                    <a:pt x="156" y="1226"/>
                    <a:pt x="215" y="1323"/>
                    <a:pt x="253" y="1381"/>
                  </a:cubicBezTo>
                  <a:cubicBezTo>
                    <a:pt x="312" y="1439"/>
                    <a:pt x="370" y="1478"/>
                    <a:pt x="429" y="1537"/>
                  </a:cubicBezTo>
                  <a:cubicBezTo>
                    <a:pt x="448" y="1537"/>
                    <a:pt x="467" y="1556"/>
                    <a:pt x="487" y="1556"/>
                  </a:cubicBezTo>
                  <a:cubicBezTo>
                    <a:pt x="545" y="1595"/>
                    <a:pt x="623" y="1653"/>
                    <a:pt x="701" y="1673"/>
                  </a:cubicBezTo>
                  <a:lnTo>
                    <a:pt x="740" y="1673"/>
                  </a:lnTo>
                  <a:cubicBezTo>
                    <a:pt x="759" y="1692"/>
                    <a:pt x="798" y="1692"/>
                    <a:pt x="837" y="1692"/>
                  </a:cubicBezTo>
                  <a:cubicBezTo>
                    <a:pt x="876" y="1712"/>
                    <a:pt x="915" y="1712"/>
                    <a:pt x="954" y="1712"/>
                  </a:cubicBezTo>
                  <a:cubicBezTo>
                    <a:pt x="974" y="1715"/>
                    <a:pt x="995" y="1717"/>
                    <a:pt x="1016" y="1717"/>
                  </a:cubicBezTo>
                  <a:cubicBezTo>
                    <a:pt x="1112" y="1717"/>
                    <a:pt x="1208" y="1682"/>
                    <a:pt x="1304" y="1634"/>
                  </a:cubicBezTo>
                  <a:cubicBezTo>
                    <a:pt x="1420" y="1595"/>
                    <a:pt x="1498" y="1498"/>
                    <a:pt x="1576" y="1401"/>
                  </a:cubicBezTo>
                  <a:cubicBezTo>
                    <a:pt x="1654" y="1284"/>
                    <a:pt x="1693" y="1167"/>
                    <a:pt x="1693" y="1050"/>
                  </a:cubicBezTo>
                  <a:cubicBezTo>
                    <a:pt x="1693" y="914"/>
                    <a:pt x="1673" y="798"/>
                    <a:pt x="1615" y="681"/>
                  </a:cubicBezTo>
                  <a:cubicBezTo>
                    <a:pt x="1595" y="603"/>
                    <a:pt x="1557" y="525"/>
                    <a:pt x="1518" y="448"/>
                  </a:cubicBezTo>
                  <a:cubicBezTo>
                    <a:pt x="1479" y="370"/>
                    <a:pt x="1420" y="292"/>
                    <a:pt x="1343" y="234"/>
                  </a:cubicBezTo>
                  <a:cubicBezTo>
                    <a:pt x="1284" y="175"/>
                    <a:pt x="1206" y="117"/>
                    <a:pt x="1109" y="97"/>
                  </a:cubicBezTo>
                  <a:cubicBezTo>
                    <a:pt x="1070" y="78"/>
                    <a:pt x="1051" y="78"/>
                    <a:pt x="1012" y="78"/>
                  </a:cubicBezTo>
                  <a:cubicBezTo>
                    <a:pt x="934" y="20"/>
                    <a:pt x="837" y="0"/>
                    <a:pt x="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4" name="Google Shape;814;p39"/>
            <p:cNvSpPr/>
            <p:nvPr/>
          </p:nvSpPr>
          <p:spPr>
            <a:xfrm>
              <a:off x="-7187850" y="2269613"/>
              <a:ext cx="43125" cy="34925"/>
            </a:xfrm>
            <a:custGeom>
              <a:avLst/>
              <a:gdLst/>
              <a:ahLst/>
              <a:cxnLst/>
              <a:rect l="l" t="t" r="r" b="b"/>
              <a:pathLst>
                <a:path w="1725" h="1397" extrusionOk="0">
                  <a:moveTo>
                    <a:pt x="828" y="1"/>
                  </a:moveTo>
                  <a:cubicBezTo>
                    <a:pt x="558" y="1"/>
                    <a:pt x="293" y="143"/>
                    <a:pt x="182" y="475"/>
                  </a:cubicBezTo>
                  <a:cubicBezTo>
                    <a:pt x="1" y="1018"/>
                    <a:pt x="456" y="1396"/>
                    <a:pt x="898" y="1396"/>
                  </a:cubicBezTo>
                  <a:cubicBezTo>
                    <a:pt x="1168" y="1396"/>
                    <a:pt x="1433" y="1254"/>
                    <a:pt x="1543" y="922"/>
                  </a:cubicBezTo>
                  <a:cubicBezTo>
                    <a:pt x="1724" y="379"/>
                    <a:pt x="1269" y="1"/>
                    <a:pt x="8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5" name="Google Shape;815;p39"/>
            <p:cNvSpPr/>
            <p:nvPr/>
          </p:nvSpPr>
          <p:spPr>
            <a:xfrm>
              <a:off x="-7278125" y="2457488"/>
              <a:ext cx="47175" cy="44275"/>
            </a:xfrm>
            <a:custGeom>
              <a:avLst/>
              <a:gdLst/>
              <a:ahLst/>
              <a:cxnLst/>
              <a:rect l="l" t="t" r="r" b="b"/>
              <a:pathLst>
                <a:path w="1887" h="1771" extrusionOk="0">
                  <a:moveTo>
                    <a:pt x="1187" y="0"/>
                  </a:moveTo>
                  <a:cubicBezTo>
                    <a:pt x="1070" y="0"/>
                    <a:pt x="934" y="20"/>
                    <a:pt x="837" y="78"/>
                  </a:cubicBezTo>
                  <a:cubicBezTo>
                    <a:pt x="778" y="98"/>
                    <a:pt x="739" y="117"/>
                    <a:pt x="700" y="137"/>
                  </a:cubicBezTo>
                  <a:cubicBezTo>
                    <a:pt x="603" y="195"/>
                    <a:pt x="525" y="253"/>
                    <a:pt x="428" y="312"/>
                  </a:cubicBezTo>
                  <a:cubicBezTo>
                    <a:pt x="389" y="351"/>
                    <a:pt x="370" y="370"/>
                    <a:pt x="331" y="409"/>
                  </a:cubicBezTo>
                  <a:cubicBezTo>
                    <a:pt x="253" y="487"/>
                    <a:pt x="175" y="565"/>
                    <a:pt x="117" y="662"/>
                  </a:cubicBezTo>
                  <a:cubicBezTo>
                    <a:pt x="39" y="759"/>
                    <a:pt x="0" y="895"/>
                    <a:pt x="0" y="1012"/>
                  </a:cubicBezTo>
                  <a:cubicBezTo>
                    <a:pt x="0" y="1109"/>
                    <a:pt x="0" y="1206"/>
                    <a:pt x="39" y="1284"/>
                  </a:cubicBezTo>
                  <a:cubicBezTo>
                    <a:pt x="78" y="1381"/>
                    <a:pt x="117" y="1459"/>
                    <a:pt x="175" y="1518"/>
                  </a:cubicBezTo>
                  <a:cubicBezTo>
                    <a:pt x="273" y="1615"/>
                    <a:pt x="370" y="1693"/>
                    <a:pt x="486" y="1731"/>
                  </a:cubicBezTo>
                  <a:cubicBezTo>
                    <a:pt x="564" y="1751"/>
                    <a:pt x="661" y="1770"/>
                    <a:pt x="739" y="1770"/>
                  </a:cubicBezTo>
                  <a:cubicBezTo>
                    <a:pt x="837" y="1770"/>
                    <a:pt x="914" y="1770"/>
                    <a:pt x="992" y="1751"/>
                  </a:cubicBezTo>
                  <a:cubicBezTo>
                    <a:pt x="1031" y="1751"/>
                    <a:pt x="1050" y="1751"/>
                    <a:pt x="1070" y="1731"/>
                  </a:cubicBezTo>
                  <a:cubicBezTo>
                    <a:pt x="1148" y="1712"/>
                    <a:pt x="1226" y="1693"/>
                    <a:pt x="1303" y="1654"/>
                  </a:cubicBezTo>
                  <a:cubicBezTo>
                    <a:pt x="1381" y="1615"/>
                    <a:pt x="1439" y="1556"/>
                    <a:pt x="1517" y="1518"/>
                  </a:cubicBezTo>
                  <a:cubicBezTo>
                    <a:pt x="1537" y="1498"/>
                    <a:pt x="1556" y="1479"/>
                    <a:pt x="1576" y="1459"/>
                  </a:cubicBezTo>
                  <a:cubicBezTo>
                    <a:pt x="1615" y="1420"/>
                    <a:pt x="1673" y="1362"/>
                    <a:pt x="1712" y="1304"/>
                  </a:cubicBezTo>
                  <a:cubicBezTo>
                    <a:pt x="1712" y="1284"/>
                    <a:pt x="1731" y="1284"/>
                    <a:pt x="1731" y="1265"/>
                  </a:cubicBezTo>
                  <a:cubicBezTo>
                    <a:pt x="1770" y="1206"/>
                    <a:pt x="1809" y="1129"/>
                    <a:pt x="1848" y="1031"/>
                  </a:cubicBezTo>
                  <a:cubicBezTo>
                    <a:pt x="1887" y="954"/>
                    <a:pt x="1887" y="856"/>
                    <a:pt x="1867" y="759"/>
                  </a:cubicBezTo>
                  <a:cubicBezTo>
                    <a:pt x="1887" y="701"/>
                    <a:pt x="1867" y="642"/>
                    <a:pt x="1848" y="584"/>
                  </a:cubicBezTo>
                  <a:cubicBezTo>
                    <a:pt x="1848" y="526"/>
                    <a:pt x="1828" y="448"/>
                    <a:pt x="1790" y="389"/>
                  </a:cubicBezTo>
                  <a:cubicBezTo>
                    <a:pt x="1751" y="331"/>
                    <a:pt x="1712" y="292"/>
                    <a:pt x="1692" y="234"/>
                  </a:cubicBezTo>
                  <a:cubicBezTo>
                    <a:pt x="1595" y="137"/>
                    <a:pt x="1498" y="78"/>
                    <a:pt x="1381" y="39"/>
                  </a:cubicBezTo>
                  <a:cubicBezTo>
                    <a:pt x="1303" y="20"/>
                    <a:pt x="1245" y="0"/>
                    <a:pt x="1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6" name="Google Shape;816;p39"/>
            <p:cNvSpPr/>
            <p:nvPr/>
          </p:nvSpPr>
          <p:spPr>
            <a:xfrm>
              <a:off x="-7241675" y="2368513"/>
              <a:ext cx="37000" cy="38425"/>
            </a:xfrm>
            <a:custGeom>
              <a:avLst/>
              <a:gdLst/>
              <a:ahLst/>
              <a:cxnLst/>
              <a:rect l="l" t="t" r="r" b="b"/>
              <a:pathLst>
                <a:path w="1480" h="1537" extrusionOk="0">
                  <a:moveTo>
                    <a:pt x="798" y="0"/>
                  </a:moveTo>
                  <a:cubicBezTo>
                    <a:pt x="662" y="0"/>
                    <a:pt x="546" y="20"/>
                    <a:pt x="429" y="78"/>
                  </a:cubicBezTo>
                  <a:cubicBezTo>
                    <a:pt x="390" y="117"/>
                    <a:pt x="332" y="156"/>
                    <a:pt x="273" y="175"/>
                  </a:cubicBezTo>
                  <a:cubicBezTo>
                    <a:pt x="176" y="273"/>
                    <a:pt x="118" y="370"/>
                    <a:pt x="79" y="486"/>
                  </a:cubicBezTo>
                  <a:lnTo>
                    <a:pt x="40" y="584"/>
                  </a:lnTo>
                  <a:cubicBezTo>
                    <a:pt x="1" y="681"/>
                    <a:pt x="1" y="778"/>
                    <a:pt x="20" y="875"/>
                  </a:cubicBezTo>
                  <a:cubicBezTo>
                    <a:pt x="20" y="973"/>
                    <a:pt x="40" y="1051"/>
                    <a:pt x="79" y="1128"/>
                  </a:cubicBezTo>
                  <a:cubicBezTo>
                    <a:pt x="118" y="1226"/>
                    <a:pt x="176" y="1284"/>
                    <a:pt x="254" y="1342"/>
                  </a:cubicBezTo>
                  <a:cubicBezTo>
                    <a:pt x="332" y="1420"/>
                    <a:pt x="409" y="1459"/>
                    <a:pt x="507" y="1498"/>
                  </a:cubicBezTo>
                  <a:cubicBezTo>
                    <a:pt x="565" y="1498"/>
                    <a:pt x="623" y="1517"/>
                    <a:pt x="682" y="1537"/>
                  </a:cubicBezTo>
                  <a:cubicBezTo>
                    <a:pt x="818" y="1537"/>
                    <a:pt x="934" y="1517"/>
                    <a:pt x="1051" y="1459"/>
                  </a:cubicBezTo>
                  <a:cubicBezTo>
                    <a:pt x="1090" y="1420"/>
                    <a:pt x="1148" y="1381"/>
                    <a:pt x="1187" y="1342"/>
                  </a:cubicBezTo>
                  <a:cubicBezTo>
                    <a:pt x="1285" y="1264"/>
                    <a:pt x="1362" y="1167"/>
                    <a:pt x="1401" y="1031"/>
                  </a:cubicBezTo>
                  <a:lnTo>
                    <a:pt x="1440" y="953"/>
                  </a:lnTo>
                  <a:cubicBezTo>
                    <a:pt x="1460" y="856"/>
                    <a:pt x="1479" y="759"/>
                    <a:pt x="1460" y="662"/>
                  </a:cubicBezTo>
                  <a:cubicBezTo>
                    <a:pt x="1460" y="564"/>
                    <a:pt x="1440" y="486"/>
                    <a:pt x="1382" y="409"/>
                  </a:cubicBezTo>
                  <a:cubicBezTo>
                    <a:pt x="1343" y="311"/>
                    <a:pt x="1285" y="234"/>
                    <a:pt x="1226" y="195"/>
                  </a:cubicBezTo>
                  <a:cubicBezTo>
                    <a:pt x="1148" y="117"/>
                    <a:pt x="1071" y="78"/>
                    <a:pt x="973" y="39"/>
                  </a:cubicBezTo>
                  <a:cubicBezTo>
                    <a:pt x="915" y="39"/>
                    <a:pt x="857" y="2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7" name="Google Shape;817;p39"/>
            <p:cNvSpPr/>
            <p:nvPr/>
          </p:nvSpPr>
          <p:spPr>
            <a:xfrm>
              <a:off x="-7226100" y="2580188"/>
              <a:ext cx="56425" cy="51500"/>
            </a:xfrm>
            <a:custGeom>
              <a:avLst/>
              <a:gdLst/>
              <a:ahLst/>
              <a:cxnLst/>
              <a:rect l="l" t="t" r="r" b="b"/>
              <a:pathLst>
                <a:path w="2257" h="2060" extrusionOk="0">
                  <a:moveTo>
                    <a:pt x="1520" y="1"/>
                  </a:moveTo>
                  <a:cubicBezTo>
                    <a:pt x="1423" y="1"/>
                    <a:pt x="1329" y="19"/>
                    <a:pt x="1245" y="72"/>
                  </a:cubicBezTo>
                  <a:cubicBezTo>
                    <a:pt x="1148" y="72"/>
                    <a:pt x="1031" y="72"/>
                    <a:pt x="934" y="91"/>
                  </a:cubicBezTo>
                  <a:cubicBezTo>
                    <a:pt x="895" y="91"/>
                    <a:pt x="856" y="110"/>
                    <a:pt x="817" y="110"/>
                  </a:cubicBezTo>
                  <a:cubicBezTo>
                    <a:pt x="739" y="149"/>
                    <a:pt x="623" y="169"/>
                    <a:pt x="545" y="227"/>
                  </a:cubicBezTo>
                  <a:cubicBezTo>
                    <a:pt x="389" y="305"/>
                    <a:pt x="234" y="422"/>
                    <a:pt x="156" y="597"/>
                  </a:cubicBezTo>
                  <a:cubicBezTo>
                    <a:pt x="117" y="674"/>
                    <a:pt x="59" y="752"/>
                    <a:pt x="39" y="830"/>
                  </a:cubicBezTo>
                  <a:cubicBezTo>
                    <a:pt x="20" y="908"/>
                    <a:pt x="20" y="986"/>
                    <a:pt x="0" y="1044"/>
                  </a:cubicBezTo>
                  <a:cubicBezTo>
                    <a:pt x="0" y="1063"/>
                    <a:pt x="0" y="1083"/>
                    <a:pt x="0" y="1102"/>
                  </a:cubicBezTo>
                  <a:cubicBezTo>
                    <a:pt x="0" y="1180"/>
                    <a:pt x="0" y="1258"/>
                    <a:pt x="20" y="1316"/>
                  </a:cubicBezTo>
                  <a:cubicBezTo>
                    <a:pt x="20" y="1336"/>
                    <a:pt x="20" y="1355"/>
                    <a:pt x="39" y="1355"/>
                  </a:cubicBezTo>
                  <a:cubicBezTo>
                    <a:pt x="78" y="1530"/>
                    <a:pt x="117" y="1608"/>
                    <a:pt x="214" y="1744"/>
                  </a:cubicBezTo>
                  <a:cubicBezTo>
                    <a:pt x="234" y="1764"/>
                    <a:pt x="234" y="1764"/>
                    <a:pt x="253" y="1783"/>
                  </a:cubicBezTo>
                  <a:cubicBezTo>
                    <a:pt x="292" y="1822"/>
                    <a:pt x="350" y="1880"/>
                    <a:pt x="409" y="1919"/>
                  </a:cubicBezTo>
                  <a:cubicBezTo>
                    <a:pt x="448" y="1939"/>
                    <a:pt x="487" y="1958"/>
                    <a:pt x="506" y="1958"/>
                  </a:cubicBezTo>
                  <a:cubicBezTo>
                    <a:pt x="545" y="1978"/>
                    <a:pt x="584" y="1997"/>
                    <a:pt x="623" y="2016"/>
                  </a:cubicBezTo>
                  <a:cubicBezTo>
                    <a:pt x="681" y="2036"/>
                    <a:pt x="759" y="2055"/>
                    <a:pt x="837" y="2055"/>
                  </a:cubicBezTo>
                  <a:cubicBezTo>
                    <a:pt x="864" y="2058"/>
                    <a:pt x="892" y="2059"/>
                    <a:pt x="919" y="2059"/>
                  </a:cubicBezTo>
                  <a:cubicBezTo>
                    <a:pt x="1100" y="2059"/>
                    <a:pt x="1268" y="2004"/>
                    <a:pt x="1420" y="1919"/>
                  </a:cubicBezTo>
                  <a:cubicBezTo>
                    <a:pt x="1537" y="1861"/>
                    <a:pt x="1653" y="1783"/>
                    <a:pt x="1751" y="1686"/>
                  </a:cubicBezTo>
                  <a:cubicBezTo>
                    <a:pt x="1829" y="1627"/>
                    <a:pt x="1887" y="1550"/>
                    <a:pt x="1965" y="1472"/>
                  </a:cubicBezTo>
                  <a:cubicBezTo>
                    <a:pt x="1984" y="1433"/>
                    <a:pt x="2023" y="1394"/>
                    <a:pt x="2042" y="1355"/>
                  </a:cubicBezTo>
                  <a:cubicBezTo>
                    <a:pt x="2120" y="1219"/>
                    <a:pt x="2179" y="1083"/>
                    <a:pt x="2218" y="927"/>
                  </a:cubicBezTo>
                  <a:cubicBezTo>
                    <a:pt x="2256" y="849"/>
                    <a:pt x="2256" y="752"/>
                    <a:pt x="2256" y="655"/>
                  </a:cubicBezTo>
                  <a:cubicBezTo>
                    <a:pt x="2256" y="558"/>
                    <a:pt x="2218" y="480"/>
                    <a:pt x="2179" y="383"/>
                  </a:cubicBezTo>
                  <a:cubicBezTo>
                    <a:pt x="2140" y="305"/>
                    <a:pt x="2081" y="227"/>
                    <a:pt x="2004" y="169"/>
                  </a:cubicBezTo>
                  <a:cubicBezTo>
                    <a:pt x="1945" y="110"/>
                    <a:pt x="1867" y="52"/>
                    <a:pt x="1770" y="33"/>
                  </a:cubicBezTo>
                  <a:cubicBezTo>
                    <a:pt x="1689" y="15"/>
                    <a:pt x="1604" y="1"/>
                    <a:pt x="15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8" name="Google Shape;818;p39"/>
            <p:cNvSpPr/>
            <p:nvPr/>
          </p:nvSpPr>
          <p:spPr>
            <a:xfrm>
              <a:off x="-6881375" y="2678438"/>
              <a:ext cx="54000" cy="48450"/>
            </a:xfrm>
            <a:custGeom>
              <a:avLst/>
              <a:gdLst/>
              <a:ahLst/>
              <a:cxnLst/>
              <a:rect l="l" t="t" r="r" b="b"/>
              <a:pathLst>
                <a:path w="2160" h="1938" extrusionOk="0">
                  <a:moveTo>
                    <a:pt x="1252" y="0"/>
                  </a:moveTo>
                  <a:cubicBezTo>
                    <a:pt x="1207" y="0"/>
                    <a:pt x="1159" y="5"/>
                    <a:pt x="1110" y="12"/>
                  </a:cubicBezTo>
                  <a:cubicBezTo>
                    <a:pt x="993" y="31"/>
                    <a:pt x="876" y="90"/>
                    <a:pt x="759" y="129"/>
                  </a:cubicBezTo>
                  <a:cubicBezTo>
                    <a:pt x="721" y="148"/>
                    <a:pt x="701" y="148"/>
                    <a:pt x="662" y="168"/>
                  </a:cubicBezTo>
                  <a:cubicBezTo>
                    <a:pt x="604" y="226"/>
                    <a:pt x="526" y="265"/>
                    <a:pt x="448" y="323"/>
                  </a:cubicBezTo>
                  <a:cubicBezTo>
                    <a:pt x="429" y="343"/>
                    <a:pt x="409" y="362"/>
                    <a:pt x="370" y="381"/>
                  </a:cubicBezTo>
                  <a:cubicBezTo>
                    <a:pt x="312" y="459"/>
                    <a:pt x="254" y="518"/>
                    <a:pt x="195" y="595"/>
                  </a:cubicBezTo>
                  <a:cubicBezTo>
                    <a:pt x="176" y="615"/>
                    <a:pt x="176" y="654"/>
                    <a:pt x="156" y="673"/>
                  </a:cubicBezTo>
                  <a:cubicBezTo>
                    <a:pt x="118" y="751"/>
                    <a:pt x="59" y="848"/>
                    <a:pt x="40" y="946"/>
                  </a:cubicBezTo>
                  <a:cubicBezTo>
                    <a:pt x="20" y="1004"/>
                    <a:pt x="20" y="1062"/>
                    <a:pt x="1" y="1121"/>
                  </a:cubicBezTo>
                  <a:cubicBezTo>
                    <a:pt x="1" y="1218"/>
                    <a:pt x="1" y="1315"/>
                    <a:pt x="40" y="1393"/>
                  </a:cubicBezTo>
                  <a:cubicBezTo>
                    <a:pt x="59" y="1451"/>
                    <a:pt x="79" y="1510"/>
                    <a:pt x="118" y="1568"/>
                  </a:cubicBezTo>
                  <a:cubicBezTo>
                    <a:pt x="176" y="1646"/>
                    <a:pt x="234" y="1704"/>
                    <a:pt x="312" y="1762"/>
                  </a:cubicBezTo>
                  <a:cubicBezTo>
                    <a:pt x="487" y="1860"/>
                    <a:pt x="682" y="1918"/>
                    <a:pt x="876" y="1937"/>
                  </a:cubicBezTo>
                  <a:cubicBezTo>
                    <a:pt x="973" y="1937"/>
                    <a:pt x="1090" y="1937"/>
                    <a:pt x="1187" y="1918"/>
                  </a:cubicBezTo>
                  <a:cubicBezTo>
                    <a:pt x="1265" y="1899"/>
                    <a:pt x="1362" y="1860"/>
                    <a:pt x="1460" y="1821"/>
                  </a:cubicBezTo>
                  <a:cubicBezTo>
                    <a:pt x="1479" y="1801"/>
                    <a:pt x="1518" y="1801"/>
                    <a:pt x="1557" y="1782"/>
                  </a:cubicBezTo>
                  <a:cubicBezTo>
                    <a:pt x="1635" y="1723"/>
                    <a:pt x="1712" y="1665"/>
                    <a:pt x="1790" y="1607"/>
                  </a:cubicBezTo>
                  <a:cubicBezTo>
                    <a:pt x="1926" y="1451"/>
                    <a:pt x="2043" y="1315"/>
                    <a:pt x="2101" y="1101"/>
                  </a:cubicBezTo>
                  <a:cubicBezTo>
                    <a:pt x="2140" y="1023"/>
                    <a:pt x="2160" y="926"/>
                    <a:pt x="2140" y="829"/>
                  </a:cubicBezTo>
                  <a:cubicBezTo>
                    <a:pt x="2140" y="732"/>
                    <a:pt x="2121" y="654"/>
                    <a:pt x="2063" y="557"/>
                  </a:cubicBezTo>
                  <a:cubicBezTo>
                    <a:pt x="2024" y="479"/>
                    <a:pt x="1965" y="401"/>
                    <a:pt x="1887" y="362"/>
                  </a:cubicBezTo>
                  <a:cubicBezTo>
                    <a:pt x="1868" y="323"/>
                    <a:pt x="1849" y="323"/>
                    <a:pt x="1829" y="304"/>
                  </a:cubicBezTo>
                  <a:cubicBezTo>
                    <a:pt x="1790" y="226"/>
                    <a:pt x="1732" y="168"/>
                    <a:pt x="1654" y="129"/>
                  </a:cubicBezTo>
                  <a:lnTo>
                    <a:pt x="1479" y="51"/>
                  </a:lnTo>
                  <a:cubicBezTo>
                    <a:pt x="1405" y="14"/>
                    <a:pt x="1331" y="0"/>
                    <a:pt x="1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9" name="Google Shape;819;p39"/>
            <p:cNvSpPr/>
            <p:nvPr/>
          </p:nvSpPr>
          <p:spPr>
            <a:xfrm>
              <a:off x="-6652825" y="2664388"/>
              <a:ext cx="76350" cy="52000"/>
            </a:xfrm>
            <a:custGeom>
              <a:avLst/>
              <a:gdLst/>
              <a:ahLst/>
              <a:cxnLst/>
              <a:rect l="l" t="t" r="r" b="b"/>
              <a:pathLst>
                <a:path w="3054" h="2080" extrusionOk="0">
                  <a:moveTo>
                    <a:pt x="1637" y="0"/>
                  </a:moveTo>
                  <a:cubicBezTo>
                    <a:pt x="1360" y="0"/>
                    <a:pt x="1078" y="76"/>
                    <a:pt x="836" y="204"/>
                  </a:cubicBezTo>
                  <a:cubicBezTo>
                    <a:pt x="700" y="282"/>
                    <a:pt x="545" y="379"/>
                    <a:pt x="428" y="496"/>
                  </a:cubicBezTo>
                  <a:cubicBezTo>
                    <a:pt x="311" y="613"/>
                    <a:pt x="195" y="749"/>
                    <a:pt x="117" y="905"/>
                  </a:cubicBezTo>
                  <a:cubicBezTo>
                    <a:pt x="39" y="1021"/>
                    <a:pt x="0" y="1138"/>
                    <a:pt x="0" y="1274"/>
                  </a:cubicBezTo>
                  <a:cubicBezTo>
                    <a:pt x="0" y="1371"/>
                    <a:pt x="0" y="1449"/>
                    <a:pt x="39" y="1546"/>
                  </a:cubicBezTo>
                  <a:cubicBezTo>
                    <a:pt x="117" y="1741"/>
                    <a:pt x="272" y="1935"/>
                    <a:pt x="486" y="1974"/>
                  </a:cubicBezTo>
                  <a:cubicBezTo>
                    <a:pt x="731" y="2044"/>
                    <a:pt x="969" y="2079"/>
                    <a:pt x="1213" y="2079"/>
                  </a:cubicBezTo>
                  <a:cubicBezTo>
                    <a:pt x="1376" y="2079"/>
                    <a:pt x="1540" y="2064"/>
                    <a:pt x="1712" y="2033"/>
                  </a:cubicBezTo>
                  <a:cubicBezTo>
                    <a:pt x="1906" y="1994"/>
                    <a:pt x="2101" y="1935"/>
                    <a:pt x="2276" y="1858"/>
                  </a:cubicBezTo>
                  <a:cubicBezTo>
                    <a:pt x="2470" y="1780"/>
                    <a:pt x="2645" y="1663"/>
                    <a:pt x="2801" y="1546"/>
                  </a:cubicBezTo>
                  <a:cubicBezTo>
                    <a:pt x="2956" y="1469"/>
                    <a:pt x="3034" y="1216"/>
                    <a:pt x="3054" y="1060"/>
                  </a:cubicBezTo>
                  <a:cubicBezTo>
                    <a:pt x="3054" y="885"/>
                    <a:pt x="2995" y="671"/>
                    <a:pt x="2879" y="554"/>
                  </a:cubicBezTo>
                  <a:cubicBezTo>
                    <a:pt x="2742" y="418"/>
                    <a:pt x="2567" y="302"/>
                    <a:pt x="2373" y="302"/>
                  </a:cubicBezTo>
                  <a:lnTo>
                    <a:pt x="2353" y="302"/>
                  </a:lnTo>
                  <a:cubicBezTo>
                    <a:pt x="2237" y="146"/>
                    <a:pt x="2042" y="29"/>
                    <a:pt x="1809" y="10"/>
                  </a:cubicBezTo>
                  <a:cubicBezTo>
                    <a:pt x="1752" y="3"/>
                    <a:pt x="1695" y="0"/>
                    <a:pt x="16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0" name="Google Shape;820;p39"/>
            <p:cNvSpPr/>
            <p:nvPr/>
          </p:nvSpPr>
          <p:spPr>
            <a:xfrm>
              <a:off x="-6495775" y="2694288"/>
              <a:ext cx="58375" cy="49125"/>
            </a:xfrm>
            <a:custGeom>
              <a:avLst/>
              <a:gdLst/>
              <a:ahLst/>
              <a:cxnLst/>
              <a:rect l="l" t="t" r="r" b="b"/>
              <a:pathLst>
                <a:path w="2335" h="1965" extrusionOk="0">
                  <a:moveTo>
                    <a:pt x="1439" y="0"/>
                  </a:moveTo>
                  <a:cubicBezTo>
                    <a:pt x="1303" y="0"/>
                    <a:pt x="1187" y="20"/>
                    <a:pt x="1070" y="78"/>
                  </a:cubicBezTo>
                  <a:cubicBezTo>
                    <a:pt x="953" y="136"/>
                    <a:pt x="837" y="195"/>
                    <a:pt x="720" y="253"/>
                  </a:cubicBezTo>
                  <a:cubicBezTo>
                    <a:pt x="564" y="350"/>
                    <a:pt x="409" y="467"/>
                    <a:pt x="273" y="584"/>
                  </a:cubicBezTo>
                  <a:cubicBezTo>
                    <a:pt x="97" y="759"/>
                    <a:pt x="0" y="1012"/>
                    <a:pt x="59" y="1265"/>
                  </a:cubicBezTo>
                  <a:cubicBezTo>
                    <a:pt x="78" y="1401"/>
                    <a:pt x="136" y="1498"/>
                    <a:pt x="214" y="1595"/>
                  </a:cubicBezTo>
                  <a:cubicBezTo>
                    <a:pt x="292" y="1692"/>
                    <a:pt x="409" y="1751"/>
                    <a:pt x="525" y="1790"/>
                  </a:cubicBezTo>
                  <a:cubicBezTo>
                    <a:pt x="623" y="1848"/>
                    <a:pt x="739" y="1887"/>
                    <a:pt x="856" y="1906"/>
                  </a:cubicBezTo>
                  <a:cubicBezTo>
                    <a:pt x="953" y="1926"/>
                    <a:pt x="1070" y="1965"/>
                    <a:pt x="1187" y="1965"/>
                  </a:cubicBezTo>
                  <a:cubicBezTo>
                    <a:pt x="1264" y="1945"/>
                    <a:pt x="1362" y="1945"/>
                    <a:pt x="1439" y="1945"/>
                  </a:cubicBezTo>
                  <a:cubicBezTo>
                    <a:pt x="1517" y="1926"/>
                    <a:pt x="1615" y="1887"/>
                    <a:pt x="1673" y="1867"/>
                  </a:cubicBezTo>
                  <a:cubicBezTo>
                    <a:pt x="1770" y="1829"/>
                    <a:pt x="1848" y="1751"/>
                    <a:pt x="1926" y="1692"/>
                  </a:cubicBezTo>
                  <a:cubicBezTo>
                    <a:pt x="2004" y="1634"/>
                    <a:pt x="2081" y="1556"/>
                    <a:pt x="2140" y="1478"/>
                  </a:cubicBezTo>
                  <a:cubicBezTo>
                    <a:pt x="2179" y="1420"/>
                    <a:pt x="2217" y="1323"/>
                    <a:pt x="2256" y="1265"/>
                  </a:cubicBezTo>
                  <a:cubicBezTo>
                    <a:pt x="2256" y="1245"/>
                    <a:pt x="2276" y="1226"/>
                    <a:pt x="2276" y="1187"/>
                  </a:cubicBezTo>
                  <a:cubicBezTo>
                    <a:pt x="2315" y="1031"/>
                    <a:pt x="2334" y="876"/>
                    <a:pt x="2295" y="720"/>
                  </a:cubicBezTo>
                  <a:cubicBezTo>
                    <a:pt x="2276" y="623"/>
                    <a:pt x="2237" y="545"/>
                    <a:pt x="2179" y="467"/>
                  </a:cubicBezTo>
                  <a:cubicBezTo>
                    <a:pt x="2140" y="389"/>
                    <a:pt x="2081" y="312"/>
                    <a:pt x="1984" y="273"/>
                  </a:cubicBezTo>
                  <a:cubicBezTo>
                    <a:pt x="1965" y="234"/>
                    <a:pt x="1926" y="234"/>
                    <a:pt x="1887" y="214"/>
                  </a:cubicBezTo>
                  <a:cubicBezTo>
                    <a:pt x="1809" y="136"/>
                    <a:pt x="1731" y="78"/>
                    <a:pt x="1615" y="39"/>
                  </a:cubicBezTo>
                  <a:cubicBezTo>
                    <a:pt x="1556" y="39"/>
                    <a:pt x="1498" y="2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1" name="Google Shape;821;p39"/>
            <p:cNvSpPr/>
            <p:nvPr/>
          </p:nvSpPr>
          <p:spPr>
            <a:xfrm>
              <a:off x="-7143450" y="2703038"/>
              <a:ext cx="70050" cy="46425"/>
            </a:xfrm>
            <a:custGeom>
              <a:avLst/>
              <a:gdLst/>
              <a:ahLst/>
              <a:cxnLst/>
              <a:rect l="l" t="t" r="r" b="b"/>
              <a:pathLst>
                <a:path w="2802" h="1857" extrusionOk="0">
                  <a:moveTo>
                    <a:pt x="1693" y="0"/>
                  </a:moveTo>
                  <a:cubicBezTo>
                    <a:pt x="1245" y="0"/>
                    <a:pt x="779" y="117"/>
                    <a:pt x="390" y="331"/>
                  </a:cubicBezTo>
                  <a:cubicBezTo>
                    <a:pt x="292" y="389"/>
                    <a:pt x="195" y="487"/>
                    <a:pt x="117" y="584"/>
                  </a:cubicBezTo>
                  <a:cubicBezTo>
                    <a:pt x="59" y="681"/>
                    <a:pt x="20" y="817"/>
                    <a:pt x="1" y="934"/>
                  </a:cubicBezTo>
                  <a:cubicBezTo>
                    <a:pt x="1" y="1167"/>
                    <a:pt x="117" y="1459"/>
                    <a:pt x="312" y="1576"/>
                  </a:cubicBezTo>
                  <a:cubicBezTo>
                    <a:pt x="448" y="1634"/>
                    <a:pt x="565" y="1712"/>
                    <a:pt x="701" y="1751"/>
                  </a:cubicBezTo>
                  <a:cubicBezTo>
                    <a:pt x="837" y="1790"/>
                    <a:pt x="973" y="1809"/>
                    <a:pt x="1109" y="1848"/>
                  </a:cubicBezTo>
                  <a:cubicBezTo>
                    <a:pt x="1161" y="1848"/>
                    <a:pt x="1222" y="1857"/>
                    <a:pt x="1279" y="1857"/>
                  </a:cubicBezTo>
                  <a:cubicBezTo>
                    <a:pt x="1308" y="1857"/>
                    <a:pt x="1336" y="1855"/>
                    <a:pt x="1362" y="1848"/>
                  </a:cubicBezTo>
                  <a:cubicBezTo>
                    <a:pt x="1498" y="1848"/>
                    <a:pt x="1634" y="1848"/>
                    <a:pt x="1771" y="1809"/>
                  </a:cubicBezTo>
                  <a:cubicBezTo>
                    <a:pt x="1985" y="1770"/>
                    <a:pt x="2218" y="1693"/>
                    <a:pt x="2393" y="1576"/>
                  </a:cubicBezTo>
                  <a:cubicBezTo>
                    <a:pt x="2549" y="1479"/>
                    <a:pt x="2704" y="1362"/>
                    <a:pt x="2763" y="1167"/>
                  </a:cubicBezTo>
                  <a:cubicBezTo>
                    <a:pt x="2801" y="1031"/>
                    <a:pt x="2801" y="895"/>
                    <a:pt x="2782" y="778"/>
                  </a:cubicBezTo>
                  <a:cubicBezTo>
                    <a:pt x="2743" y="623"/>
                    <a:pt x="2685" y="487"/>
                    <a:pt x="2587" y="389"/>
                  </a:cubicBezTo>
                  <a:cubicBezTo>
                    <a:pt x="2451" y="214"/>
                    <a:pt x="2218" y="98"/>
                    <a:pt x="1985" y="98"/>
                  </a:cubicBezTo>
                  <a:cubicBezTo>
                    <a:pt x="1907" y="39"/>
                    <a:pt x="1790" y="0"/>
                    <a:pt x="16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2" name="Google Shape;822;p39"/>
            <p:cNvSpPr/>
            <p:nvPr/>
          </p:nvSpPr>
          <p:spPr>
            <a:xfrm>
              <a:off x="-7335500" y="2663413"/>
              <a:ext cx="47175" cy="42075"/>
            </a:xfrm>
            <a:custGeom>
              <a:avLst/>
              <a:gdLst/>
              <a:ahLst/>
              <a:cxnLst/>
              <a:rect l="l" t="t" r="r" b="b"/>
              <a:pathLst>
                <a:path w="1887" h="1683" extrusionOk="0">
                  <a:moveTo>
                    <a:pt x="1157" y="0"/>
                  </a:moveTo>
                  <a:cubicBezTo>
                    <a:pt x="1109" y="0"/>
                    <a:pt x="1060" y="10"/>
                    <a:pt x="1012" y="29"/>
                  </a:cubicBezTo>
                  <a:cubicBezTo>
                    <a:pt x="973" y="49"/>
                    <a:pt x="914" y="68"/>
                    <a:pt x="856" y="88"/>
                  </a:cubicBezTo>
                  <a:cubicBezTo>
                    <a:pt x="817" y="88"/>
                    <a:pt x="798" y="107"/>
                    <a:pt x="778" y="127"/>
                  </a:cubicBezTo>
                  <a:cubicBezTo>
                    <a:pt x="720" y="127"/>
                    <a:pt x="642" y="127"/>
                    <a:pt x="584" y="146"/>
                  </a:cubicBezTo>
                  <a:lnTo>
                    <a:pt x="409" y="205"/>
                  </a:lnTo>
                  <a:cubicBezTo>
                    <a:pt x="292" y="263"/>
                    <a:pt x="214" y="341"/>
                    <a:pt x="136" y="438"/>
                  </a:cubicBezTo>
                  <a:lnTo>
                    <a:pt x="59" y="613"/>
                  </a:lnTo>
                  <a:cubicBezTo>
                    <a:pt x="20" y="749"/>
                    <a:pt x="0" y="866"/>
                    <a:pt x="39" y="982"/>
                  </a:cubicBezTo>
                  <a:cubicBezTo>
                    <a:pt x="78" y="1158"/>
                    <a:pt x="117" y="1235"/>
                    <a:pt x="214" y="1371"/>
                  </a:cubicBezTo>
                  <a:cubicBezTo>
                    <a:pt x="253" y="1430"/>
                    <a:pt x="370" y="1508"/>
                    <a:pt x="389" y="1508"/>
                  </a:cubicBezTo>
                  <a:cubicBezTo>
                    <a:pt x="389" y="1527"/>
                    <a:pt x="389" y="1527"/>
                    <a:pt x="409" y="1527"/>
                  </a:cubicBezTo>
                  <a:cubicBezTo>
                    <a:pt x="467" y="1566"/>
                    <a:pt x="525" y="1605"/>
                    <a:pt x="603" y="1624"/>
                  </a:cubicBezTo>
                  <a:cubicBezTo>
                    <a:pt x="603" y="1624"/>
                    <a:pt x="623" y="1624"/>
                    <a:pt x="642" y="1644"/>
                  </a:cubicBezTo>
                  <a:cubicBezTo>
                    <a:pt x="700" y="1644"/>
                    <a:pt x="778" y="1663"/>
                    <a:pt x="856" y="1683"/>
                  </a:cubicBezTo>
                  <a:lnTo>
                    <a:pt x="895" y="1683"/>
                  </a:lnTo>
                  <a:cubicBezTo>
                    <a:pt x="973" y="1683"/>
                    <a:pt x="1050" y="1663"/>
                    <a:pt x="1128" y="1644"/>
                  </a:cubicBezTo>
                  <a:cubicBezTo>
                    <a:pt x="1226" y="1624"/>
                    <a:pt x="1303" y="1605"/>
                    <a:pt x="1381" y="1566"/>
                  </a:cubicBezTo>
                  <a:cubicBezTo>
                    <a:pt x="1381" y="1566"/>
                    <a:pt x="1401" y="1566"/>
                    <a:pt x="1401" y="1547"/>
                  </a:cubicBezTo>
                  <a:cubicBezTo>
                    <a:pt x="1459" y="1527"/>
                    <a:pt x="1517" y="1488"/>
                    <a:pt x="1556" y="1449"/>
                  </a:cubicBezTo>
                  <a:cubicBezTo>
                    <a:pt x="1576" y="1449"/>
                    <a:pt x="1576" y="1430"/>
                    <a:pt x="1576" y="1430"/>
                  </a:cubicBezTo>
                  <a:cubicBezTo>
                    <a:pt x="1576" y="1430"/>
                    <a:pt x="1595" y="1430"/>
                    <a:pt x="1595" y="1410"/>
                  </a:cubicBezTo>
                  <a:cubicBezTo>
                    <a:pt x="1614" y="1391"/>
                    <a:pt x="1653" y="1352"/>
                    <a:pt x="1673" y="1333"/>
                  </a:cubicBezTo>
                  <a:cubicBezTo>
                    <a:pt x="1673" y="1313"/>
                    <a:pt x="1712" y="1294"/>
                    <a:pt x="1731" y="1255"/>
                  </a:cubicBezTo>
                  <a:cubicBezTo>
                    <a:pt x="1848" y="1099"/>
                    <a:pt x="1867" y="1002"/>
                    <a:pt x="1887" y="827"/>
                  </a:cubicBezTo>
                  <a:cubicBezTo>
                    <a:pt x="1887" y="827"/>
                    <a:pt x="1887" y="807"/>
                    <a:pt x="1887" y="788"/>
                  </a:cubicBezTo>
                  <a:cubicBezTo>
                    <a:pt x="1887" y="730"/>
                    <a:pt x="1887" y="652"/>
                    <a:pt x="1867" y="574"/>
                  </a:cubicBezTo>
                  <a:cubicBezTo>
                    <a:pt x="1848" y="477"/>
                    <a:pt x="1809" y="399"/>
                    <a:pt x="1751" y="321"/>
                  </a:cubicBezTo>
                  <a:cubicBezTo>
                    <a:pt x="1712" y="243"/>
                    <a:pt x="1653" y="185"/>
                    <a:pt x="1556" y="127"/>
                  </a:cubicBezTo>
                  <a:cubicBezTo>
                    <a:pt x="1478" y="68"/>
                    <a:pt x="1401" y="29"/>
                    <a:pt x="1303" y="29"/>
                  </a:cubicBezTo>
                  <a:cubicBezTo>
                    <a:pt x="1255" y="10"/>
                    <a:pt x="1206" y="0"/>
                    <a:pt x="11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3" name="Google Shape;823;p39"/>
            <p:cNvSpPr/>
            <p:nvPr/>
          </p:nvSpPr>
          <p:spPr>
            <a:xfrm>
              <a:off x="-7093375" y="2824588"/>
              <a:ext cx="42825" cy="38925"/>
            </a:xfrm>
            <a:custGeom>
              <a:avLst/>
              <a:gdLst/>
              <a:ahLst/>
              <a:cxnLst/>
              <a:rect l="l" t="t" r="r" b="b"/>
              <a:pathLst>
                <a:path w="1713" h="1557" extrusionOk="0">
                  <a:moveTo>
                    <a:pt x="1012" y="1"/>
                  </a:moveTo>
                  <a:cubicBezTo>
                    <a:pt x="896" y="1"/>
                    <a:pt x="779" y="20"/>
                    <a:pt x="662" y="79"/>
                  </a:cubicBezTo>
                  <a:cubicBezTo>
                    <a:pt x="584" y="117"/>
                    <a:pt x="487" y="156"/>
                    <a:pt x="409" y="195"/>
                  </a:cubicBezTo>
                  <a:cubicBezTo>
                    <a:pt x="332" y="234"/>
                    <a:pt x="254" y="292"/>
                    <a:pt x="195" y="370"/>
                  </a:cubicBezTo>
                  <a:cubicBezTo>
                    <a:pt x="137" y="448"/>
                    <a:pt x="79" y="526"/>
                    <a:pt x="59" y="623"/>
                  </a:cubicBezTo>
                  <a:cubicBezTo>
                    <a:pt x="20" y="701"/>
                    <a:pt x="1" y="798"/>
                    <a:pt x="20" y="895"/>
                  </a:cubicBezTo>
                  <a:cubicBezTo>
                    <a:pt x="20" y="993"/>
                    <a:pt x="40" y="1070"/>
                    <a:pt x="98" y="1168"/>
                  </a:cubicBezTo>
                  <a:lnTo>
                    <a:pt x="195" y="1304"/>
                  </a:lnTo>
                  <a:cubicBezTo>
                    <a:pt x="273" y="1401"/>
                    <a:pt x="390" y="1479"/>
                    <a:pt x="507" y="1518"/>
                  </a:cubicBezTo>
                  <a:cubicBezTo>
                    <a:pt x="565" y="1518"/>
                    <a:pt x="623" y="1537"/>
                    <a:pt x="701" y="1557"/>
                  </a:cubicBezTo>
                  <a:cubicBezTo>
                    <a:pt x="818" y="1557"/>
                    <a:pt x="935" y="1537"/>
                    <a:pt x="1051" y="1479"/>
                  </a:cubicBezTo>
                  <a:cubicBezTo>
                    <a:pt x="1129" y="1440"/>
                    <a:pt x="1226" y="1401"/>
                    <a:pt x="1304" y="1343"/>
                  </a:cubicBezTo>
                  <a:cubicBezTo>
                    <a:pt x="1382" y="1304"/>
                    <a:pt x="1460" y="1246"/>
                    <a:pt x="1518" y="1187"/>
                  </a:cubicBezTo>
                  <a:cubicBezTo>
                    <a:pt x="1596" y="1109"/>
                    <a:pt x="1635" y="1032"/>
                    <a:pt x="1654" y="934"/>
                  </a:cubicBezTo>
                  <a:cubicBezTo>
                    <a:pt x="1693" y="837"/>
                    <a:pt x="1713" y="759"/>
                    <a:pt x="1693" y="662"/>
                  </a:cubicBezTo>
                  <a:cubicBezTo>
                    <a:pt x="1693" y="565"/>
                    <a:pt x="1674" y="468"/>
                    <a:pt x="1615" y="390"/>
                  </a:cubicBezTo>
                  <a:cubicBezTo>
                    <a:pt x="1596" y="331"/>
                    <a:pt x="1557" y="292"/>
                    <a:pt x="1518" y="234"/>
                  </a:cubicBezTo>
                  <a:cubicBezTo>
                    <a:pt x="1440" y="137"/>
                    <a:pt x="1324" y="79"/>
                    <a:pt x="1207" y="40"/>
                  </a:cubicBezTo>
                  <a:cubicBezTo>
                    <a:pt x="1148" y="20"/>
                    <a:pt x="1090" y="20"/>
                    <a:pt x="1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4" name="Google Shape;824;p39"/>
            <p:cNvSpPr/>
            <p:nvPr/>
          </p:nvSpPr>
          <p:spPr>
            <a:xfrm>
              <a:off x="-6960125" y="2773713"/>
              <a:ext cx="41825" cy="36375"/>
            </a:xfrm>
            <a:custGeom>
              <a:avLst/>
              <a:gdLst/>
              <a:ahLst/>
              <a:cxnLst/>
              <a:rect l="l" t="t" r="r" b="b"/>
              <a:pathLst>
                <a:path w="1673" h="1455" extrusionOk="0">
                  <a:moveTo>
                    <a:pt x="958" y="0"/>
                  </a:moveTo>
                  <a:cubicBezTo>
                    <a:pt x="907" y="0"/>
                    <a:pt x="854" y="5"/>
                    <a:pt x="798" y="13"/>
                  </a:cubicBezTo>
                  <a:lnTo>
                    <a:pt x="584" y="52"/>
                  </a:lnTo>
                  <a:cubicBezTo>
                    <a:pt x="486" y="52"/>
                    <a:pt x="409" y="91"/>
                    <a:pt x="331" y="149"/>
                  </a:cubicBezTo>
                  <a:cubicBezTo>
                    <a:pt x="253" y="208"/>
                    <a:pt x="175" y="266"/>
                    <a:pt x="136" y="344"/>
                  </a:cubicBezTo>
                  <a:cubicBezTo>
                    <a:pt x="78" y="421"/>
                    <a:pt x="39" y="519"/>
                    <a:pt x="39" y="616"/>
                  </a:cubicBezTo>
                  <a:cubicBezTo>
                    <a:pt x="0" y="694"/>
                    <a:pt x="0" y="791"/>
                    <a:pt x="20" y="888"/>
                  </a:cubicBezTo>
                  <a:cubicBezTo>
                    <a:pt x="58" y="947"/>
                    <a:pt x="78" y="1005"/>
                    <a:pt x="97" y="1063"/>
                  </a:cubicBezTo>
                  <a:cubicBezTo>
                    <a:pt x="156" y="1180"/>
                    <a:pt x="233" y="1258"/>
                    <a:pt x="331" y="1336"/>
                  </a:cubicBezTo>
                  <a:cubicBezTo>
                    <a:pt x="389" y="1355"/>
                    <a:pt x="447" y="1394"/>
                    <a:pt x="506" y="1413"/>
                  </a:cubicBezTo>
                  <a:cubicBezTo>
                    <a:pt x="578" y="1437"/>
                    <a:pt x="657" y="1454"/>
                    <a:pt x="735" y="1454"/>
                  </a:cubicBezTo>
                  <a:cubicBezTo>
                    <a:pt x="783" y="1454"/>
                    <a:pt x="831" y="1448"/>
                    <a:pt x="875" y="1433"/>
                  </a:cubicBezTo>
                  <a:lnTo>
                    <a:pt x="1089" y="1413"/>
                  </a:lnTo>
                  <a:cubicBezTo>
                    <a:pt x="1187" y="1394"/>
                    <a:pt x="1264" y="1355"/>
                    <a:pt x="1342" y="1297"/>
                  </a:cubicBezTo>
                  <a:cubicBezTo>
                    <a:pt x="1420" y="1258"/>
                    <a:pt x="1498" y="1180"/>
                    <a:pt x="1537" y="1102"/>
                  </a:cubicBezTo>
                  <a:cubicBezTo>
                    <a:pt x="1595" y="1024"/>
                    <a:pt x="1634" y="927"/>
                    <a:pt x="1634" y="830"/>
                  </a:cubicBezTo>
                  <a:cubicBezTo>
                    <a:pt x="1673" y="752"/>
                    <a:pt x="1673" y="655"/>
                    <a:pt x="1653" y="558"/>
                  </a:cubicBezTo>
                  <a:cubicBezTo>
                    <a:pt x="1634" y="499"/>
                    <a:pt x="1614" y="441"/>
                    <a:pt x="1595" y="383"/>
                  </a:cubicBezTo>
                  <a:cubicBezTo>
                    <a:pt x="1537" y="285"/>
                    <a:pt x="1439" y="188"/>
                    <a:pt x="1342" y="110"/>
                  </a:cubicBezTo>
                  <a:cubicBezTo>
                    <a:pt x="1284" y="91"/>
                    <a:pt x="1225" y="52"/>
                    <a:pt x="1167" y="32"/>
                  </a:cubicBezTo>
                  <a:cubicBezTo>
                    <a:pt x="1099" y="10"/>
                    <a:pt x="1030" y="0"/>
                    <a:pt x="9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5" name="Google Shape;825;p39"/>
            <p:cNvSpPr/>
            <p:nvPr/>
          </p:nvSpPr>
          <p:spPr>
            <a:xfrm>
              <a:off x="-7007925" y="2662988"/>
              <a:ext cx="43100" cy="34900"/>
            </a:xfrm>
            <a:custGeom>
              <a:avLst/>
              <a:gdLst/>
              <a:ahLst/>
              <a:cxnLst/>
              <a:rect l="l" t="t" r="r" b="b"/>
              <a:pathLst>
                <a:path w="1724" h="1396" extrusionOk="0">
                  <a:moveTo>
                    <a:pt x="827" y="0"/>
                  </a:moveTo>
                  <a:cubicBezTo>
                    <a:pt x="557" y="0"/>
                    <a:pt x="292" y="142"/>
                    <a:pt x="181" y="474"/>
                  </a:cubicBezTo>
                  <a:cubicBezTo>
                    <a:pt x="0" y="1017"/>
                    <a:pt x="455" y="1396"/>
                    <a:pt x="897" y="1396"/>
                  </a:cubicBezTo>
                  <a:cubicBezTo>
                    <a:pt x="1167" y="1396"/>
                    <a:pt x="1432" y="1254"/>
                    <a:pt x="1543" y="922"/>
                  </a:cubicBezTo>
                  <a:cubicBezTo>
                    <a:pt x="1724" y="379"/>
                    <a:pt x="1268" y="0"/>
                    <a:pt x="8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6" name="Google Shape;826;p39"/>
            <p:cNvSpPr/>
            <p:nvPr/>
          </p:nvSpPr>
          <p:spPr>
            <a:xfrm>
              <a:off x="-6744875" y="2726188"/>
              <a:ext cx="42625" cy="34925"/>
            </a:xfrm>
            <a:custGeom>
              <a:avLst/>
              <a:gdLst/>
              <a:ahLst/>
              <a:cxnLst/>
              <a:rect l="l" t="t" r="r" b="b"/>
              <a:pathLst>
                <a:path w="1705" h="1397" extrusionOk="0">
                  <a:moveTo>
                    <a:pt x="821" y="1"/>
                  </a:moveTo>
                  <a:cubicBezTo>
                    <a:pt x="554" y="1"/>
                    <a:pt x="292" y="143"/>
                    <a:pt x="181" y="475"/>
                  </a:cubicBezTo>
                  <a:cubicBezTo>
                    <a:pt x="0" y="1018"/>
                    <a:pt x="455" y="1396"/>
                    <a:pt x="892" y="1396"/>
                  </a:cubicBezTo>
                  <a:cubicBezTo>
                    <a:pt x="1160" y="1396"/>
                    <a:pt x="1420" y="1254"/>
                    <a:pt x="1523" y="922"/>
                  </a:cubicBezTo>
                  <a:cubicBezTo>
                    <a:pt x="1704" y="379"/>
                    <a:pt x="1256" y="1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7" name="Google Shape;827;p39"/>
            <p:cNvSpPr/>
            <p:nvPr/>
          </p:nvSpPr>
          <p:spPr>
            <a:xfrm>
              <a:off x="-6660125" y="2830438"/>
              <a:ext cx="71000" cy="58475"/>
            </a:xfrm>
            <a:custGeom>
              <a:avLst/>
              <a:gdLst/>
              <a:ahLst/>
              <a:cxnLst/>
              <a:rect l="l" t="t" r="r" b="b"/>
              <a:pathLst>
                <a:path w="2840" h="2339" extrusionOk="0">
                  <a:moveTo>
                    <a:pt x="1887" y="0"/>
                  </a:moveTo>
                  <a:cubicBezTo>
                    <a:pt x="1556" y="0"/>
                    <a:pt x="1245" y="58"/>
                    <a:pt x="934" y="195"/>
                  </a:cubicBezTo>
                  <a:cubicBezTo>
                    <a:pt x="778" y="272"/>
                    <a:pt x="642" y="370"/>
                    <a:pt x="506" y="467"/>
                  </a:cubicBezTo>
                  <a:cubicBezTo>
                    <a:pt x="389" y="564"/>
                    <a:pt x="253" y="681"/>
                    <a:pt x="175" y="817"/>
                  </a:cubicBezTo>
                  <a:cubicBezTo>
                    <a:pt x="59" y="1012"/>
                    <a:pt x="0" y="1245"/>
                    <a:pt x="59" y="1459"/>
                  </a:cubicBezTo>
                  <a:cubicBezTo>
                    <a:pt x="98" y="1673"/>
                    <a:pt x="234" y="1848"/>
                    <a:pt x="409" y="1984"/>
                  </a:cubicBezTo>
                  <a:cubicBezTo>
                    <a:pt x="467" y="2023"/>
                    <a:pt x="545" y="2062"/>
                    <a:pt x="623" y="2101"/>
                  </a:cubicBezTo>
                  <a:cubicBezTo>
                    <a:pt x="701" y="2140"/>
                    <a:pt x="798" y="2178"/>
                    <a:pt x="876" y="2217"/>
                  </a:cubicBezTo>
                  <a:cubicBezTo>
                    <a:pt x="1051" y="2276"/>
                    <a:pt x="1226" y="2315"/>
                    <a:pt x="1401" y="2334"/>
                  </a:cubicBezTo>
                  <a:cubicBezTo>
                    <a:pt x="1443" y="2337"/>
                    <a:pt x="1483" y="2339"/>
                    <a:pt x="1523" y="2339"/>
                  </a:cubicBezTo>
                  <a:cubicBezTo>
                    <a:pt x="1719" y="2339"/>
                    <a:pt x="1884" y="2298"/>
                    <a:pt x="2062" y="2217"/>
                  </a:cubicBezTo>
                  <a:cubicBezTo>
                    <a:pt x="2179" y="2178"/>
                    <a:pt x="2276" y="2120"/>
                    <a:pt x="2354" y="2062"/>
                  </a:cubicBezTo>
                  <a:cubicBezTo>
                    <a:pt x="2451" y="1984"/>
                    <a:pt x="2529" y="1906"/>
                    <a:pt x="2607" y="1809"/>
                  </a:cubicBezTo>
                  <a:cubicBezTo>
                    <a:pt x="2743" y="1634"/>
                    <a:pt x="2821" y="1381"/>
                    <a:pt x="2840" y="1167"/>
                  </a:cubicBezTo>
                  <a:cubicBezTo>
                    <a:pt x="2840" y="973"/>
                    <a:pt x="2782" y="798"/>
                    <a:pt x="2645" y="661"/>
                  </a:cubicBezTo>
                  <a:cubicBezTo>
                    <a:pt x="2626" y="623"/>
                    <a:pt x="2587" y="584"/>
                    <a:pt x="2548" y="564"/>
                  </a:cubicBezTo>
                  <a:cubicBezTo>
                    <a:pt x="2529" y="447"/>
                    <a:pt x="2470" y="331"/>
                    <a:pt x="2393" y="253"/>
                  </a:cubicBezTo>
                  <a:cubicBezTo>
                    <a:pt x="2256" y="117"/>
                    <a:pt x="2081" y="20"/>
                    <a:pt x="18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8" name="Google Shape;828;p39"/>
            <p:cNvSpPr/>
            <p:nvPr/>
          </p:nvSpPr>
          <p:spPr>
            <a:xfrm>
              <a:off x="-6795800" y="2841288"/>
              <a:ext cx="51575" cy="46550"/>
            </a:xfrm>
            <a:custGeom>
              <a:avLst/>
              <a:gdLst/>
              <a:ahLst/>
              <a:cxnLst/>
              <a:rect l="l" t="t" r="r" b="b"/>
              <a:pathLst>
                <a:path w="2063" h="1862" extrusionOk="0">
                  <a:moveTo>
                    <a:pt x="1270" y="1"/>
                  </a:moveTo>
                  <a:cubicBezTo>
                    <a:pt x="1219" y="1"/>
                    <a:pt x="1166" y="5"/>
                    <a:pt x="1110" y="13"/>
                  </a:cubicBezTo>
                  <a:cubicBezTo>
                    <a:pt x="1032" y="33"/>
                    <a:pt x="954" y="52"/>
                    <a:pt x="876" y="91"/>
                  </a:cubicBezTo>
                  <a:cubicBezTo>
                    <a:pt x="798" y="111"/>
                    <a:pt x="721" y="150"/>
                    <a:pt x="643" y="189"/>
                  </a:cubicBezTo>
                  <a:cubicBezTo>
                    <a:pt x="565" y="227"/>
                    <a:pt x="507" y="266"/>
                    <a:pt x="429" y="325"/>
                  </a:cubicBezTo>
                  <a:cubicBezTo>
                    <a:pt x="409" y="344"/>
                    <a:pt x="390" y="364"/>
                    <a:pt x="371" y="383"/>
                  </a:cubicBezTo>
                  <a:cubicBezTo>
                    <a:pt x="273" y="441"/>
                    <a:pt x="195" y="539"/>
                    <a:pt x="118" y="616"/>
                  </a:cubicBezTo>
                  <a:cubicBezTo>
                    <a:pt x="98" y="675"/>
                    <a:pt x="79" y="733"/>
                    <a:pt x="40" y="791"/>
                  </a:cubicBezTo>
                  <a:cubicBezTo>
                    <a:pt x="1" y="889"/>
                    <a:pt x="1" y="986"/>
                    <a:pt x="20" y="1083"/>
                  </a:cubicBezTo>
                  <a:cubicBezTo>
                    <a:pt x="20" y="1142"/>
                    <a:pt x="20" y="1200"/>
                    <a:pt x="59" y="1258"/>
                  </a:cubicBezTo>
                  <a:cubicBezTo>
                    <a:pt x="79" y="1336"/>
                    <a:pt x="118" y="1414"/>
                    <a:pt x="176" y="1492"/>
                  </a:cubicBezTo>
                  <a:cubicBezTo>
                    <a:pt x="254" y="1550"/>
                    <a:pt x="312" y="1608"/>
                    <a:pt x="390" y="1667"/>
                  </a:cubicBezTo>
                  <a:cubicBezTo>
                    <a:pt x="409" y="1667"/>
                    <a:pt x="409" y="1686"/>
                    <a:pt x="429" y="1686"/>
                  </a:cubicBezTo>
                  <a:cubicBezTo>
                    <a:pt x="507" y="1725"/>
                    <a:pt x="565" y="1764"/>
                    <a:pt x="643" y="1783"/>
                  </a:cubicBezTo>
                  <a:cubicBezTo>
                    <a:pt x="662" y="1803"/>
                    <a:pt x="682" y="1803"/>
                    <a:pt x="721" y="1803"/>
                  </a:cubicBezTo>
                  <a:cubicBezTo>
                    <a:pt x="798" y="1822"/>
                    <a:pt x="896" y="1861"/>
                    <a:pt x="993" y="1861"/>
                  </a:cubicBezTo>
                  <a:lnTo>
                    <a:pt x="1032" y="1861"/>
                  </a:lnTo>
                  <a:cubicBezTo>
                    <a:pt x="1110" y="1861"/>
                    <a:pt x="1187" y="1842"/>
                    <a:pt x="1265" y="1842"/>
                  </a:cubicBezTo>
                  <a:cubicBezTo>
                    <a:pt x="1285" y="1842"/>
                    <a:pt x="1324" y="1822"/>
                    <a:pt x="1343" y="1822"/>
                  </a:cubicBezTo>
                  <a:cubicBezTo>
                    <a:pt x="1440" y="1803"/>
                    <a:pt x="1518" y="1764"/>
                    <a:pt x="1596" y="1725"/>
                  </a:cubicBezTo>
                  <a:cubicBezTo>
                    <a:pt x="1615" y="1725"/>
                    <a:pt x="1615" y="1706"/>
                    <a:pt x="1635" y="1706"/>
                  </a:cubicBezTo>
                  <a:cubicBezTo>
                    <a:pt x="1693" y="1667"/>
                    <a:pt x="1771" y="1628"/>
                    <a:pt x="1829" y="1589"/>
                  </a:cubicBezTo>
                  <a:cubicBezTo>
                    <a:pt x="1888" y="1511"/>
                    <a:pt x="1946" y="1453"/>
                    <a:pt x="1985" y="1355"/>
                  </a:cubicBezTo>
                  <a:cubicBezTo>
                    <a:pt x="2043" y="1278"/>
                    <a:pt x="2063" y="1180"/>
                    <a:pt x="2063" y="1083"/>
                  </a:cubicBezTo>
                  <a:cubicBezTo>
                    <a:pt x="2063" y="986"/>
                    <a:pt x="2063" y="889"/>
                    <a:pt x="2024" y="811"/>
                  </a:cubicBezTo>
                  <a:cubicBezTo>
                    <a:pt x="2004" y="772"/>
                    <a:pt x="1985" y="753"/>
                    <a:pt x="1985" y="714"/>
                  </a:cubicBezTo>
                  <a:cubicBezTo>
                    <a:pt x="1985" y="655"/>
                    <a:pt x="1965" y="616"/>
                    <a:pt x="1965" y="578"/>
                  </a:cubicBezTo>
                  <a:cubicBezTo>
                    <a:pt x="1946" y="519"/>
                    <a:pt x="1926" y="461"/>
                    <a:pt x="1907" y="402"/>
                  </a:cubicBezTo>
                  <a:cubicBezTo>
                    <a:pt x="1849" y="286"/>
                    <a:pt x="1771" y="189"/>
                    <a:pt x="1654" y="130"/>
                  </a:cubicBezTo>
                  <a:lnTo>
                    <a:pt x="1479" y="33"/>
                  </a:lnTo>
                  <a:cubicBezTo>
                    <a:pt x="1411" y="10"/>
                    <a:pt x="1342" y="1"/>
                    <a:pt x="12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9" name="Google Shape;829;p39"/>
            <p:cNvSpPr/>
            <p:nvPr/>
          </p:nvSpPr>
          <p:spPr>
            <a:xfrm>
              <a:off x="-6963550" y="2893638"/>
              <a:ext cx="54500" cy="43300"/>
            </a:xfrm>
            <a:custGeom>
              <a:avLst/>
              <a:gdLst/>
              <a:ahLst/>
              <a:cxnLst/>
              <a:rect l="l" t="t" r="r" b="b"/>
              <a:pathLst>
                <a:path w="2180" h="1732" extrusionOk="0">
                  <a:moveTo>
                    <a:pt x="837" y="1"/>
                  </a:moveTo>
                  <a:cubicBezTo>
                    <a:pt x="818" y="1"/>
                    <a:pt x="779" y="1"/>
                    <a:pt x="740" y="20"/>
                  </a:cubicBezTo>
                  <a:lnTo>
                    <a:pt x="701" y="20"/>
                  </a:lnTo>
                  <a:cubicBezTo>
                    <a:pt x="623" y="39"/>
                    <a:pt x="546" y="78"/>
                    <a:pt x="487" y="117"/>
                  </a:cubicBezTo>
                  <a:cubicBezTo>
                    <a:pt x="351" y="195"/>
                    <a:pt x="312" y="215"/>
                    <a:pt x="215" y="331"/>
                  </a:cubicBezTo>
                  <a:cubicBezTo>
                    <a:pt x="195" y="351"/>
                    <a:pt x="157" y="390"/>
                    <a:pt x="137" y="409"/>
                  </a:cubicBezTo>
                  <a:cubicBezTo>
                    <a:pt x="137" y="409"/>
                    <a:pt x="137" y="428"/>
                    <a:pt x="137" y="428"/>
                  </a:cubicBezTo>
                  <a:cubicBezTo>
                    <a:pt x="98" y="487"/>
                    <a:pt x="79" y="545"/>
                    <a:pt x="40" y="603"/>
                  </a:cubicBezTo>
                  <a:cubicBezTo>
                    <a:pt x="20" y="681"/>
                    <a:pt x="1" y="779"/>
                    <a:pt x="1" y="856"/>
                  </a:cubicBezTo>
                  <a:cubicBezTo>
                    <a:pt x="1" y="856"/>
                    <a:pt x="1" y="856"/>
                    <a:pt x="1" y="876"/>
                  </a:cubicBezTo>
                  <a:cubicBezTo>
                    <a:pt x="1" y="895"/>
                    <a:pt x="1" y="934"/>
                    <a:pt x="1" y="973"/>
                  </a:cubicBezTo>
                  <a:cubicBezTo>
                    <a:pt x="1" y="1051"/>
                    <a:pt x="20" y="1148"/>
                    <a:pt x="59" y="1226"/>
                  </a:cubicBezTo>
                  <a:cubicBezTo>
                    <a:pt x="98" y="1265"/>
                    <a:pt x="137" y="1343"/>
                    <a:pt x="176" y="1381"/>
                  </a:cubicBezTo>
                  <a:cubicBezTo>
                    <a:pt x="195" y="1420"/>
                    <a:pt x="293" y="1479"/>
                    <a:pt x="312" y="1518"/>
                  </a:cubicBezTo>
                  <a:cubicBezTo>
                    <a:pt x="332" y="1518"/>
                    <a:pt x="351" y="1537"/>
                    <a:pt x="370" y="1557"/>
                  </a:cubicBezTo>
                  <a:cubicBezTo>
                    <a:pt x="468" y="1595"/>
                    <a:pt x="565" y="1654"/>
                    <a:pt x="662" y="1673"/>
                  </a:cubicBezTo>
                  <a:cubicBezTo>
                    <a:pt x="740" y="1712"/>
                    <a:pt x="818" y="1712"/>
                    <a:pt x="896" y="1732"/>
                  </a:cubicBezTo>
                  <a:lnTo>
                    <a:pt x="1129" y="1732"/>
                  </a:lnTo>
                  <a:cubicBezTo>
                    <a:pt x="1187" y="1712"/>
                    <a:pt x="1226" y="1712"/>
                    <a:pt x="1285" y="1712"/>
                  </a:cubicBezTo>
                  <a:cubicBezTo>
                    <a:pt x="1304" y="1712"/>
                    <a:pt x="1324" y="1693"/>
                    <a:pt x="1343" y="1693"/>
                  </a:cubicBezTo>
                  <a:cubicBezTo>
                    <a:pt x="1421" y="1673"/>
                    <a:pt x="1499" y="1634"/>
                    <a:pt x="1576" y="1615"/>
                  </a:cubicBezTo>
                  <a:cubicBezTo>
                    <a:pt x="1596" y="1595"/>
                    <a:pt x="1615" y="1595"/>
                    <a:pt x="1635" y="1576"/>
                  </a:cubicBezTo>
                  <a:cubicBezTo>
                    <a:pt x="1713" y="1537"/>
                    <a:pt x="1771" y="1479"/>
                    <a:pt x="1849" y="1420"/>
                  </a:cubicBezTo>
                  <a:cubicBezTo>
                    <a:pt x="1907" y="1381"/>
                    <a:pt x="1965" y="1304"/>
                    <a:pt x="2004" y="1245"/>
                  </a:cubicBezTo>
                  <a:cubicBezTo>
                    <a:pt x="2024" y="1226"/>
                    <a:pt x="2043" y="1206"/>
                    <a:pt x="2063" y="1187"/>
                  </a:cubicBezTo>
                  <a:cubicBezTo>
                    <a:pt x="2121" y="1090"/>
                    <a:pt x="2140" y="1012"/>
                    <a:pt x="2160" y="915"/>
                  </a:cubicBezTo>
                  <a:cubicBezTo>
                    <a:pt x="2179" y="817"/>
                    <a:pt x="2179" y="720"/>
                    <a:pt x="2160" y="642"/>
                  </a:cubicBezTo>
                  <a:cubicBezTo>
                    <a:pt x="2140" y="545"/>
                    <a:pt x="2101" y="467"/>
                    <a:pt x="2043" y="390"/>
                  </a:cubicBezTo>
                  <a:cubicBezTo>
                    <a:pt x="2004" y="312"/>
                    <a:pt x="1946" y="234"/>
                    <a:pt x="1849" y="195"/>
                  </a:cubicBezTo>
                  <a:cubicBezTo>
                    <a:pt x="1790" y="156"/>
                    <a:pt x="1751" y="137"/>
                    <a:pt x="1693" y="98"/>
                  </a:cubicBezTo>
                  <a:cubicBezTo>
                    <a:pt x="1613" y="75"/>
                    <a:pt x="1540" y="66"/>
                    <a:pt x="1466" y="66"/>
                  </a:cubicBezTo>
                  <a:cubicBezTo>
                    <a:pt x="1414" y="66"/>
                    <a:pt x="1360" y="70"/>
                    <a:pt x="1304" y="78"/>
                  </a:cubicBezTo>
                  <a:cubicBezTo>
                    <a:pt x="1304" y="78"/>
                    <a:pt x="1304" y="78"/>
                    <a:pt x="1304" y="98"/>
                  </a:cubicBezTo>
                  <a:cubicBezTo>
                    <a:pt x="1265" y="78"/>
                    <a:pt x="1226" y="59"/>
                    <a:pt x="1187" y="39"/>
                  </a:cubicBezTo>
                  <a:lnTo>
                    <a:pt x="1168" y="39"/>
                  </a:lnTo>
                  <a:cubicBezTo>
                    <a:pt x="1110" y="20"/>
                    <a:pt x="1032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0" name="Google Shape;830;p39"/>
            <p:cNvSpPr/>
            <p:nvPr/>
          </p:nvSpPr>
          <p:spPr>
            <a:xfrm>
              <a:off x="-7260150" y="2836263"/>
              <a:ext cx="63250" cy="47675"/>
            </a:xfrm>
            <a:custGeom>
              <a:avLst/>
              <a:gdLst/>
              <a:ahLst/>
              <a:cxnLst/>
              <a:rect l="l" t="t" r="r" b="b"/>
              <a:pathLst>
                <a:path w="2530" h="1907" extrusionOk="0">
                  <a:moveTo>
                    <a:pt x="1109" y="1"/>
                  </a:moveTo>
                  <a:cubicBezTo>
                    <a:pt x="1012" y="20"/>
                    <a:pt x="915" y="20"/>
                    <a:pt x="837" y="39"/>
                  </a:cubicBezTo>
                  <a:cubicBezTo>
                    <a:pt x="740" y="59"/>
                    <a:pt x="662" y="98"/>
                    <a:pt x="565" y="117"/>
                  </a:cubicBezTo>
                  <a:cubicBezTo>
                    <a:pt x="448" y="176"/>
                    <a:pt x="331" y="253"/>
                    <a:pt x="254" y="331"/>
                  </a:cubicBezTo>
                  <a:cubicBezTo>
                    <a:pt x="156" y="409"/>
                    <a:pt x="79" y="526"/>
                    <a:pt x="40" y="642"/>
                  </a:cubicBezTo>
                  <a:cubicBezTo>
                    <a:pt x="1" y="740"/>
                    <a:pt x="1" y="837"/>
                    <a:pt x="1" y="915"/>
                  </a:cubicBezTo>
                  <a:cubicBezTo>
                    <a:pt x="1" y="1012"/>
                    <a:pt x="40" y="1109"/>
                    <a:pt x="79" y="1187"/>
                  </a:cubicBezTo>
                  <a:cubicBezTo>
                    <a:pt x="137" y="1304"/>
                    <a:pt x="215" y="1401"/>
                    <a:pt x="312" y="1459"/>
                  </a:cubicBezTo>
                  <a:cubicBezTo>
                    <a:pt x="429" y="1556"/>
                    <a:pt x="545" y="1634"/>
                    <a:pt x="682" y="1712"/>
                  </a:cubicBezTo>
                  <a:cubicBezTo>
                    <a:pt x="798" y="1770"/>
                    <a:pt x="915" y="1829"/>
                    <a:pt x="1032" y="1848"/>
                  </a:cubicBezTo>
                  <a:cubicBezTo>
                    <a:pt x="1129" y="1868"/>
                    <a:pt x="1207" y="1907"/>
                    <a:pt x="1304" y="1907"/>
                  </a:cubicBezTo>
                  <a:cubicBezTo>
                    <a:pt x="1382" y="1907"/>
                    <a:pt x="1479" y="1887"/>
                    <a:pt x="1557" y="1887"/>
                  </a:cubicBezTo>
                  <a:cubicBezTo>
                    <a:pt x="1673" y="1868"/>
                    <a:pt x="1771" y="1829"/>
                    <a:pt x="1887" y="1790"/>
                  </a:cubicBezTo>
                  <a:cubicBezTo>
                    <a:pt x="1907" y="1770"/>
                    <a:pt x="1926" y="1751"/>
                    <a:pt x="1946" y="1751"/>
                  </a:cubicBezTo>
                  <a:cubicBezTo>
                    <a:pt x="2024" y="1693"/>
                    <a:pt x="2101" y="1654"/>
                    <a:pt x="2160" y="1595"/>
                  </a:cubicBezTo>
                  <a:cubicBezTo>
                    <a:pt x="2374" y="1420"/>
                    <a:pt x="2510" y="1148"/>
                    <a:pt x="2510" y="856"/>
                  </a:cubicBezTo>
                  <a:cubicBezTo>
                    <a:pt x="2529" y="662"/>
                    <a:pt x="2471" y="487"/>
                    <a:pt x="2335" y="351"/>
                  </a:cubicBezTo>
                  <a:cubicBezTo>
                    <a:pt x="2276" y="273"/>
                    <a:pt x="2199" y="214"/>
                    <a:pt x="2121" y="176"/>
                  </a:cubicBezTo>
                  <a:cubicBezTo>
                    <a:pt x="2024" y="137"/>
                    <a:pt x="1946" y="98"/>
                    <a:pt x="1849" y="98"/>
                  </a:cubicBezTo>
                  <a:cubicBezTo>
                    <a:pt x="1771" y="98"/>
                    <a:pt x="1712" y="117"/>
                    <a:pt x="1654" y="117"/>
                  </a:cubicBezTo>
                  <a:cubicBezTo>
                    <a:pt x="1479" y="39"/>
                    <a:pt x="1285" y="1"/>
                    <a:pt x="11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31" name="Google Shape;831;p39"/>
          <p:cNvSpPr/>
          <p:nvPr/>
        </p:nvSpPr>
        <p:spPr>
          <a:xfrm flipH="1">
            <a:off x="-830157" y="-915150"/>
            <a:ext cx="2685056" cy="2765549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32" name="Google Shape;832;p39"/>
          <p:cNvGrpSpPr/>
          <p:nvPr/>
        </p:nvGrpSpPr>
        <p:grpSpPr>
          <a:xfrm>
            <a:off x="5959428" y="2016799"/>
            <a:ext cx="603679" cy="317150"/>
            <a:chOff x="2080675" y="352325"/>
            <a:chExt cx="485000" cy="254800"/>
          </a:xfrm>
        </p:grpSpPr>
        <p:sp>
          <p:nvSpPr>
            <p:cNvPr id="833" name="Google Shape;833;p39"/>
            <p:cNvSpPr/>
            <p:nvPr/>
          </p:nvSpPr>
          <p:spPr>
            <a:xfrm>
              <a:off x="2080675" y="352325"/>
              <a:ext cx="485000" cy="254800"/>
            </a:xfrm>
            <a:custGeom>
              <a:avLst/>
              <a:gdLst/>
              <a:ahLst/>
              <a:cxnLst/>
              <a:rect l="l" t="t" r="r" b="b"/>
              <a:pathLst>
                <a:path w="19400" h="10192" extrusionOk="0">
                  <a:moveTo>
                    <a:pt x="5514" y="2183"/>
                  </a:moveTo>
                  <a:cubicBezTo>
                    <a:pt x="4291" y="3932"/>
                    <a:pt x="4291" y="6254"/>
                    <a:pt x="5514" y="8002"/>
                  </a:cubicBezTo>
                  <a:cubicBezTo>
                    <a:pt x="4858" y="7685"/>
                    <a:pt x="4230" y="7320"/>
                    <a:pt x="3632" y="6909"/>
                  </a:cubicBezTo>
                  <a:cubicBezTo>
                    <a:pt x="2841" y="6368"/>
                    <a:pt x="2099" y="5762"/>
                    <a:pt x="1410" y="5097"/>
                  </a:cubicBezTo>
                  <a:cubicBezTo>
                    <a:pt x="2071" y="4454"/>
                    <a:pt x="3572" y="3126"/>
                    <a:pt x="5514" y="2183"/>
                  </a:cubicBezTo>
                  <a:close/>
                  <a:moveTo>
                    <a:pt x="13865" y="2171"/>
                  </a:moveTo>
                  <a:cubicBezTo>
                    <a:pt x="14527" y="2491"/>
                    <a:pt x="15167" y="2866"/>
                    <a:pt x="15774" y="3283"/>
                  </a:cubicBezTo>
                  <a:cubicBezTo>
                    <a:pt x="16562" y="3823"/>
                    <a:pt x="17304" y="4430"/>
                    <a:pt x="17996" y="5094"/>
                  </a:cubicBezTo>
                  <a:cubicBezTo>
                    <a:pt x="17307" y="5759"/>
                    <a:pt x="16565" y="6365"/>
                    <a:pt x="15774" y="6909"/>
                  </a:cubicBezTo>
                  <a:cubicBezTo>
                    <a:pt x="15167" y="7326"/>
                    <a:pt x="14530" y="7697"/>
                    <a:pt x="13865" y="8017"/>
                  </a:cubicBezTo>
                  <a:cubicBezTo>
                    <a:pt x="15097" y="6263"/>
                    <a:pt x="15097" y="3926"/>
                    <a:pt x="13865" y="2171"/>
                  </a:cubicBezTo>
                  <a:close/>
                  <a:moveTo>
                    <a:pt x="9801" y="1133"/>
                  </a:moveTo>
                  <a:cubicBezTo>
                    <a:pt x="11948" y="1190"/>
                    <a:pt x="13657" y="2947"/>
                    <a:pt x="13657" y="5091"/>
                  </a:cubicBezTo>
                  <a:cubicBezTo>
                    <a:pt x="13657" y="7238"/>
                    <a:pt x="11948" y="8995"/>
                    <a:pt x="9801" y="9053"/>
                  </a:cubicBezTo>
                  <a:lnTo>
                    <a:pt x="9566" y="9053"/>
                  </a:lnTo>
                  <a:cubicBezTo>
                    <a:pt x="7431" y="8983"/>
                    <a:pt x="5734" y="7232"/>
                    <a:pt x="5728" y="5094"/>
                  </a:cubicBezTo>
                  <a:cubicBezTo>
                    <a:pt x="5731" y="2947"/>
                    <a:pt x="7440" y="1190"/>
                    <a:pt x="9587" y="1133"/>
                  </a:cubicBezTo>
                  <a:close/>
                  <a:moveTo>
                    <a:pt x="9557" y="0"/>
                  </a:moveTo>
                  <a:cubicBezTo>
                    <a:pt x="7440" y="37"/>
                    <a:pt x="5166" y="852"/>
                    <a:pt x="2965" y="2362"/>
                  </a:cubicBezTo>
                  <a:cubicBezTo>
                    <a:pt x="1283" y="3518"/>
                    <a:pt x="239" y="4665"/>
                    <a:pt x="196" y="4714"/>
                  </a:cubicBezTo>
                  <a:cubicBezTo>
                    <a:pt x="0" y="4928"/>
                    <a:pt x="0" y="5257"/>
                    <a:pt x="196" y="5472"/>
                  </a:cubicBezTo>
                  <a:cubicBezTo>
                    <a:pt x="239" y="5523"/>
                    <a:pt x="1283" y="6670"/>
                    <a:pt x="2965" y="7827"/>
                  </a:cubicBezTo>
                  <a:cubicBezTo>
                    <a:pt x="5166" y="9337"/>
                    <a:pt x="7440" y="10149"/>
                    <a:pt x="9557" y="10188"/>
                  </a:cubicBezTo>
                  <a:cubicBezTo>
                    <a:pt x="9602" y="10188"/>
                    <a:pt x="9647" y="10191"/>
                    <a:pt x="9692" y="10191"/>
                  </a:cubicBezTo>
                  <a:lnTo>
                    <a:pt x="9717" y="10191"/>
                  </a:lnTo>
                  <a:cubicBezTo>
                    <a:pt x="11869" y="10185"/>
                    <a:pt x="14194" y="9367"/>
                    <a:pt x="16435" y="7827"/>
                  </a:cubicBezTo>
                  <a:cubicBezTo>
                    <a:pt x="18120" y="6670"/>
                    <a:pt x="19161" y="5523"/>
                    <a:pt x="19207" y="5475"/>
                  </a:cubicBezTo>
                  <a:cubicBezTo>
                    <a:pt x="19400" y="5257"/>
                    <a:pt x="19400" y="4931"/>
                    <a:pt x="19207" y="4714"/>
                  </a:cubicBezTo>
                  <a:cubicBezTo>
                    <a:pt x="19161" y="4665"/>
                    <a:pt x="18120" y="3521"/>
                    <a:pt x="16435" y="2365"/>
                  </a:cubicBezTo>
                  <a:cubicBezTo>
                    <a:pt x="14191" y="822"/>
                    <a:pt x="11869" y="6"/>
                    <a:pt x="97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4" name="Google Shape;834;p39"/>
            <p:cNvSpPr/>
            <p:nvPr/>
          </p:nvSpPr>
          <p:spPr>
            <a:xfrm>
              <a:off x="2246650" y="408900"/>
              <a:ext cx="147075" cy="141600"/>
            </a:xfrm>
            <a:custGeom>
              <a:avLst/>
              <a:gdLst/>
              <a:ahLst/>
              <a:cxnLst/>
              <a:rect l="l" t="t" r="r" b="b"/>
              <a:pathLst>
                <a:path w="5883" h="5664" extrusionOk="0">
                  <a:moveTo>
                    <a:pt x="3054" y="1132"/>
                  </a:moveTo>
                  <a:cubicBezTo>
                    <a:pt x="3495" y="1132"/>
                    <a:pt x="3930" y="1304"/>
                    <a:pt x="4255" y="1630"/>
                  </a:cubicBezTo>
                  <a:cubicBezTo>
                    <a:pt x="4738" y="2116"/>
                    <a:pt x="4886" y="2846"/>
                    <a:pt x="4624" y="3480"/>
                  </a:cubicBezTo>
                  <a:cubicBezTo>
                    <a:pt x="4358" y="4115"/>
                    <a:pt x="3739" y="4531"/>
                    <a:pt x="3053" y="4531"/>
                  </a:cubicBezTo>
                  <a:cubicBezTo>
                    <a:pt x="2114" y="4528"/>
                    <a:pt x="1357" y="3770"/>
                    <a:pt x="1353" y="2831"/>
                  </a:cubicBezTo>
                  <a:cubicBezTo>
                    <a:pt x="1353" y="2143"/>
                    <a:pt x="1767" y="1524"/>
                    <a:pt x="2404" y="1261"/>
                  </a:cubicBezTo>
                  <a:cubicBezTo>
                    <a:pt x="2614" y="1174"/>
                    <a:pt x="2835" y="1132"/>
                    <a:pt x="3054" y="1132"/>
                  </a:cubicBezTo>
                  <a:close/>
                  <a:moveTo>
                    <a:pt x="3053" y="1"/>
                  </a:moveTo>
                  <a:cubicBezTo>
                    <a:pt x="2316" y="1"/>
                    <a:pt x="1593" y="288"/>
                    <a:pt x="1052" y="829"/>
                  </a:cubicBezTo>
                  <a:cubicBezTo>
                    <a:pt x="242" y="1639"/>
                    <a:pt x="1" y="2855"/>
                    <a:pt x="439" y="3915"/>
                  </a:cubicBezTo>
                  <a:cubicBezTo>
                    <a:pt x="876" y="4972"/>
                    <a:pt x="1909" y="5663"/>
                    <a:pt x="3053" y="5663"/>
                  </a:cubicBezTo>
                  <a:cubicBezTo>
                    <a:pt x="4614" y="5660"/>
                    <a:pt x="5883" y="4395"/>
                    <a:pt x="5883" y="2831"/>
                  </a:cubicBezTo>
                  <a:cubicBezTo>
                    <a:pt x="5883" y="1687"/>
                    <a:pt x="5194" y="654"/>
                    <a:pt x="4137" y="216"/>
                  </a:cubicBezTo>
                  <a:cubicBezTo>
                    <a:pt x="3786" y="71"/>
                    <a:pt x="3418" y="1"/>
                    <a:pt x="3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35" name="Google Shape;835;p39"/>
          <p:cNvSpPr/>
          <p:nvPr/>
        </p:nvSpPr>
        <p:spPr>
          <a:xfrm>
            <a:off x="2600532" y="1895926"/>
            <a:ext cx="564403" cy="558908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  <a:cs typeface="B Nazanin" panose="00000400000000000000" pitchFamily="2" charset="-78"/>
            </a:endParaRPr>
          </a:p>
        </p:txBody>
      </p:sp>
      <p:sp>
        <p:nvSpPr>
          <p:cNvPr id="836" name="Google Shape;836;p39"/>
          <p:cNvSpPr/>
          <p:nvPr/>
        </p:nvSpPr>
        <p:spPr>
          <a:xfrm flipH="1">
            <a:off x="7502941" y="3721089"/>
            <a:ext cx="1045184" cy="687924"/>
          </a:xfrm>
          <a:custGeom>
            <a:avLst/>
            <a:gdLst/>
            <a:ahLst/>
            <a:cxnLst/>
            <a:rect l="l" t="t" r="r" b="b"/>
            <a:pathLst>
              <a:path w="72975" h="48031" extrusionOk="0">
                <a:moveTo>
                  <a:pt x="20666" y="0"/>
                </a:moveTo>
                <a:cubicBezTo>
                  <a:pt x="20062" y="0"/>
                  <a:pt x="19456" y="27"/>
                  <a:pt x="18847" y="88"/>
                </a:cubicBezTo>
                <a:cubicBezTo>
                  <a:pt x="8170" y="944"/>
                  <a:pt x="1" y="11816"/>
                  <a:pt x="2160" y="22319"/>
                </a:cubicBezTo>
                <a:cubicBezTo>
                  <a:pt x="6458" y="40776"/>
                  <a:pt x="30322" y="46689"/>
                  <a:pt x="46796" y="48031"/>
                </a:cubicBezTo>
                <a:cubicBezTo>
                  <a:pt x="72975" y="47836"/>
                  <a:pt x="60663" y="13644"/>
                  <a:pt x="45046" y="5962"/>
                </a:cubicBezTo>
                <a:cubicBezTo>
                  <a:pt x="41428" y="3725"/>
                  <a:pt x="37927" y="2442"/>
                  <a:pt x="33745" y="1955"/>
                </a:cubicBezTo>
                <a:cubicBezTo>
                  <a:pt x="29383" y="1459"/>
                  <a:pt x="25081" y="0"/>
                  <a:pt x="206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37" name="Google Shape;837;p39"/>
          <p:cNvSpPr/>
          <p:nvPr/>
        </p:nvSpPr>
        <p:spPr>
          <a:xfrm flipH="1">
            <a:off x="7863409" y="3831440"/>
            <a:ext cx="2685104" cy="2348102"/>
          </a:xfrm>
          <a:custGeom>
            <a:avLst/>
            <a:gdLst/>
            <a:ahLst/>
            <a:cxnLst/>
            <a:rect l="l" t="t" r="r" b="b"/>
            <a:pathLst>
              <a:path w="39561" h="24008" extrusionOk="0">
                <a:moveTo>
                  <a:pt x="28203" y="318"/>
                </a:moveTo>
                <a:cubicBezTo>
                  <a:pt x="29486" y="318"/>
                  <a:pt x="30614" y="396"/>
                  <a:pt x="31528" y="590"/>
                </a:cubicBezTo>
                <a:cubicBezTo>
                  <a:pt x="35710" y="1563"/>
                  <a:pt x="38258" y="4014"/>
                  <a:pt x="38686" y="7495"/>
                </a:cubicBezTo>
                <a:cubicBezTo>
                  <a:pt x="39230" y="11871"/>
                  <a:pt x="36235" y="16811"/>
                  <a:pt x="31567" y="19223"/>
                </a:cubicBezTo>
                <a:cubicBezTo>
                  <a:pt x="27019" y="22144"/>
                  <a:pt x="21968" y="23697"/>
                  <a:pt x="17192" y="23697"/>
                </a:cubicBezTo>
                <a:cubicBezTo>
                  <a:pt x="16657" y="23697"/>
                  <a:pt x="16126" y="23677"/>
                  <a:pt x="15599" y="23638"/>
                </a:cubicBezTo>
                <a:cubicBezTo>
                  <a:pt x="11826" y="23327"/>
                  <a:pt x="3871" y="21285"/>
                  <a:pt x="1713" y="17686"/>
                </a:cubicBezTo>
                <a:cubicBezTo>
                  <a:pt x="351" y="14808"/>
                  <a:pt x="623" y="12085"/>
                  <a:pt x="2568" y="9576"/>
                </a:cubicBezTo>
                <a:cubicBezTo>
                  <a:pt x="7256" y="3586"/>
                  <a:pt x="20481" y="318"/>
                  <a:pt x="28203" y="318"/>
                </a:cubicBezTo>
                <a:close/>
                <a:moveTo>
                  <a:pt x="28220" y="1"/>
                </a:moveTo>
                <a:cubicBezTo>
                  <a:pt x="20406" y="1"/>
                  <a:pt x="7048" y="3299"/>
                  <a:pt x="2315" y="9382"/>
                </a:cubicBezTo>
                <a:cubicBezTo>
                  <a:pt x="293" y="11988"/>
                  <a:pt x="1" y="14827"/>
                  <a:pt x="1440" y="17842"/>
                </a:cubicBezTo>
                <a:cubicBezTo>
                  <a:pt x="3657" y="21557"/>
                  <a:pt x="11748" y="23657"/>
                  <a:pt x="15560" y="23949"/>
                </a:cubicBezTo>
                <a:cubicBezTo>
                  <a:pt x="16125" y="23988"/>
                  <a:pt x="16689" y="24007"/>
                  <a:pt x="17253" y="24007"/>
                </a:cubicBezTo>
                <a:cubicBezTo>
                  <a:pt x="22076" y="24007"/>
                  <a:pt x="27152" y="22452"/>
                  <a:pt x="31723" y="19515"/>
                </a:cubicBezTo>
                <a:cubicBezTo>
                  <a:pt x="36507" y="17025"/>
                  <a:pt x="39561" y="11968"/>
                  <a:pt x="38997" y="7456"/>
                </a:cubicBezTo>
                <a:cubicBezTo>
                  <a:pt x="38550" y="3838"/>
                  <a:pt x="35924" y="1291"/>
                  <a:pt x="31606" y="279"/>
                </a:cubicBezTo>
                <a:cubicBezTo>
                  <a:pt x="30676" y="93"/>
                  <a:pt x="29525" y="1"/>
                  <a:pt x="282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838" name="Google Shape;83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862" y="4038660"/>
            <a:ext cx="840295" cy="1173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40"/>
          <p:cNvSpPr/>
          <p:nvPr/>
        </p:nvSpPr>
        <p:spPr>
          <a:xfrm>
            <a:off x="-1216775" y="-1163498"/>
            <a:ext cx="4499739" cy="3844166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4" name="Google Shape;844;p40"/>
          <p:cNvSpPr/>
          <p:nvPr/>
        </p:nvSpPr>
        <p:spPr>
          <a:xfrm rot="3069346">
            <a:off x="1812425" y="-218497"/>
            <a:ext cx="1897150" cy="1954023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5" name="Google Shape;845;p40"/>
          <p:cNvSpPr txBox="1">
            <a:spLocks noGrp="1"/>
          </p:cNvSpPr>
          <p:nvPr>
            <p:ph type="subTitle" idx="1"/>
          </p:nvPr>
        </p:nvSpPr>
        <p:spPr>
          <a:xfrm>
            <a:off x="1226400" y="1511313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6" name="Google Shape;846;p40"/>
          <p:cNvSpPr txBox="1">
            <a:spLocks noGrp="1"/>
          </p:cNvSpPr>
          <p:nvPr>
            <p:ph type="title"/>
          </p:nvPr>
        </p:nvSpPr>
        <p:spPr>
          <a:xfrm>
            <a:off x="2391900" y="310028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-یک نفر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7" name="Google Shape;847;p40"/>
          <p:cNvSpPr/>
          <p:nvPr/>
        </p:nvSpPr>
        <p:spPr>
          <a:xfrm rot="-3799327">
            <a:off x="6602503" y="2305292"/>
            <a:ext cx="2226317" cy="1909789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769218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8" name="Google Shape;848;p40"/>
          <p:cNvSpPr/>
          <p:nvPr/>
        </p:nvSpPr>
        <p:spPr>
          <a:xfrm rot="2170304">
            <a:off x="6431255" y="3660357"/>
            <a:ext cx="874877" cy="634029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849" name="Google Shape;84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653252" y="2680676"/>
            <a:ext cx="1412121" cy="241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735330" flipH="1">
            <a:off x="7506240" y="3231051"/>
            <a:ext cx="1103235" cy="1540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1" name="Google Shape;851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801513" y="3991455"/>
            <a:ext cx="1405046" cy="97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7444701" y="2855700"/>
            <a:ext cx="2305049" cy="2418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>
            <a:off x="-1216775" y="2118791"/>
            <a:ext cx="2443174" cy="3072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41"/>
          <p:cNvSpPr txBox="1">
            <a:spLocks noGrp="1"/>
          </p:cNvSpPr>
          <p:nvPr>
            <p:ph type="title"/>
          </p:nvPr>
        </p:nvSpPr>
        <p:spPr>
          <a:xfrm>
            <a:off x="720000" y="3862050"/>
            <a:ext cx="7704000" cy="8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59" name="Google Shape;859;p41"/>
          <p:cNvSpPr/>
          <p:nvPr/>
        </p:nvSpPr>
        <p:spPr>
          <a:xfrm rot="-5686170">
            <a:off x="-104066" y="3487628"/>
            <a:ext cx="1635842" cy="1397514"/>
          </a:xfrm>
          <a:custGeom>
            <a:avLst/>
            <a:gdLst/>
            <a:ahLst/>
            <a:cxnLst/>
            <a:rect l="l" t="t" r="r" b="b"/>
            <a:pathLst>
              <a:path w="115024" h="98266" extrusionOk="0">
                <a:moveTo>
                  <a:pt x="85635" y="1"/>
                </a:moveTo>
                <a:cubicBezTo>
                  <a:pt x="69984" y="1"/>
                  <a:pt x="53933" y="10063"/>
                  <a:pt x="41914" y="18511"/>
                </a:cubicBezTo>
                <a:cubicBezTo>
                  <a:pt x="30555" y="26524"/>
                  <a:pt x="19313" y="35238"/>
                  <a:pt x="11573" y="46790"/>
                </a:cubicBezTo>
                <a:cubicBezTo>
                  <a:pt x="3832" y="58343"/>
                  <a:pt x="0" y="73300"/>
                  <a:pt x="4571" y="86428"/>
                </a:cubicBezTo>
                <a:cubicBezTo>
                  <a:pt x="6639" y="92338"/>
                  <a:pt x="11531" y="98266"/>
                  <a:pt x="17631" y="98266"/>
                </a:cubicBezTo>
                <a:cubicBezTo>
                  <a:pt x="17955" y="98266"/>
                  <a:pt x="18283" y="98249"/>
                  <a:pt x="18613" y="98215"/>
                </a:cubicBezTo>
                <a:cubicBezTo>
                  <a:pt x="20733" y="98001"/>
                  <a:pt x="22698" y="97086"/>
                  <a:pt x="24584" y="96114"/>
                </a:cubicBezTo>
                <a:cubicBezTo>
                  <a:pt x="46095" y="84950"/>
                  <a:pt x="62510" y="63964"/>
                  <a:pt x="86005" y="57993"/>
                </a:cubicBezTo>
                <a:cubicBezTo>
                  <a:pt x="90362" y="56885"/>
                  <a:pt x="94971" y="56301"/>
                  <a:pt x="98842" y="54026"/>
                </a:cubicBezTo>
                <a:cubicBezTo>
                  <a:pt x="103237" y="51419"/>
                  <a:pt x="106155" y="46946"/>
                  <a:pt x="108683" y="42512"/>
                </a:cubicBezTo>
                <a:cubicBezTo>
                  <a:pt x="111503" y="37513"/>
                  <a:pt x="114110" y="32184"/>
                  <a:pt x="114440" y="26466"/>
                </a:cubicBezTo>
                <a:cubicBezTo>
                  <a:pt x="115024" y="16858"/>
                  <a:pt x="108683" y="7581"/>
                  <a:pt x="100048" y="3302"/>
                </a:cubicBezTo>
                <a:cubicBezTo>
                  <a:pt x="95373" y="983"/>
                  <a:pt x="90523" y="1"/>
                  <a:pt x="856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0" name="Google Shape;860;p41"/>
          <p:cNvSpPr/>
          <p:nvPr/>
        </p:nvSpPr>
        <p:spPr>
          <a:xfrm rot="3069346">
            <a:off x="-509400" y="2933703"/>
            <a:ext cx="1897150" cy="1954023"/>
          </a:xfrm>
          <a:custGeom>
            <a:avLst/>
            <a:gdLst/>
            <a:ahLst/>
            <a:cxnLst/>
            <a:rect l="l" t="t" r="r" b="b"/>
            <a:pathLst>
              <a:path w="88865" h="91529" extrusionOk="0">
                <a:moveTo>
                  <a:pt x="69727" y="330"/>
                </a:moveTo>
                <a:cubicBezTo>
                  <a:pt x="72819" y="330"/>
                  <a:pt x="75600" y="1361"/>
                  <a:pt x="77428" y="4648"/>
                </a:cubicBezTo>
                <a:cubicBezTo>
                  <a:pt x="79354" y="8129"/>
                  <a:pt x="80968" y="11883"/>
                  <a:pt x="82544" y="15539"/>
                </a:cubicBezTo>
                <a:cubicBezTo>
                  <a:pt x="83108" y="16862"/>
                  <a:pt x="83711" y="18243"/>
                  <a:pt x="84294" y="19585"/>
                </a:cubicBezTo>
                <a:cubicBezTo>
                  <a:pt x="85967" y="23319"/>
                  <a:pt x="87853" y="27559"/>
                  <a:pt x="88087" y="31935"/>
                </a:cubicBezTo>
                <a:cubicBezTo>
                  <a:pt x="88534" y="40629"/>
                  <a:pt x="82427" y="48312"/>
                  <a:pt x="77234" y="53232"/>
                </a:cubicBezTo>
                <a:cubicBezTo>
                  <a:pt x="69707" y="60351"/>
                  <a:pt x="60683" y="65855"/>
                  <a:pt x="51950" y="71184"/>
                </a:cubicBezTo>
                <a:cubicBezTo>
                  <a:pt x="46407" y="74568"/>
                  <a:pt x="40689" y="78069"/>
                  <a:pt x="35359" y="81959"/>
                </a:cubicBezTo>
                <a:cubicBezTo>
                  <a:pt x="34718" y="82426"/>
                  <a:pt x="34056" y="82912"/>
                  <a:pt x="33415" y="83398"/>
                </a:cubicBezTo>
                <a:cubicBezTo>
                  <a:pt x="30672" y="85460"/>
                  <a:pt x="27833" y="87560"/>
                  <a:pt x="24721" y="89077"/>
                </a:cubicBezTo>
                <a:cubicBezTo>
                  <a:pt x="21825" y="90487"/>
                  <a:pt x="18921" y="91208"/>
                  <a:pt x="16242" y="91208"/>
                </a:cubicBezTo>
                <a:cubicBezTo>
                  <a:pt x="14890" y="91208"/>
                  <a:pt x="13596" y="91025"/>
                  <a:pt x="12390" y="90653"/>
                </a:cubicBezTo>
                <a:cubicBezTo>
                  <a:pt x="8694" y="89505"/>
                  <a:pt x="5427" y="86530"/>
                  <a:pt x="3443" y="82465"/>
                </a:cubicBezTo>
                <a:cubicBezTo>
                  <a:pt x="1848" y="79197"/>
                  <a:pt x="1012" y="75327"/>
                  <a:pt x="817" y="70309"/>
                </a:cubicBezTo>
                <a:cubicBezTo>
                  <a:pt x="331" y="58425"/>
                  <a:pt x="3443" y="46172"/>
                  <a:pt x="9822" y="34892"/>
                </a:cubicBezTo>
                <a:cubicBezTo>
                  <a:pt x="12876" y="29504"/>
                  <a:pt x="16124" y="25342"/>
                  <a:pt x="19761" y="22172"/>
                </a:cubicBezTo>
                <a:cubicBezTo>
                  <a:pt x="24196" y="18301"/>
                  <a:pt x="29583" y="15617"/>
                  <a:pt x="34795" y="12992"/>
                </a:cubicBezTo>
                <a:lnTo>
                  <a:pt x="36274" y="12253"/>
                </a:lnTo>
                <a:cubicBezTo>
                  <a:pt x="44034" y="8363"/>
                  <a:pt x="52047" y="4337"/>
                  <a:pt x="60546" y="2061"/>
                </a:cubicBezTo>
                <a:lnTo>
                  <a:pt x="61188" y="1886"/>
                </a:lnTo>
                <a:cubicBezTo>
                  <a:pt x="64008" y="1127"/>
                  <a:pt x="66984" y="330"/>
                  <a:pt x="69727" y="330"/>
                </a:cubicBezTo>
                <a:close/>
                <a:moveTo>
                  <a:pt x="69760" y="1"/>
                </a:moveTo>
                <a:cubicBezTo>
                  <a:pt x="66982" y="1"/>
                  <a:pt x="63957" y="813"/>
                  <a:pt x="61110" y="1575"/>
                </a:cubicBezTo>
                <a:lnTo>
                  <a:pt x="60469" y="1750"/>
                </a:lnTo>
                <a:cubicBezTo>
                  <a:pt x="51930" y="4025"/>
                  <a:pt x="43898" y="8071"/>
                  <a:pt x="36137" y="11961"/>
                </a:cubicBezTo>
                <a:lnTo>
                  <a:pt x="34640" y="12700"/>
                </a:lnTo>
                <a:cubicBezTo>
                  <a:pt x="29408" y="15326"/>
                  <a:pt x="24001" y="18029"/>
                  <a:pt x="19547" y="21938"/>
                </a:cubicBezTo>
                <a:cubicBezTo>
                  <a:pt x="15891" y="25128"/>
                  <a:pt x="12623" y="29310"/>
                  <a:pt x="9550" y="34736"/>
                </a:cubicBezTo>
                <a:cubicBezTo>
                  <a:pt x="3132" y="46075"/>
                  <a:pt x="1" y="58367"/>
                  <a:pt x="487" y="70309"/>
                </a:cubicBezTo>
                <a:cubicBezTo>
                  <a:pt x="681" y="75385"/>
                  <a:pt x="1537" y="79294"/>
                  <a:pt x="3151" y="82601"/>
                </a:cubicBezTo>
                <a:cubicBezTo>
                  <a:pt x="5174" y="86744"/>
                  <a:pt x="8519" y="89797"/>
                  <a:pt x="12293" y="90964"/>
                </a:cubicBezTo>
                <a:cubicBezTo>
                  <a:pt x="13537" y="91334"/>
                  <a:pt x="14860" y="91528"/>
                  <a:pt x="16260" y="91528"/>
                </a:cubicBezTo>
                <a:cubicBezTo>
                  <a:pt x="18983" y="91528"/>
                  <a:pt x="21939" y="90808"/>
                  <a:pt x="24857" y="89369"/>
                </a:cubicBezTo>
                <a:cubicBezTo>
                  <a:pt x="28008" y="87852"/>
                  <a:pt x="30847" y="85713"/>
                  <a:pt x="33609" y="83671"/>
                </a:cubicBezTo>
                <a:cubicBezTo>
                  <a:pt x="34251" y="83184"/>
                  <a:pt x="34912" y="82698"/>
                  <a:pt x="35554" y="82212"/>
                </a:cubicBezTo>
                <a:cubicBezTo>
                  <a:pt x="40864" y="78341"/>
                  <a:pt x="46582" y="74841"/>
                  <a:pt x="52125" y="71456"/>
                </a:cubicBezTo>
                <a:cubicBezTo>
                  <a:pt x="60858" y="66127"/>
                  <a:pt x="69902" y="60604"/>
                  <a:pt x="77448" y="53466"/>
                </a:cubicBezTo>
                <a:cubicBezTo>
                  <a:pt x="82699" y="48506"/>
                  <a:pt x="88865" y="40746"/>
                  <a:pt x="88417" y="31916"/>
                </a:cubicBezTo>
                <a:cubicBezTo>
                  <a:pt x="88184" y="27481"/>
                  <a:pt x="86278" y="23222"/>
                  <a:pt x="84605" y="19449"/>
                </a:cubicBezTo>
                <a:cubicBezTo>
                  <a:pt x="84002" y="18107"/>
                  <a:pt x="83419" y="16745"/>
                  <a:pt x="82835" y="15403"/>
                </a:cubicBezTo>
                <a:cubicBezTo>
                  <a:pt x="81279" y="11747"/>
                  <a:pt x="79646" y="7974"/>
                  <a:pt x="77701" y="4492"/>
                </a:cubicBezTo>
                <a:cubicBezTo>
                  <a:pt x="75801" y="1066"/>
                  <a:pt x="72942" y="1"/>
                  <a:pt x="69760" y="1"/>
                </a:cubicBezTo>
                <a:close/>
              </a:path>
            </a:pathLst>
          </a:cu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1" name="Google Shape;861;p41"/>
          <p:cNvSpPr/>
          <p:nvPr/>
        </p:nvSpPr>
        <p:spPr>
          <a:xfrm rot="2170304">
            <a:off x="7793730" y="3636182"/>
            <a:ext cx="874877" cy="634029"/>
          </a:xfrm>
          <a:custGeom>
            <a:avLst/>
            <a:gdLst/>
            <a:ahLst/>
            <a:cxnLst/>
            <a:rect l="l" t="t" r="r" b="b"/>
            <a:pathLst>
              <a:path w="66627" h="48285" extrusionOk="0">
                <a:moveTo>
                  <a:pt x="36089" y="1"/>
                </a:moveTo>
                <a:cubicBezTo>
                  <a:pt x="17443" y="1"/>
                  <a:pt x="0" y="12851"/>
                  <a:pt x="17419" y="37061"/>
                </a:cubicBezTo>
                <a:cubicBezTo>
                  <a:pt x="23255" y="43931"/>
                  <a:pt x="32949" y="48284"/>
                  <a:pt x="42302" y="48284"/>
                </a:cubicBezTo>
                <a:cubicBezTo>
                  <a:pt x="47724" y="48284"/>
                  <a:pt x="53032" y="46821"/>
                  <a:pt x="57407" y="43538"/>
                </a:cubicBezTo>
                <a:cubicBezTo>
                  <a:pt x="64156" y="37528"/>
                  <a:pt x="66626" y="26967"/>
                  <a:pt x="65187" y="18195"/>
                </a:cubicBezTo>
                <a:cubicBezTo>
                  <a:pt x="61933" y="5911"/>
                  <a:pt x="48734" y="1"/>
                  <a:pt x="3608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62" name="Google Shape;862;p41"/>
          <p:cNvSpPr/>
          <p:nvPr/>
        </p:nvSpPr>
        <p:spPr>
          <a:xfrm rot="-3799327">
            <a:off x="7432878" y="2305167"/>
            <a:ext cx="2226317" cy="1909789"/>
          </a:xfrm>
          <a:custGeom>
            <a:avLst/>
            <a:gdLst/>
            <a:ahLst/>
            <a:cxnLst/>
            <a:rect l="l" t="t" r="r" b="b"/>
            <a:pathLst>
              <a:path w="66460" h="57011" extrusionOk="0">
                <a:moveTo>
                  <a:pt x="5771" y="325"/>
                </a:moveTo>
                <a:cubicBezTo>
                  <a:pt x="7075" y="325"/>
                  <a:pt x="8447" y="617"/>
                  <a:pt x="9667" y="1055"/>
                </a:cubicBezTo>
                <a:cubicBezTo>
                  <a:pt x="15152" y="3000"/>
                  <a:pt x="19859" y="6695"/>
                  <a:pt x="24410" y="10274"/>
                </a:cubicBezTo>
                <a:cubicBezTo>
                  <a:pt x="29058" y="13930"/>
                  <a:pt x="33862" y="17703"/>
                  <a:pt x="39502" y="19629"/>
                </a:cubicBezTo>
                <a:cubicBezTo>
                  <a:pt x="41700" y="20387"/>
                  <a:pt x="44054" y="20854"/>
                  <a:pt x="46310" y="21321"/>
                </a:cubicBezTo>
                <a:cubicBezTo>
                  <a:pt x="49713" y="22002"/>
                  <a:pt x="53234" y="22702"/>
                  <a:pt x="56307" y="24394"/>
                </a:cubicBezTo>
                <a:cubicBezTo>
                  <a:pt x="62492" y="27817"/>
                  <a:pt x="66109" y="35363"/>
                  <a:pt x="64903" y="42326"/>
                </a:cubicBezTo>
                <a:cubicBezTo>
                  <a:pt x="64262" y="46002"/>
                  <a:pt x="62394" y="49231"/>
                  <a:pt x="59749" y="51234"/>
                </a:cubicBezTo>
                <a:cubicBezTo>
                  <a:pt x="57376" y="53023"/>
                  <a:pt x="54401" y="53860"/>
                  <a:pt x="51814" y="54501"/>
                </a:cubicBezTo>
                <a:cubicBezTo>
                  <a:pt x="45887" y="55957"/>
                  <a:pt x="40509" y="56679"/>
                  <a:pt x="35541" y="56679"/>
                </a:cubicBezTo>
                <a:cubicBezTo>
                  <a:pt x="33140" y="56679"/>
                  <a:pt x="30835" y="56510"/>
                  <a:pt x="28611" y="56174"/>
                </a:cubicBezTo>
                <a:cubicBezTo>
                  <a:pt x="20267" y="54910"/>
                  <a:pt x="13051" y="51176"/>
                  <a:pt x="8286" y="45652"/>
                </a:cubicBezTo>
                <a:cubicBezTo>
                  <a:pt x="3599" y="40187"/>
                  <a:pt x="1460" y="32757"/>
                  <a:pt x="2743" y="26222"/>
                </a:cubicBezTo>
                <a:cubicBezTo>
                  <a:pt x="2899" y="25444"/>
                  <a:pt x="3074" y="24724"/>
                  <a:pt x="3268" y="24024"/>
                </a:cubicBezTo>
                <a:cubicBezTo>
                  <a:pt x="3832" y="21827"/>
                  <a:pt x="4319" y="19920"/>
                  <a:pt x="3327" y="17411"/>
                </a:cubicBezTo>
                <a:lnTo>
                  <a:pt x="3054" y="16731"/>
                </a:lnTo>
                <a:cubicBezTo>
                  <a:pt x="1596" y="13074"/>
                  <a:pt x="331" y="9923"/>
                  <a:pt x="487" y="5917"/>
                </a:cubicBezTo>
                <a:cubicBezTo>
                  <a:pt x="526" y="4750"/>
                  <a:pt x="682" y="3291"/>
                  <a:pt x="1498" y="2163"/>
                </a:cubicBezTo>
                <a:cubicBezTo>
                  <a:pt x="2470" y="828"/>
                  <a:pt x="4061" y="325"/>
                  <a:pt x="5771" y="325"/>
                </a:cubicBezTo>
                <a:close/>
                <a:moveTo>
                  <a:pt x="5772" y="1"/>
                </a:moveTo>
                <a:cubicBezTo>
                  <a:pt x="3958" y="1"/>
                  <a:pt x="2265" y="539"/>
                  <a:pt x="1226" y="1969"/>
                </a:cubicBezTo>
                <a:cubicBezTo>
                  <a:pt x="351" y="3175"/>
                  <a:pt x="195" y="4692"/>
                  <a:pt x="156" y="5897"/>
                </a:cubicBezTo>
                <a:cubicBezTo>
                  <a:pt x="1" y="9982"/>
                  <a:pt x="1284" y="13172"/>
                  <a:pt x="2743" y="16847"/>
                </a:cubicBezTo>
                <a:lnTo>
                  <a:pt x="3015" y="17528"/>
                </a:lnTo>
                <a:cubicBezTo>
                  <a:pt x="3988" y="19940"/>
                  <a:pt x="3502" y="21807"/>
                  <a:pt x="2938" y="23946"/>
                </a:cubicBezTo>
                <a:cubicBezTo>
                  <a:pt x="2763" y="24647"/>
                  <a:pt x="2568" y="25366"/>
                  <a:pt x="2413" y="26164"/>
                </a:cubicBezTo>
                <a:cubicBezTo>
                  <a:pt x="1129" y="32796"/>
                  <a:pt x="3288" y="40342"/>
                  <a:pt x="8053" y="45866"/>
                </a:cubicBezTo>
                <a:cubicBezTo>
                  <a:pt x="12857" y="51448"/>
                  <a:pt x="20131" y="55221"/>
                  <a:pt x="28553" y="56505"/>
                </a:cubicBezTo>
                <a:cubicBezTo>
                  <a:pt x="30789" y="56835"/>
                  <a:pt x="33104" y="57010"/>
                  <a:pt x="35515" y="57010"/>
                </a:cubicBezTo>
                <a:cubicBezTo>
                  <a:pt x="40514" y="57010"/>
                  <a:pt x="45940" y="56271"/>
                  <a:pt x="51892" y="54813"/>
                </a:cubicBezTo>
                <a:cubicBezTo>
                  <a:pt x="54517" y="54171"/>
                  <a:pt x="57513" y="53315"/>
                  <a:pt x="59944" y="51487"/>
                </a:cubicBezTo>
                <a:cubicBezTo>
                  <a:pt x="62647" y="49445"/>
                  <a:pt x="64573" y="46119"/>
                  <a:pt x="65215" y="42384"/>
                </a:cubicBezTo>
                <a:cubicBezTo>
                  <a:pt x="66459" y="35285"/>
                  <a:pt x="62764" y="27603"/>
                  <a:pt x="56462" y="24122"/>
                </a:cubicBezTo>
                <a:cubicBezTo>
                  <a:pt x="53350" y="22410"/>
                  <a:pt x="49811" y="21690"/>
                  <a:pt x="46368" y="20990"/>
                </a:cubicBezTo>
                <a:cubicBezTo>
                  <a:pt x="44131" y="20543"/>
                  <a:pt x="41798" y="20076"/>
                  <a:pt x="39600" y="19337"/>
                </a:cubicBezTo>
                <a:cubicBezTo>
                  <a:pt x="34018" y="17411"/>
                  <a:pt x="29233" y="13658"/>
                  <a:pt x="24604" y="10021"/>
                </a:cubicBezTo>
                <a:cubicBezTo>
                  <a:pt x="20034" y="6423"/>
                  <a:pt x="15307" y="2708"/>
                  <a:pt x="9784" y="743"/>
                </a:cubicBezTo>
                <a:cubicBezTo>
                  <a:pt x="8525" y="296"/>
                  <a:pt x="7116" y="1"/>
                  <a:pt x="5772" y="1"/>
                </a:cubicBezTo>
                <a:close/>
              </a:path>
            </a:pathLst>
          </a:custGeom>
          <a:solidFill>
            <a:srgbClr val="769218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ushroom Picking Tour for Social Media by Slidesgo">
  <a:themeElements>
    <a:clrScheme name="Simple Light">
      <a:dk1>
        <a:srgbClr val="000000"/>
      </a:dk1>
      <a:lt1>
        <a:srgbClr val="FFFFFF"/>
      </a:lt1>
      <a:dk2>
        <a:srgbClr val="6D2500"/>
      </a:dk2>
      <a:lt2>
        <a:srgbClr val="E85B14"/>
      </a:lt2>
      <a:accent1>
        <a:srgbClr val="B3260B"/>
      </a:accent1>
      <a:accent2>
        <a:srgbClr val="E18537"/>
      </a:accent2>
      <a:accent3>
        <a:srgbClr val="F6F0E4"/>
      </a:accent3>
      <a:accent4>
        <a:srgbClr val="E4D89D"/>
      </a:accent4>
      <a:accent5>
        <a:srgbClr val="769218"/>
      </a:accent5>
      <a:accent6>
        <a:srgbClr val="5C6F2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Microsoft Office PowerPoint</Application>
  <PresentationFormat>On-screen Show (16:9)</PresentationFormat>
  <Paragraphs>433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9" baseType="lpstr">
      <vt:lpstr>Amatic SC</vt:lpstr>
      <vt:lpstr>Anaheim</vt:lpstr>
      <vt:lpstr>Arial</vt:lpstr>
      <vt:lpstr>B Nazanin</vt:lpstr>
      <vt:lpstr>Bebas Neue</vt:lpstr>
      <vt:lpstr>Calibri</vt:lpstr>
      <vt:lpstr>Caveat</vt:lpstr>
      <vt:lpstr>Fira Sans Extra Condensed Medium</vt:lpstr>
      <vt:lpstr>Lato</vt:lpstr>
      <vt:lpstr>Lato Black</vt:lpstr>
      <vt:lpstr>Nunito Light</vt:lpstr>
      <vt:lpstr>Open Sans Light</vt:lpstr>
      <vt:lpstr>PT Sans</vt:lpstr>
      <vt:lpstr>Roboto</vt:lpstr>
      <vt:lpstr>Roboto Condensed Light</vt:lpstr>
      <vt:lpstr>Mushroom Picking Tour for Social Media by Slidesgo</vt:lpstr>
      <vt:lpstr>تم : قارچ درختی</vt:lpstr>
      <vt:lpstr>محتویات این قالب</vt:lpstr>
      <vt:lpstr>فهرست مطالب</vt:lpstr>
      <vt:lpstr>درباره ما</vt:lpstr>
      <vt:lpstr>تاریخ ما</vt:lpstr>
      <vt:lpstr>چه چیزی ما را متمایز می کند؟</vt:lpstr>
      <vt:lpstr>اصول راهنما</vt:lpstr>
      <vt:lpstr>-یک نفر معروف</vt:lpstr>
      <vt:lpstr>یک تصویر ارزش هزار کلمه است</vt:lpstr>
      <vt:lpstr>تحلیل بازار</vt:lpstr>
      <vt:lpstr>جمعیت شناسی مخاطب</vt:lpstr>
      <vt:lpstr>برترین سایت های شبکه های اجتماعی</vt:lpstr>
      <vt:lpstr>شخص خریدار</vt:lpstr>
      <vt:lpstr>تجزیه و تحلیل رقابت</vt:lpstr>
      <vt:lpstr>اهداف و استراتژی</vt:lpstr>
      <vt:lpstr>اهداف</vt:lpstr>
      <vt:lpstr>استراتژی</vt:lpstr>
      <vt:lpstr>طرح محتوا</vt:lpstr>
      <vt:lpstr>حوزه های تخصصی ما</vt:lpstr>
      <vt:lpstr>قرار است چه محتوایی تولید کنیم؟</vt:lpstr>
      <vt:lpstr>قرار است از چه محتوایی استفاده کنیم؟</vt:lpstr>
      <vt:lpstr>قرار است از چه پلتفرم هایی استفاده کنیم؟</vt:lpstr>
      <vt:lpstr>طرح اشتراک محتوا</vt:lpstr>
      <vt:lpstr>تقویم</vt:lpstr>
      <vt:lpstr>بودجه</vt:lpstr>
      <vt:lpstr>$50,000</vt:lpstr>
      <vt:lpstr>498,300,000</vt:lpstr>
      <vt:lpstr>نمای کلی KPI</vt:lpstr>
      <vt:lpstr>نمای کلی (KPI)گزینه 1 </vt:lpstr>
      <vt:lpstr>نمای کلی KPI (گزینه 2)</vt:lpstr>
      <vt:lpstr>ماکت کامپیوتر</vt:lpstr>
      <vt:lpstr>این یک نقشه است</vt:lpstr>
      <vt:lpstr>تیم ما</vt:lpstr>
      <vt:lpstr>با تشکر از شما دوستان عزیز ... !</vt:lpstr>
      <vt:lpstr>بسته آیکون</vt:lpstr>
      <vt:lpstr>منابع جایگزین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2024-02-08T22:12:00Z</dcterms:modified>
</cp:coreProperties>
</file>