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9" r:id="rId6"/>
    <p:sldId id="275" r:id="rId7"/>
    <p:sldId id="277" r:id="rId8"/>
    <p:sldId id="284" r:id="rId9"/>
    <p:sldId id="28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04EC96-08D4-4925-8199-2389918FB31D}">
  <a:tblStyle styleId="{2A04EC96-08D4-4925-8199-2389918FB3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fd100d434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fd100d434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ba1a56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ba1a568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e59bd2143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e59bd2143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4374f7c22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4374f7c22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eba1a568b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eba1a568b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4374f7c22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4374f7c220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eba1a568b6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eba1a568b6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11fd100d434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11fd100d434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geba1a568b6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2" name="Google Shape;2542;geba1a568b6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0650" y="712313"/>
            <a:ext cx="4802700" cy="330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650" y="4117688"/>
            <a:ext cx="4215000" cy="3135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691757" y="3586025"/>
            <a:ext cx="2528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924143" y="3585925"/>
            <a:ext cx="2528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5691757" y="3341575"/>
            <a:ext cx="25281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924143" y="3341475"/>
            <a:ext cx="25281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4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720000" y="2311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2"/>
          </p:nvPr>
        </p:nvSpPr>
        <p:spPr>
          <a:xfrm>
            <a:off x="3419269" y="2311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3"/>
          </p:nvPr>
        </p:nvSpPr>
        <p:spPr>
          <a:xfrm>
            <a:off x="720000" y="3894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3419269" y="3894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6118545" y="2311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6"/>
          </p:nvPr>
        </p:nvSpPr>
        <p:spPr>
          <a:xfrm>
            <a:off x="6118545" y="3894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1597950" y="1420975"/>
            <a:ext cx="5496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 hasCustomPrompt="1"/>
          </p:nvPr>
        </p:nvSpPr>
        <p:spPr>
          <a:xfrm>
            <a:off x="1597950" y="3006796"/>
            <a:ext cx="5496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4297669" y="1420983"/>
            <a:ext cx="5487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4297669" y="3006791"/>
            <a:ext cx="5487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996945" y="1420983"/>
            <a:ext cx="5487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6996945" y="3006791"/>
            <a:ext cx="5487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6"/>
          </p:nvPr>
        </p:nvSpPr>
        <p:spPr>
          <a:xfrm>
            <a:off x="720000" y="192537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7"/>
          </p:nvPr>
        </p:nvSpPr>
        <p:spPr>
          <a:xfrm>
            <a:off x="3419269" y="192537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8"/>
          </p:nvPr>
        </p:nvSpPr>
        <p:spPr>
          <a:xfrm>
            <a:off x="720000" y="3513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9"/>
          </p:nvPr>
        </p:nvSpPr>
        <p:spPr>
          <a:xfrm>
            <a:off x="3419269" y="3513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0"/>
          </p:nvPr>
        </p:nvSpPr>
        <p:spPr>
          <a:xfrm>
            <a:off x="6118545" y="192537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1"/>
          </p:nvPr>
        </p:nvSpPr>
        <p:spPr>
          <a:xfrm>
            <a:off x="6118545" y="3513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937700" y="30388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2"/>
          </p:nvPr>
        </p:nvSpPr>
        <p:spPr>
          <a:xfrm>
            <a:off x="3484421" y="30388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ubTitle" idx="3"/>
          </p:nvPr>
        </p:nvSpPr>
        <p:spPr>
          <a:xfrm>
            <a:off x="6031149" y="30388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4"/>
          </p:nvPr>
        </p:nvSpPr>
        <p:spPr>
          <a:xfrm>
            <a:off x="937700" y="2715800"/>
            <a:ext cx="21753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5"/>
          </p:nvPr>
        </p:nvSpPr>
        <p:spPr>
          <a:xfrm>
            <a:off x="3484422" y="2715800"/>
            <a:ext cx="21753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6"/>
          </p:nvPr>
        </p:nvSpPr>
        <p:spPr>
          <a:xfrm>
            <a:off x="6031150" y="2715800"/>
            <a:ext cx="21753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1"/>
          </p:nvPr>
        </p:nvSpPr>
        <p:spPr>
          <a:xfrm>
            <a:off x="1101175" y="1812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2"/>
          </p:nvPr>
        </p:nvSpPr>
        <p:spPr>
          <a:xfrm>
            <a:off x="3578948" y="1812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ubTitle" idx="3"/>
          </p:nvPr>
        </p:nvSpPr>
        <p:spPr>
          <a:xfrm>
            <a:off x="1101175" y="30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4"/>
          </p:nvPr>
        </p:nvSpPr>
        <p:spPr>
          <a:xfrm>
            <a:off x="3578948" y="30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5"/>
          </p:nvPr>
        </p:nvSpPr>
        <p:spPr>
          <a:xfrm>
            <a:off x="6056727" y="1812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6"/>
          </p:nvPr>
        </p:nvSpPr>
        <p:spPr>
          <a:xfrm>
            <a:off x="6056727" y="30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7"/>
          </p:nvPr>
        </p:nvSpPr>
        <p:spPr>
          <a:xfrm>
            <a:off x="1101175" y="1555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8"/>
          </p:nvPr>
        </p:nvSpPr>
        <p:spPr>
          <a:xfrm>
            <a:off x="3578947" y="1555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9"/>
          </p:nvPr>
        </p:nvSpPr>
        <p:spPr>
          <a:xfrm>
            <a:off x="1101175" y="2836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13"/>
          </p:nvPr>
        </p:nvSpPr>
        <p:spPr>
          <a:xfrm>
            <a:off x="3578947" y="2836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4"/>
          </p:nvPr>
        </p:nvSpPr>
        <p:spPr>
          <a:xfrm>
            <a:off x="6056725" y="1555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5"/>
          </p:nvPr>
        </p:nvSpPr>
        <p:spPr>
          <a:xfrm>
            <a:off x="6056725" y="2836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veat"/>
              <a:buNone/>
              <a:defRPr sz="26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5200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5975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veat"/>
              <a:buNone/>
              <a:defRPr sz="35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5975" y="1152475"/>
            <a:ext cx="769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9" r:id="rId7"/>
    <p:sldLayoutId id="2147483667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z4vwwG0yYjTVAEsXzcdHAdDUx1v7_IT7ThuXCLR51g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ctrTitle"/>
          </p:nvPr>
        </p:nvSpPr>
        <p:spPr>
          <a:xfrm>
            <a:off x="2170650" y="2883877"/>
            <a:ext cx="4802700" cy="11302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dirty="0">
                <a:solidFill>
                  <a:schemeClr val="accent6"/>
                </a:solidFill>
                <a:cs typeface="B Nazanin" panose="00000700000000000000" pitchFamily="2" charset="-78"/>
              </a:rPr>
              <a:t>تم : قارچ درختی</a:t>
            </a:r>
            <a:endParaRPr sz="4400" dirty="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2547650" y="4117688"/>
            <a:ext cx="4215000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قالب پاورپوینت قارچ شناسی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307" name="Google Shape;307;p33"/>
          <p:cNvSpPr/>
          <p:nvPr/>
        </p:nvSpPr>
        <p:spPr>
          <a:xfrm rot="-2586428">
            <a:off x="7843532" y="28470"/>
            <a:ext cx="2296360" cy="2286286"/>
          </a:xfrm>
          <a:custGeom>
            <a:avLst/>
            <a:gdLst/>
            <a:ahLst/>
            <a:cxnLst/>
            <a:rect l="l" t="t" r="r" b="b"/>
            <a:pathLst>
              <a:path w="96421" h="95998" extrusionOk="0">
                <a:moveTo>
                  <a:pt x="54487" y="1"/>
                </a:moveTo>
                <a:cubicBezTo>
                  <a:pt x="45235" y="1"/>
                  <a:pt x="34201" y="5017"/>
                  <a:pt x="21959" y="17273"/>
                </a:cubicBezTo>
                <a:cubicBezTo>
                  <a:pt x="10911" y="25170"/>
                  <a:pt x="0" y="42538"/>
                  <a:pt x="11845" y="54033"/>
                </a:cubicBezTo>
                <a:cubicBezTo>
                  <a:pt x="15929" y="57611"/>
                  <a:pt x="21764" y="58448"/>
                  <a:pt x="26315" y="61462"/>
                </a:cubicBezTo>
                <a:cubicBezTo>
                  <a:pt x="40649" y="71537"/>
                  <a:pt x="29174" y="83362"/>
                  <a:pt x="35651" y="92503"/>
                </a:cubicBezTo>
                <a:cubicBezTo>
                  <a:pt x="38572" y="94975"/>
                  <a:pt x="41882" y="95998"/>
                  <a:pt x="45275" y="95998"/>
                </a:cubicBezTo>
                <a:cubicBezTo>
                  <a:pt x="53043" y="95998"/>
                  <a:pt x="61250" y="90639"/>
                  <a:pt x="66245" y="85035"/>
                </a:cubicBezTo>
                <a:cubicBezTo>
                  <a:pt x="96421" y="55967"/>
                  <a:pt x="85391" y="1"/>
                  <a:pt x="544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308" name="Google Shape;308;p33"/>
          <p:cNvGrpSpPr/>
          <p:nvPr/>
        </p:nvGrpSpPr>
        <p:grpSpPr>
          <a:xfrm>
            <a:off x="-77946" y="-101906"/>
            <a:ext cx="1399407" cy="1374714"/>
            <a:chOff x="-7335500" y="1806788"/>
            <a:chExt cx="1150450" cy="1130150"/>
          </a:xfrm>
        </p:grpSpPr>
        <p:sp>
          <p:nvSpPr>
            <p:cNvPr id="309" name="Google Shape;309;p33"/>
            <p:cNvSpPr/>
            <p:nvPr/>
          </p:nvSpPr>
          <p:spPr>
            <a:xfrm>
              <a:off x="-6268700" y="2048838"/>
              <a:ext cx="67125" cy="67900"/>
            </a:xfrm>
            <a:custGeom>
              <a:avLst/>
              <a:gdLst/>
              <a:ahLst/>
              <a:cxnLst/>
              <a:rect l="l" t="t" r="r" b="b"/>
              <a:pathLst>
                <a:path w="2685" h="2716" extrusionOk="0">
                  <a:moveTo>
                    <a:pt x="1237" y="1"/>
                  </a:moveTo>
                  <a:cubicBezTo>
                    <a:pt x="1168" y="1"/>
                    <a:pt x="1100" y="15"/>
                    <a:pt x="1031" y="28"/>
                  </a:cubicBezTo>
                  <a:cubicBezTo>
                    <a:pt x="914" y="28"/>
                    <a:pt x="798" y="67"/>
                    <a:pt x="681" y="126"/>
                  </a:cubicBezTo>
                  <a:cubicBezTo>
                    <a:pt x="506" y="204"/>
                    <a:pt x="389" y="340"/>
                    <a:pt x="253" y="495"/>
                  </a:cubicBezTo>
                  <a:cubicBezTo>
                    <a:pt x="233" y="515"/>
                    <a:pt x="214" y="534"/>
                    <a:pt x="195" y="573"/>
                  </a:cubicBezTo>
                  <a:cubicBezTo>
                    <a:pt x="156" y="651"/>
                    <a:pt x="97" y="748"/>
                    <a:pt x="58" y="845"/>
                  </a:cubicBezTo>
                  <a:cubicBezTo>
                    <a:pt x="20" y="981"/>
                    <a:pt x="0" y="1118"/>
                    <a:pt x="0" y="1254"/>
                  </a:cubicBezTo>
                  <a:cubicBezTo>
                    <a:pt x="0" y="1390"/>
                    <a:pt x="0" y="1526"/>
                    <a:pt x="39" y="1662"/>
                  </a:cubicBezTo>
                  <a:cubicBezTo>
                    <a:pt x="78" y="1740"/>
                    <a:pt x="97" y="1837"/>
                    <a:pt x="136" y="1915"/>
                  </a:cubicBezTo>
                  <a:cubicBezTo>
                    <a:pt x="175" y="2012"/>
                    <a:pt x="233" y="2090"/>
                    <a:pt x="292" y="2168"/>
                  </a:cubicBezTo>
                  <a:cubicBezTo>
                    <a:pt x="370" y="2285"/>
                    <a:pt x="486" y="2362"/>
                    <a:pt x="584" y="2460"/>
                  </a:cubicBezTo>
                  <a:cubicBezTo>
                    <a:pt x="622" y="2479"/>
                    <a:pt x="642" y="2499"/>
                    <a:pt x="681" y="2518"/>
                  </a:cubicBezTo>
                  <a:cubicBezTo>
                    <a:pt x="759" y="2557"/>
                    <a:pt x="856" y="2596"/>
                    <a:pt x="953" y="2635"/>
                  </a:cubicBezTo>
                  <a:cubicBezTo>
                    <a:pt x="1097" y="2683"/>
                    <a:pt x="1271" y="2716"/>
                    <a:pt x="1443" y="2716"/>
                  </a:cubicBezTo>
                  <a:cubicBezTo>
                    <a:pt x="1549" y="2716"/>
                    <a:pt x="1654" y="2703"/>
                    <a:pt x="1751" y="2674"/>
                  </a:cubicBezTo>
                  <a:cubicBezTo>
                    <a:pt x="1945" y="2615"/>
                    <a:pt x="2081" y="2537"/>
                    <a:pt x="2237" y="2421"/>
                  </a:cubicBezTo>
                  <a:cubicBezTo>
                    <a:pt x="2295" y="2382"/>
                    <a:pt x="2334" y="2324"/>
                    <a:pt x="2373" y="2285"/>
                  </a:cubicBezTo>
                  <a:cubicBezTo>
                    <a:pt x="2431" y="2226"/>
                    <a:pt x="2470" y="2187"/>
                    <a:pt x="2509" y="2110"/>
                  </a:cubicBezTo>
                  <a:cubicBezTo>
                    <a:pt x="2606" y="1935"/>
                    <a:pt x="2665" y="1759"/>
                    <a:pt x="2684" y="1546"/>
                  </a:cubicBezTo>
                  <a:cubicBezTo>
                    <a:pt x="2684" y="1370"/>
                    <a:pt x="2645" y="1215"/>
                    <a:pt x="2587" y="1059"/>
                  </a:cubicBezTo>
                  <a:cubicBezTo>
                    <a:pt x="2548" y="904"/>
                    <a:pt x="2470" y="748"/>
                    <a:pt x="2353" y="631"/>
                  </a:cubicBezTo>
                  <a:cubicBezTo>
                    <a:pt x="2334" y="612"/>
                    <a:pt x="2315" y="593"/>
                    <a:pt x="2295" y="573"/>
                  </a:cubicBezTo>
                  <a:cubicBezTo>
                    <a:pt x="2256" y="534"/>
                    <a:pt x="2237" y="495"/>
                    <a:pt x="2217" y="456"/>
                  </a:cubicBezTo>
                  <a:cubicBezTo>
                    <a:pt x="2140" y="359"/>
                    <a:pt x="2042" y="281"/>
                    <a:pt x="1945" y="204"/>
                  </a:cubicBezTo>
                  <a:cubicBezTo>
                    <a:pt x="1867" y="165"/>
                    <a:pt x="1770" y="126"/>
                    <a:pt x="1692" y="87"/>
                  </a:cubicBezTo>
                  <a:cubicBezTo>
                    <a:pt x="1653" y="67"/>
                    <a:pt x="1614" y="67"/>
                    <a:pt x="1595" y="48"/>
                  </a:cubicBezTo>
                  <a:cubicBezTo>
                    <a:pt x="1498" y="28"/>
                    <a:pt x="1400" y="9"/>
                    <a:pt x="1323" y="9"/>
                  </a:cubicBezTo>
                  <a:cubicBezTo>
                    <a:pt x="1294" y="3"/>
                    <a:pt x="1266" y="1"/>
                    <a:pt x="1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-6374225" y="2142088"/>
              <a:ext cx="61300" cy="57925"/>
            </a:xfrm>
            <a:custGeom>
              <a:avLst/>
              <a:gdLst/>
              <a:ahLst/>
              <a:cxnLst/>
              <a:rect l="l" t="t" r="r" b="b"/>
              <a:pathLst>
                <a:path w="2452" h="2317" extrusionOk="0">
                  <a:moveTo>
                    <a:pt x="1715" y="1"/>
                  </a:moveTo>
                  <a:cubicBezTo>
                    <a:pt x="1676" y="1"/>
                    <a:pt x="1636" y="5"/>
                    <a:pt x="1595" y="13"/>
                  </a:cubicBezTo>
                  <a:cubicBezTo>
                    <a:pt x="1537" y="13"/>
                    <a:pt x="1479" y="13"/>
                    <a:pt x="1420" y="33"/>
                  </a:cubicBezTo>
                  <a:cubicBezTo>
                    <a:pt x="1362" y="33"/>
                    <a:pt x="1304" y="13"/>
                    <a:pt x="1245" y="13"/>
                  </a:cubicBezTo>
                  <a:cubicBezTo>
                    <a:pt x="1219" y="7"/>
                    <a:pt x="1193" y="5"/>
                    <a:pt x="1167" y="5"/>
                  </a:cubicBezTo>
                  <a:cubicBezTo>
                    <a:pt x="1114" y="5"/>
                    <a:pt x="1057" y="13"/>
                    <a:pt x="992" y="13"/>
                  </a:cubicBezTo>
                  <a:cubicBezTo>
                    <a:pt x="973" y="33"/>
                    <a:pt x="954" y="33"/>
                    <a:pt x="934" y="33"/>
                  </a:cubicBezTo>
                  <a:cubicBezTo>
                    <a:pt x="856" y="52"/>
                    <a:pt x="759" y="91"/>
                    <a:pt x="681" y="111"/>
                  </a:cubicBezTo>
                  <a:cubicBezTo>
                    <a:pt x="584" y="149"/>
                    <a:pt x="506" y="227"/>
                    <a:pt x="409" y="286"/>
                  </a:cubicBezTo>
                  <a:cubicBezTo>
                    <a:pt x="390" y="305"/>
                    <a:pt x="390" y="324"/>
                    <a:pt x="370" y="344"/>
                  </a:cubicBezTo>
                  <a:cubicBezTo>
                    <a:pt x="312" y="402"/>
                    <a:pt x="253" y="461"/>
                    <a:pt x="195" y="538"/>
                  </a:cubicBezTo>
                  <a:cubicBezTo>
                    <a:pt x="176" y="577"/>
                    <a:pt x="137" y="636"/>
                    <a:pt x="117" y="675"/>
                  </a:cubicBezTo>
                  <a:cubicBezTo>
                    <a:pt x="98" y="733"/>
                    <a:pt x="59" y="772"/>
                    <a:pt x="59" y="830"/>
                  </a:cubicBezTo>
                  <a:cubicBezTo>
                    <a:pt x="39" y="908"/>
                    <a:pt x="20" y="1005"/>
                    <a:pt x="1" y="1083"/>
                  </a:cubicBezTo>
                  <a:cubicBezTo>
                    <a:pt x="1" y="1161"/>
                    <a:pt x="20" y="1258"/>
                    <a:pt x="20" y="1336"/>
                  </a:cubicBezTo>
                  <a:cubicBezTo>
                    <a:pt x="39" y="1433"/>
                    <a:pt x="78" y="1530"/>
                    <a:pt x="117" y="1628"/>
                  </a:cubicBezTo>
                  <a:cubicBezTo>
                    <a:pt x="156" y="1725"/>
                    <a:pt x="234" y="1803"/>
                    <a:pt x="292" y="1880"/>
                  </a:cubicBezTo>
                  <a:cubicBezTo>
                    <a:pt x="331" y="1919"/>
                    <a:pt x="370" y="1958"/>
                    <a:pt x="409" y="1997"/>
                  </a:cubicBezTo>
                  <a:cubicBezTo>
                    <a:pt x="448" y="2036"/>
                    <a:pt x="487" y="2075"/>
                    <a:pt x="526" y="2094"/>
                  </a:cubicBezTo>
                  <a:cubicBezTo>
                    <a:pt x="545" y="2114"/>
                    <a:pt x="565" y="2114"/>
                    <a:pt x="584" y="2133"/>
                  </a:cubicBezTo>
                  <a:cubicBezTo>
                    <a:pt x="662" y="2172"/>
                    <a:pt x="740" y="2211"/>
                    <a:pt x="817" y="2231"/>
                  </a:cubicBezTo>
                  <a:cubicBezTo>
                    <a:pt x="837" y="2250"/>
                    <a:pt x="856" y="2250"/>
                    <a:pt x="895" y="2269"/>
                  </a:cubicBezTo>
                  <a:cubicBezTo>
                    <a:pt x="973" y="2289"/>
                    <a:pt x="1051" y="2289"/>
                    <a:pt x="1148" y="2308"/>
                  </a:cubicBezTo>
                  <a:cubicBezTo>
                    <a:pt x="1177" y="2314"/>
                    <a:pt x="1207" y="2316"/>
                    <a:pt x="1238" y="2316"/>
                  </a:cubicBezTo>
                  <a:cubicBezTo>
                    <a:pt x="1312" y="2316"/>
                    <a:pt x="1391" y="2303"/>
                    <a:pt x="1459" y="2289"/>
                  </a:cubicBezTo>
                  <a:cubicBezTo>
                    <a:pt x="1479" y="2289"/>
                    <a:pt x="1498" y="2289"/>
                    <a:pt x="1518" y="2269"/>
                  </a:cubicBezTo>
                  <a:cubicBezTo>
                    <a:pt x="1595" y="2250"/>
                    <a:pt x="1673" y="2231"/>
                    <a:pt x="1751" y="2192"/>
                  </a:cubicBezTo>
                  <a:cubicBezTo>
                    <a:pt x="1848" y="2153"/>
                    <a:pt x="1946" y="2075"/>
                    <a:pt x="2023" y="2017"/>
                  </a:cubicBezTo>
                  <a:cubicBezTo>
                    <a:pt x="2082" y="1958"/>
                    <a:pt x="2140" y="1880"/>
                    <a:pt x="2198" y="1822"/>
                  </a:cubicBezTo>
                  <a:cubicBezTo>
                    <a:pt x="2218" y="1803"/>
                    <a:pt x="2218" y="1783"/>
                    <a:pt x="2237" y="1764"/>
                  </a:cubicBezTo>
                  <a:cubicBezTo>
                    <a:pt x="2373" y="1550"/>
                    <a:pt x="2451" y="1316"/>
                    <a:pt x="2451" y="1083"/>
                  </a:cubicBezTo>
                  <a:cubicBezTo>
                    <a:pt x="2451" y="966"/>
                    <a:pt x="2451" y="830"/>
                    <a:pt x="2412" y="733"/>
                  </a:cubicBezTo>
                  <a:cubicBezTo>
                    <a:pt x="2393" y="636"/>
                    <a:pt x="2373" y="558"/>
                    <a:pt x="2335" y="480"/>
                  </a:cubicBezTo>
                  <a:cubicBezTo>
                    <a:pt x="2315" y="441"/>
                    <a:pt x="2315" y="422"/>
                    <a:pt x="2296" y="402"/>
                  </a:cubicBezTo>
                  <a:cubicBezTo>
                    <a:pt x="2257" y="305"/>
                    <a:pt x="2198" y="227"/>
                    <a:pt x="2121" y="188"/>
                  </a:cubicBezTo>
                  <a:cubicBezTo>
                    <a:pt x="2043" y="111"/>
                    <a:pt x="1965" y="72"/>
                    <a:pt x="1868" y="33"/>
                  </a:cubicBezTo>
                  <a:cubicBezTo>
                    <a:pt x="1822" y="10"/>
                    <a:pt x="1770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-6248775" y="2262513"/>
              <a:ext cx="63725" cy="54000"/>
            </a:xfrm>
            <a:custGeom>
              <a:avLst/>
              <a:gdLst/>
              <a:ahLst/>
              <a:cxnLst/>
              <a:rect l="l" t="t" r="r" b="b"/>
              <a:pathLst>
                <a:path w="2549" h="2160" extrusionOk="0">
                  <a:moveTo>
                    <a:pt x="1099" y="1"/>
                  </a:moveTo>
                  <a:cubicBezTo>
                    <a:pt x="848" y="1"/>
                    <a:pt x="598" y="83"/>
                    <a:pt x="428" y="253"/>
                  </a:cubicBezTo>
                  <a:cubicBezTo>
                    <a:pt x="78" y="584"/>
                    <a:pt x="1" y="1128"/>
                    <a:pt x="234" y="1537"/>
                  </a:cubicBezTo>
                  <a:cubicBezTo>
                    <a:pt x="331" y="1712"/>
                    <a:pt x="467" y="1887"/>
                    <a:pt x="642" y="1984"/>
                  </a:cubicBezTo>
                  <a:cubicBezTo>
                    <a:pt x="837" y="2081"/>
                    <a:pt x="1031" y="2159"/>
                    <a:pt x="1245" y="2159"/>
                  </a:cubicBezTo>
                  <a:cubicBezTo>
                    <a:pt x="1479" y="2140"/>
                    <a:pt x="1693" y="2101"/>
                    <a:pt x="1887" y="1984"/>
                  </a:cubicBezTo>
                  <a:cubicBezTo>
                    <a:pt x="2101" y="1867"/>
                    <a:pt x="2237" y="1731"/>
                    <a:pt x="2373" y="1556"/>
                  </a:cubicBezTo>
                  <a:cubicBezTo>
                    <a:pt x="2529" y="1362"/>
                    <a:pt x="2548" y="1031"/>
                    <a:pt x="2432" y="837"/>
                  </a:cubicBezTo>
                  <a:cubicBezTo>
                    <a:pt x="2373" y="720"/>
                    <a:pt x="2315" y="623"/>
                    <a:pt x="2257" y="525"/>
                  </a:cubicBezTo>
                  <a:cubicBezTo>
                    <a:pt x="2159" y="350"/>
                    <a:pt x="2023" y="214"/>
                    <a:pt x="1829" y="156"/>
                  </a:cubicBezTo>
                  <a:cubicBezTo>
                    <a:pt x="1774" y="142"/>
                    <a:pt x="1719" y="128"/>
                    <a:pt x="1664" y="128"/>
                  </a:cubicBezTo>
                  <a:cubicBezTo>
                    <a:pt x="1641" y="128"/>
                    <a:pt x="1618" y="131"/>
                    <a:pt x="1595" y="136"/>
                  </a:cubicBezTo>
                  <a:cubicBezTo>
                    <a:pt x="1556" y="98"/>
                    <a:pt x="1498" y="78"/>
                    <a:pt x="1459" y="59"/>
                  </a:cubicBezTo>
                  <a:cubicBezTo>
                    <a:pt x="1345" y="20"/>
                    <a:pt x="1222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-6271300" y="2176263"/>
              <a:ext cx="43125" cy="34900"/>
            </a:xfrm>
            <a:custGeom>
              <a:avLst/>
              <a:gdLst/>
              <a:ahLst/>
              <a:cxnLst/>
              <a:rect l="l" t="t" r="r" b="b"/>
              <a:pathLst>
                <a:path w="1725" h="1396" extrusionOk="0">
                  <a:moveTo>
                    <a:pt x="828" y="1"/>
                  </a:moveTo>
                  <a:cubicBezTo>
                    <a:pt x="558" y="1"/>
                    <a:pt x="293" y="142"/>
                    <a:pt x="182" y="475"/>
                  </a:cubicBezTo>
                  <a:cubicBezTo>
                    <a:pt x="1" y="1018"/>
                    <a:pt x="456" y="1396"/>
                    <a:pt x="898" y="1396"/>
                  </a:cubicBezTo>
                  <a:cubicBezTo>
                    <a:pt x="1168" y="1396"/>
                    <a:pt x="1433" y="1254"/>
                    <a:pt x="1543" y="922"/>
                  </a:cubicBezTo>
                  <a:cubicBezTo>
                    <a:pt x="1724" y="379"/>
                    <a:pt x="1269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-6371800" y="1955488"/>
              <a:ext cx="57400" cy="56450"/>
            </a:xfrm>
            <a:custGeom>
              <a:avLst/>
              <a:gdLst/>
              <a:ahLst/>
              <a:cxnLst/>
              <a:rect l="l" t="t" r="r" b="b"/>
              <a:pathLst>
                <a:path w="2296" h="2258" extrusionOk="0">
                  <a:moveTo>
                    <a:pt x="1491" y="1"/>
                  </a:moveTo>
                  <a:cubicBezTo>
                    <a:pt x="1388" y="1"/>
                    <a:pt x="1278" y="14"/>
                    <a:pt x="1168" y="28"/>
                  </a:cubicBezTo>
                  <a:cubicBezTo>
                    <a:pt x="1012" y="28"/>
                    <a:pt x="876" y="87"/>
                    <a:pt x="740" y="145"/>
                  </a:cubicBezTo>
                  <a:cubicBezTo>
                    <a:pt x="701" y="164"/>
                    <a:pt x="662" y="184"/>
                    <a:pt x="623" y="203"/>
                  </a:cubicBezTo>
                  <a:cubicBezTo>
                    <a:pt x="545" y="262"/>
                    <a:pt x="448" y="300"/>
                    <a:pt x="390" y="378"/>
                  </a:cubicBezTo>
                  <a:cubicBezTo>
                    <a:pt x="234" y="514"/>
                    <a:pt x="156" y="651"/>
                    <a:pt x="79" y="845"/>
                  </a:cubicBezTo>
                  <a:cubicBezTo>
                    <a:pt x="1" y="1040"/>
                    <a:pt x="1" y="1234"/>
                    <a:pt x="20" y="1429"/>
                  </a:cubicBezTo>
                  <a:cubicBezTo>
                    <a:pt x="40" y="1506"/>
                    <a:pt x="79" y="1604"/>
                    <a:pt x="98" y="1681"/>
                  </a:cubicBezTo>
                  <a:cubicBezTo>
                    <a:pt x="137" y="1779"/>
                    <a:pt x="195" y="1856"/>
                    <a:pt x="254" y="1934"/>
                  </a:cubicBezTo>
                  <a:cubicBezTo>
                    <a:pt x="293" y="1954"/>
                    <a:pt x="331" y="1993"/>
                    <a:pt x="351" y="2012"/>
                  </a:cubicBezTo>
                  <a:cubicBezTo>
                    <a:pt x="390" y="2051"/>
                    <a:pt x="429" y="2090"/>
                    <a:pt x="468" y="2109"/>
                  </a:cubicBezTo>
                  <a:cubicBezTo>
                    <a:pt x="623" y="2207"/>
                    <a:pt x="720" y="2226"/>
                    <a:pt x="895" y="2245"/>
                  </a:cubicBezTo>
                  <a:cubicBezTo>
                    <a:pt x="938" y="2254"/>
                    <a:pt x="980" y="2258"/>
                    <a:pt x="1021" y="2258"/>
                  </a:cubicBezTo>
                  <a:cubicBezTo>
                    <a:pt x="1166" y="2258"/>
                    <a:pt x="1299" y="2209"/>
                    <a:pt x="1421" y="2148"/>
                  </a:cubicBezTo>
                  <a:cubicBezTo>
                    <a:pt x="1518" y="2129"/>
                    <a:pt x="1596" y="2070"/>
                    <a:pt x="1673" y="1993"/>
                  </a:cubicBezTo>
                  <a:cubicBezTo>
                    <a:pt x="1732" y="1954"/>
                    <a:pt x="1771" y="1895"/>
                    <a:pt x="1810" y="1837"/>
                  </a:cubicBezTo>
                  <a:cubicBezTo>
                    <a:pt x="1829" y="1818"/>
                    <a:pt x="1849" y="1798"/>
                    <a:pt x="1849" y="1798"/>
                  </a:cubicBezTo>
                  <a:cubicBezTo>
                    <a:pt x="1926" y="1662"/>
                    <a:pt x="1985" y="1506"/>
                    <a:pt x="1985" y="1351"/>
                  </a:cubicBezTo>
                  <a:cubicBezTo>
                    <a:pt x="1985" y="1331"/>
                    <a:pt x="1985" y="1312"/>
                    <a:pt x="1985" y="1312"/>
                  </a:cubicBezTo>
                  <a:cubicBezTo>
                    <a:pt x="2024" y="1292"/>
                    <a:pt x="2043" y="1273"/>
                    <a:pt x="2062" y="1254"/>
                  </a:cubicBezTo>
                  <a:cubicBezTo>
                    <a:pt x="2140" y="1195"/>
                    <a:pt x="2199" y="1117"/>
                    <a:pt x="2218" y="1020"/>
                  </a:cubicBezTo>
                  <a:cubicBezTo>
                    <a:pt x="2276" y="942"/>
                    <a:pt x="2296" y="845"/>
                    <a:pt x="2296" y="748"/>
                  </a:cubicBezTo>
                  <a:cubicBezTo>
                    <a:pt x="2296" y="573"/>
                    <a:pt x="2257" y="378"/>
                    <a:pt x="2121" y="242"/>
                  </a:cubicBezTo>
                  <a:cubicBezTo>
                    <a:pt x="1985" y="106"/>
                    <a:pt x="1829" y="9"/>
                    <a:pt x="1615" y="9"/>
                  </a:cubicBezTo>
                  <a:cubicBezTo>
                    <a:pt x="1575" y="3"/>
                    <a:pt x="1534" y="1"/>
                    <a:pt x="1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-6439375" y="2026863"/>
              <a:ext cx="42325" cy="40200"/>
            </a:xfrm>
            <a:custGeom>
              <a:avLst/>
              <a:gdLst/>
              <a:ahLst/>
              <a:cxnLst/>
              <a:rect l="l" t="t" r="r" b="b"/>
              <a:pathLst>
                <a:path w="1693" h="1608" extrusionOk="0">
                  <a:moveTo>
                    <a:pt x="685" y="0"/>
                  </a:moveTo>
                  <a:cubicBezTo>
                    <a:pt x="645" y="0"/>
                    <a:pt x="605" y="5"/>
                    <a:pt x="564" y="13"/>
                  </a:cubicBezTo>
                  <a:cubicBezTo>
                    <a:pt x="506" y="52"/>
                    <a:pt x="448" y="71"/>
                    <a:pt x="389" y="91"/>
                  </a:cubicBezTo>
                  <a:cubicBezTo>
                    <a:pt x="292" y="130"/>
                    <a:pt x="195" y="227"/>
                    <a:pt x="117" y="324"/>
                  </a:cubicBezTo>
                  <a:cubicBezTo>
                    <a:pt x="98" y="382"/>
                    <a:pt x="78" y="441"/>
                    <a:pt x="39" y="499"/>
                  </a:cubicBezTo>
                  <a:cubicBezTo>
                    <a:pt x="0" y="616"/>
                    <a:pt x="0" y="752"/>
                    <a:pt x="20" y="869"/>
                  </a:cubicBezTo>
                  <a:cubicBezTo>
                    <a:pt x="20" y="869"/>
                    <a:pt x="20" y="888"/>
                    <a:pt x="20" y="888"/>
                  </a:cubicBezTo>
                  <a:cubicBezTo>
                    <a:pt x="39" y="946"/>
                    <a:pt x="59" y="1005"/>
                    <a:pt x="98" y="1063"/>
                  </a:cubicBezTo>
                  <a:cubicBezTo>
                    <a:pt x="98" y="1083"/>
                    <a:pt x="98" y="1083"/>
                    <a:pt x="98" y="1083"/>
                  </a:cubicBezTo>
                  <a:cubicBezTo>
                    <a:pt x="98" y="1083"/>
                    <a:pt x="98" y="1102"/>
                    <a:pt x="98" y="1102"/>
                  </a:cubicBezTo>
                  <a:lnTo>
                    <a:pt x="117" y="1102"/>
                  </a:lnTo>
                  <a:cubicBezTo>
                    <a:pt x="137" y="1160"/>
                    <a:pt x="175" y="1219"/>
                    <a:pt x="214" y="1277"/>
                  </a:cubicBezTo>
                  <a:cubicBezTo>
                    <a:pt x="234" y="1277"/>
                    <a:pt x="234" y="1296"/>
                    <a:pt x="253" y="1296"/>
                  </a:cubicBezTo>
                  <a:cubicBezTo>
                    <a:pt x="292" y="1355"/>
                    <a:pt x="350" y="1413"/>
                    <a:pt x="409" y="1452"/>
                  </a:cubicBezTo>
                  <a:cubicBezTo>
                    <a:pt x="487" y="1491"/>
                    <a:pt x="564" y="1530"/>
                    <a:pt x="623" y="1549"/>
                  </a:cubicBezTo>
                  <a:cubicBezTo>
                    <a:pt x="642" y="1569"/>
                    <a:pt x="662" y="1569"/>
                    <a:pt x="662" y="1569"/>
                  </a:cubicBezTo>
                  <a:cubicBezTo>
                    <a:pt x="739" y="1588"/>
                    <a:pt x="817" y="1608"/>
                    <a:pt x="895" y="1608"/>
                  </a:cubicBezTo>
                  <a:cubicBezTo>
                    <a:pt x="973" y="1608"/>
                    <a:pt x="1051" y="1608"/>
                    <a:pt x="1128" y="1588"/>
                  </a:cubicBezTo>
                  <a:cubicBezTo>
                    <a:pt x="1226" y="1569"/>
                    <a:pt x="1303" y="1549"/>
                    <a:pt x="1381" y="1491"/>
                  </a:cubicBezTo>
                  <a:cubicBezTo>
                    <a:pt x="1459" y="1433"/>
                    <a:pt x="1517" y="1374"/>
                    <a:pt x="1576" y="1296"/>
                  </a:cubicBezTo>
                  <a:cubicBezTo>
                    <a:pt x="1634" y="1219"/>
                    <a:pt x="1673" y="1121"/>
                    <a:pt x="1673" y="1024"/>
                  </a:cubicBezTo>
                  <a:cubicBezTo>
                    <a:pt x="1692" y="927"/>
                    <a:pt x="1692" y="849"/>
                    <a:pt x="1673" y="752"/>
                  </a:cubicBezTo>
                  <a:cubicBezTo>
                    <a:pt x="1654" y="694"/>
                    <a:pt x="1634" y="635"/>
                    <a:pt x="1615" y="577"/>
                  </a:cubicBezTo>
                  <a:cubicBezTo>
                    <a:pt x="1556" y="460"/>
                    <a:pt x="1479" y="382"/>
                    <a:pt x="1381" y="305"/>
                  </a:cubicBezTo>
                  <a:cubicBezTo>
                    <a:pt x="1323" y="285"/>
                    <a:pt x="1284" y="266"/>
                    <a:pt x="1245" y="246"/>
                  </a:cubicBezTo>
                  <a:cubicBezTo>
                    <a:pt x="1206" y="188"/>
                    <a:pt x="1167" y="149"/>
                    <a:pt x="1109" y="130"/>
                  </a:cubicBezTo>
                  <a:cubicBezTo>
                    <a:pt x="1031" y="71"/>
                    <a:pt x="953" y="32"/>
                    <a:pt x="856" y="32"/>
                  </a:cubicBezTo>
                  <a:cubicBezTo>
                    <a:pt x="799" y="9"/>
                    <a:pt x="742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-6250725" y="1965713"/>
              <a:ext cx="42825" cy="38150"/>
            </a:xfrm>
            <a:custGeom>
              <a:avLst/>
              <a:gdLst/>
              <a:ahLst/>
              <a:cxnLst/>
              <a:rect l="l" t="t" r="r" b="b"/>
              <a:pathLst>
                <a:path w="1713" h="1526" extrusionOk="0">
                  <a:moveTo>
                    <a:pt x="740" y="1"/>
                  </a:moveTo>
                  <a:cubicBezTo>
                    <a:pt x="714" y="1"/>
                    <a:pt x="688" y="3"/>
                    <a:pt x="662" y="8"/>
                  </a:cubicBezTo>
                  <a:cubicBezTo>
                    <a:pt x="565" y="8"/>
                    <a:pt x="487" y="28"/>
                    <a:pt x="390" y="86"/>
                  </a:cubicBezTo>
                  <a:cubicBezTo>
                    <a:pt x="312" y="125"/>
                    <a:pt x="234" y="183"/>
                    <a:pt x="176" y="261"/>
                  </a:cubicBezTo>
                  <a:cubicBezTo>
                    <a:pt x="117" y="319"/>
                    <a:pt x="59" y="397"/>
                    <a:pt x="40" y="494"/>
                  </a:cubicBezTo>
                  <a:cubicBezTo>
                    <a:pt x="20" y="553"/>
                    <a:pt x="20" y="611"/>
                    <a:pt x="1" y="689"/>
                  </a:cubicBezTo>
                  <a:cubicBezTo>
                    <a:pt x="1" y="806"/>
                    <a:pt x="20" y="922"/>
                    <a:pt x="79" y="1039"/>
                  </a:cubicBezTo>
                  <a:cubicBezTo>
                    <a:pt x="117" y="1097"/>
                    <a:pt x="156" y="1136"/>
                    <a:pt x="176" y="1195"/>
                  </a:cubicBezTo>
                  <a:cubicBezTo>
                    <a:pt x="273" y="1292"/>
                    <a:pt x="370" y="1350"/>
                    <a:pt x="487" y="1389"/>
                  </a:cubicBezTo>
                  <a:lnTo>
                    <a:pt x="779" y="1486"/>
                  </a:lnTo>
                  <a:cubicBezTo>
                    <a:pt x="876" y="1525"/>
                    <a:pt x="954" y="1525"/>
                    <a:pt x="1051" y="1525"/>
                  </a:cubicBezTo>
                  <a:cubicBezTo>
                    <a:pt x="1148" y="1525"/>
                    <a:pt x="1245" y="1506"/>
                    <a:pt x="1323" y="1447"/>
                  </a:cubicBezTo>
                  <a:cubicBezTo>
                    <a:pt x="1401" y="1409"/>
                    <a:pt x="1479" y="1350"/>
                    <a:pt x="1537" y="1272"/>
                  </a:cubicBezTo>
                  <a:cubicBezTo>
                    <a:pt x="1596" y="1214"/>
                    <a:pt x="1654" y="1136"/>
                    <a:pt x="1673" y="1039"/>
                  </a:cubicBezTo>
                  <a:cubicBezTo>
                    <a:pt x="1693" y="981"/>
                    <a:pt x="1712" y="903"/>
                    <a:pt x="1712" y="845"/>
                  </a:cubicBezTo>
                  <a:cubicBezTo>
                    <a:pt x="1712" y="728"/>
                    <a:pt x="1693" y="611"/>
                    <a:pt x="1634" y="494"/>
                  </a:cubicBezTo>
                  <a:cubicBezTo>
                    <a:pt x="1615" y="436"/>
                    <a:pt x="1576" y="397"/>
                    <a:pt x="1537" y="339"/>
                  </a:cubicBezTo>
                  <a:cubicBezTo>
                    <a:pt x="1459" y="242"/>
                    <a:pt x="1343" y="183"/>
                    <a:pt x="1226" y="144"/>
                  </a:cubicBezTo>
                  <a:lnTo>
                    <a:pt x="934" y="47"/>
                  </a:lnTo>
                  <a:cubicBezTo>
                    <a:pt x="877" y="19"/>
                    <a:pt x="810" y="1"/>
                    <a:pt x="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-6396600" y="1832688"/>
              <a:ext cx="69575" cy="53700"/>
            </a:xfrm>
            <a:custGeom>
              <a:avLst/>
              <a:gdLst/>
              <a:ahLst/>
              <a:cxnLst/>
              <a:rect l="l" t="t" r="r" b="b"/>
              <a:pathLst>
                <a:path w="2783" h="2148" extrusionOk="0">
                  <a:moveTo>
                    <a:pt x="1207" y="0"/>
                  </a:moveTo>
                  <a:cubicBezTo>
                    <a:pt x="993" y="0"/>
                    <a:pt x="779" y="39"/>
                    <a:pt x="604" y="156"/>
                  </a:cubicBezTo>
                  <a:cubicBezTo>
                    <a:pt x="429" y="253"/>
                    <a:pt x="273" y="389"/>
                    <a:pt x="176" y="564"/>
                  </a:cubicBezTo>
                  <a:cubicBezTo>
                    <a:pt x="137" y="642"/>
                    <a:pt x="79" y="739"/>
                    <a:pt x="59" y="817"/>
                  </a:cubicBezTo>
                  <a:cubicBezTo>
                    <a:pt x="20" y="992"/>
                    <a:pt x="1" y="1128"/>
                    <a:pt x="40" y="1303"/>
                  </a:cubicBezTo>
                  <a:cubicBezTo>
                    <a:pt x="40" y="1381"/>
                    <a:pt x="79" y="1478"/>
                    <a:pt x="118" y="1556"/>
                  </a:cubicBezTo>
                  <a:cubicBezTo>
                    <a:pt x="195" y="1712"/>
                    <a:pt x="293" y="1809"/>
                    <a:pt x="429" y="1926"/>
                  </a:cubicBezTo>
                  <a:cubicBezTo>
                    <a:pt x="448" y="1945"/>
                    <a:pt x="468" y="1945"/>
                    <a:pt x="507" y="1964"/>
                  </a:cubicBezTo>
                  <a:cubicBezTo>
                    <a:pt x="565" y="2003"/>
                    <a:pt x="643" y="2042"/>
                    <a:pt x="721" y="2081"/>
                  </a:cubicBezTo>
                  <a:cubicBezTo>
                    <a:pt x="837" y="2120"/>
                    <a:pt x="954" y="2139"/>
                    <a:pt x="1071" y="2139"/>
                  </a:cubicBezTo>
                  <a:cubicBezTo>
                    <a:pt x="1116" y="2145"/>
                    <a:pt x="1163" y="2148"/>
                    <a:pt x="1211" y="2148"/>
                  </a:cubicBezTo>
                  <a:cubicBezTo>
                    <a:pt x="1327" y="2148"/>
                    <a:pt x="1447" y="2134"/>
                    <a:pt x="1557" y="2120"/>
                  </a:cubicBezTo>
                  <a:cubicBezTo>
                    <a:pt x="1926" y="2081"/>
                    <a:pt x="2257" y="1906"/>
                    <a:pt x="2529" y="1692"/>
                  </a:cubicBezTo>
                  <a:cubicBezTo>
                    <a:pt x="2607" y="1634"/>
                    <a:pt x="2665" y="1556"/>
                    <a:pt x="2704" y="1478"/>
                  </a:cubicBezTo>
                  <a:cubicBezTo>
                    <a:pt x="2743" y="1381"/>
                    <a:pt x="2782" y="1303"/>
                    <a:pt x="2782" y="1206"/>
                  </a:cubicBezTo>
                  <a:cubicBezTo>
                    <a:pt x="2782" y="1011"/>
                    <a:pt x="2724" y="836"/>
                    <a:pt x="2607" y="700"/>
                  </a:cubicBezTo>
                  <a:lnTo>
                    <a:pt x="2374" y="428"/>
                  </a:lnTo>
                  <a:cubicBezTo>
                    <a:pt x="2276" y="292"/>
                    <a:pt x="2082" y="214"/>
                    <a:pt x="1907" y="195"/>
                  </a:cubicBezTo>
                  <a:cubicBezTo>
                    <a:pt x="1849" y="156"/>
                    <a:pt x="1790" y="136"/>
                    <a:pt x="1712" y="97"/>
                  </a:cubicBezTo>
                  <a:cubicBezTo>
                    <a:pt x="1654" y="78"/>
                    <a:pt x="1596" y="58"/>
                    <a:pt x="1537" y="58"/>
                  </a:cubicBezTo>
                  <a:cubicBezTo>
                    <a:pt x="1440" y="20"/>
                    <a:pt x="1323" y="0"/>
                    <a:pt x="1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-6479725" y="1921038"/>
              <a:ext cx="38425" cy="42275"/>
            </a:xfrm>
            <a:custGeom>
              <a:avLst/>
              <a:gdLst/>
              <a:ahLst/>
              <a:cxnLst/>
              <a:rect l="l" t="t" r="r" b="b"/>
              <a:pathLst>
                <a:path w="1537" h="1691" extrusionOk="0">
                  <a:moveTo>
                    <a:pt x="801" y="0"/>
                  </a:moveTo>
                  <a:cubicBezTo>
                    <a:pt x="746" y="0"/>
                    <a:pt x="687" y="11"/>
                    <a:pt x="658" y="11"/>
                  </a:cubicBezTo>
                  <a:cubicBezTo>
                    <a:pt x="648" y="11"/>
                    <a:pt x="642" y="10"/>
                    <a:pt x="642" y="6"/>
                  </a:cubicBezTo>
                  <a:cubicBezTo>
                    <a:pt x="642" y="6"/>
                    <a:pt x="622" y="25"/>
                    <a:pt x="622" y="25"/>
                  </a:cubicBezTo>
                  <a:cubicBezTo>
                    <a:pt x="486" y="64"/>
                    <a:pt x="389" y="103"/>
                    <a:pt x="272" y="200"/>
                  </a:cubicBezTo>
                  <a:cubicBezTo>
                    <a:pt x="214" y="239"/>
                    <a:pt x="175" y="298"/>
                    <a:pt x="136" y="356"/>
                  </a:cubicBezTo>
                  <a:cubicBezTo>
                    <a:pt x="136" y="356"/>
                    <a:pt x="136" y="356"/>
                    <a:pt x="136" y="375"/>
                  </a:cubicBezTo>
                  <a:cubicBezTo>
                    <a:pt x="97" y="434"/>
                    <a:pt x="58" y="492"/>
                    <a:pt x="39" y="550"/>
                  </a:cubicBezTo>
                  <a:cubicBezTo>
                    <a:pt x="39" y="570"/>
                    <a:pt x="39" y="570"/>
                    <a:pt x="39" y="570"/>
                  </a:cubicBezTo>
                  <a:cubicBezTo>
                    <a:pt x="20" y="648"/>
                    <a:pt x="0" y="706"/>
                    <a:pt x="0" y="784"/>
                  </a:cubicBezTo>
                  <a:cubicBezTo>
                    <a:pt x="0" y="784"/>
                    <a:pt x="0" y="803"/>
                    <a:pt x="0" y="803"/>
                  </a:cubicBezTo>
                  <a:cubicBezTo>
                    <a:pt x="0" y="881"/>
                    <a:pt x="0" y="939"/>
                    <a:pt x="0" y="1017"/>
                  </a:cubicBezTo>
                  <a:cubicBezTo>
                    <a:pt x="0" y="1017"/>
                    <a:pt x="0" y="1017"/>
                    <a:pt x="0" y="1037"/>
                  </a:cubicBezTo>
                  <a:cubicBezTo>
                    <a:pt x="20" y="1037"/>
                    <a:pt x="20" y="1037"/>
                    <a:pt x="20" y="1056"/>
                  </a:cubicBezTo>
                  <a:cubicBezTo>
                    <a:pt x="39" y="1095"/>
                    <a:pt x="58" y="1173"/>
                    <a:pt x="78" y="1231"/>
                  </a:cubicBezTo>
                  <a:cubicBezTo>
                    <a:pt x="117" y="1290"/>
                    <a:pt x="195" y="1406"/>
                    <a:pt x="195" y="1406"/>
                  </a:cubicBezTo>
                  <a:cubicBezTo>
                    <a:pt x="195" y="1406"/>
                    <a:pt x="195" y="1426"/>
                    <a:pt x="214" y="1426"/>
                  </a:cubicBezTo>
                  <a:cubicBezTo>
                    <a:pt x="233" y="1445"/>
                    <a:pt x="253" y="1465"/>
                    <a:pt x="272" y="1484"/>
                  </a:cubicBezTo>
                  <a:cubicBezTo>
                    <a:pt x="311" y="1503"/>
                    <a:pt x="331" y="1523"/>
                    <a:pt x="350" y="1542"/>
                  </a:cubicBezTo>
                  <a:cubicBezTo>
                    <a:pt x="350" y="1542"/>
                    <a:pt x="350" y="1562"/>
                    <a:pt x="370" y="1562"/>
                  </a:cubicBezTo>
                  <a:cubicBezTo>
                    <a:pt x="428" y="1601"/>
                    <a:pt x="486" y="1620"/>
                    <a:pt x="545" y="1640"/>
                  </a:cubicBezTo>
                  <a:cubicBezTo>
                    <a:pt x="643" y="1677"/>
                    <a:pt x="726" y="1690"/>
                    <a:pt x="814" y="1690"/>
                  </a:cubicBezTo>
                  <a:cubicBezTo>
                    <a:pt x="864" y="1690"/>
                    <a:pt x="916" y="1686"/>
                    <a:pt x="973" y="1678"/>
                  </a:cubicBezTo>
                  <a:cubicBezTo>
                    <a:pt x="1050" y="1659"/>
                    <a:pt x="1148" y="1620"/>
                    <a:pt x="1206" y="1562"/>
                  </a:cubicBezTo>
                  <a:cubicBezTo>
                    <a:pt x="1303" y="1523"/>
                    <a:pt x="1362" y="1445"/>
                    <a:pt x="1420" y="1367"/>
                  </a:cubicBezTo>
                  <a:cubicBezTo>
                    <a:pt x="1478" y="1290"/>
                    <a:pt x="1498" y="1192"/>
                    <a:pt x="1517" y="1095"/>
                  </a:cubicBezTo>
                  <a:cubicBezTo>
                    <a:pt x="1537" y="1017"/>
                    <a:pt x="1537" y="920"/>
                    <a:pt x="1517" y="823"/>
                  </a:cubicBezTo>
                  <a:cubicBezTo>
                    <a:pt x="1517" y="803"/>
                    <a:pt x="1517" y="784"/>
                    <a:pt x="1517" y="745"/>
                  </a:cubicBezTo>
                  <a:cubicBezTo>
                    <a:pt x="1517" y="687"/>
                    <a:pt x="1517" y="628"/>
                    <a:pt x="1517" y="570"/>
                  </a:cubicBezTo>
                  <a:cubicBezTo>
                    <a:pt x="1478" y="434"/>
                    <a:pt x="1420" y="336"/>
                    <a:pt x="1342" y="239"/>
                  </a:cubicBezTo>
                  <a:cubicBezTo>
                    <a:pt x="1303" y="200"/>
                    <a:pt x="1264" y="161"/>
                    <a:pt x="1206" y="123"/>
                  </a:cubicBezTo>
                  <a:cubicBezTo>
                    <a:pt x="1089" y="45"/>
                    <a:pt x="973" y="6"/>
                    <a:pt x="856" y="6"/>
                  </a:cubicBezTo>
                  <a:cubicBezTo>
                    <a:pt x="839" y="2"/>
                    <a:pt x="820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-6523000" y="1806788"/>
              <a:ext cx="42800" cy="41950"/>
            </a:xfrm>
            <a:custGeom>
              <a:avLst/>
              <a:gdLst/>
              <a:ahLst/>
              <a:cxnLst/>
              <a:rect l="l" t="t" r="r" b="b"/>
              <a:pathLst>
                <a:path w="1712" h="1678" extrusionOk="0">
                  <a:moveTo>
                    <a:pt x="960" y="0"/>
                  </a:moveTo>
                  <a:cubicBezTo>
                    <a:pt x="853" y="0"/>
                    <a:pt x="757" y="35"/>
                    <a:pt x="661" y="83"/>
                  </a:cubicBezTo>
                  <a:lnTo>
                    <a:pt x="486" y="161"/>
                  </a:lnTo>
                  <a:cubicBezTo>
                    <a:pt x="467" y="161"/>
                    <a:pt x="467" y="180"/>
                    <a:pt x="447" y="180"/>
                  </a:cubicBezTo>
                  <a:cubicBezTo>
                    <a:pt x="447" y="180"/>
                    <a:pt x="428" y="200"/>
                    <a:pt x="428" y="200"/>
                  </a:cubicBezTo>
                  <a:cubicBezTo>
                    <a:pt x="311" y="258"/>
                    <a:pt x="214" y="336"/>
                    <a:pt x="136" y="453"/>
                  </a:cubicBezTo>
                  <a:cubicBezTo>
                    <a:pt x="58" y="569"/>
                    <a:pt x="20" y="686"/>
                    <a:pt x="20" y="822"/>
                  </a:cubicBezTo>
                  <a:cubicBezTo>
                    <a:pt x="0" y="880"/>
                    <a:pt x="20" y="958"/>
                    <a:pt x="20" y="1017"/>
                  </a:cubicBezTo>
                  <a:cubicBezTo>
                    <a:pt x="58" y="1172"/>
                    <a:pt x="117" y="1269"/>
                    <a:pt x="214" y="1386"/>
                  </a:cubicBezTo>
                  <a:cubicBezTo>
                    <a:pt x="233" y="1406"/>
                    <a:pt x="272" y="1445"/>
                    <a:pt x="292" y="1464"/>
                  </a:cubicBezTo>
                  <a:cubicBezTo>
                    <a:pt x="311" y="1483"/>
                    <a:pt x="350" y="1522"/>
                    <a:pt x="370" y="1542"/>
                  </a:cubicBezTo>
                  <a:cubicBezTo>
                    <a:pt x="428" y="1561"/>
                    <a:pt x="506" y="1600"/>
                    <a:pt x="564" y="1620"/>
                  </a:cubicBezTo>
                  <a:cubicBezTo>
                    <a:pt x="564" y="1620"/>
                    <a:pt x="584" y="1639"/>
                    <a:pt x="584" y="1639"/>
                  </a:cubicBezTo>
                  <a:cubicBezTo>
                    <a:pt x="661" y="1658"/>
                    <a:pt x="720" y="1658"/>
                    <a:pt x="798" y="1678"/>
                  </a:cubicBezTo>
                  <a:lnTo>
                    <a:pt x="817" y="1678"/>
                  </a:lnTo>
                  <a:cubicBezTo>
                    <a:pt x="817" y="1678"/>
                    <a:pt x="953" y="1678"/>
                    <a:pt x="1031" y="1658"/>
                  </a:cubicBezTo>
                  <a:cubicBezTo>
                    <a:pt x="1050" y="1639"/>
                    <a:pt x="1167" y="1600"/>
                    <a:pt x="1206" y="1600"/>
                  </a:cubicBezTo>
                  <a:cubicBezTo>
                    <a:pt x="1206" y="1600"/>
                    <a:pt x="1206" y="1581"/>
                    <a:pt x="1206" y="1581"/>
                  </a:cubicBezTo>
                  <a:cubicBezTo>
                    <a:pt x="1362" y="1483"/>
                    <a:pt x="1381" y="1464"/>
                    <a:pt x="1498" y="1328"/>
                  </a:cubicBezTo>
                  <a:cubicBezTo>
                    <a:pt x="1537" y="1269"/>
                    <a:pt x="1575" y="1211"/>
                    <a:pt x="1595" y="1133"/>
                  </a:cubicBezTo>
                  <a:cubicBezTo>
                    <a:pt x="1614" y="1114"/>
                    <a:pt x="1614" y="1075"/>
                    <a:pt x="1614" y="1056"/>
                  </a:cubicBezTo>
                  <a:cubicBezTo>
                    <a:pt x="1634" y="1017"/>
                    <a:pt x="1653" y="978"/>
                    <a:pt x="1673" y="939"/>
                  </a:cubicBezTo>
                  <a:cubicBezTo>
                    <a:pt x="1692" y="842"/>
                    <a:pt x="1712" y="744"/>
                    <a:pt x="1692" y="667"/>
                  </a:cubicBezTo>
                  <a:cubicBezTo>
                    <a:pt x="1692" y="569"/>
                    <a:pt x="1673" y="472"/>
                    <a:pt x="1634" y="394"/>
                  </a:cubicBezTo>
                  <a:cubicBezTo>
                    <a:pt x="1595" y="336"/>
                    <a:pt x="1556" y="297"/>
                    <a:pt x="1517" y="239"/>
                  </a:cubicBezTo>
                  <a:cubicBezTo>
                    <a:pt x="1439" y="141"/>
                    <a:pt x="1342" y="83"/>
                    <a:pt x="1206" y="44"/>
                  </a:cubicBezTo>
                  <a:cubicBezTo>
                    <a:pt x="1148" y="25"/>
                    <a:pt x="1089" y="5"/>
                    <a:pt x="1031" y="5"/>
                  </a:cubicBezTo>
                  <a:cubicBezTo>
                    <a:pt x="1007" y="2"/>
                    <a:pt x="983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-6647000" y="1826313"/>
              <a:ext cx="50100" cy="47225"/>
            </a:xfrm>
            <a:custGeom>
              <a:avLst/>
              <a:gdLst/>
              <a:ahLst/>
              <a:cxnLst/>
              <a:rect l="l" t="t" r="r" b="b"/>
              <a:pathLst>
                <a:path w="2004" h="1889" extrusionOk="0">
                  <a:moveTo>
                    <a:pt x="1278" y="0"/>
                  </a:moveTo>
                  <a:cubicBezTo>
                    <a:pt x="1230" y="0"/>
                    <a:pt x="1181" y="7"/>
                    <a:pt x="1129" y="22"/>
                  </a:cubicBezTo>
                  <a:cubicBezTo>
                    <a:pt x="1031" y="41"/>
                    <a:pt x="915" y="80"/>
                    <a:pt x="798" y="138"/>
                  </a:cubicBezTo>
                  <a:cubicBezTo>
                    <a:pt x="778" y="158"/>
                    <a:pt x="740" y="177"/>
                    <a:pt x="720" y="177"/>
                  </a:cubicBezTo>
                  <a:cubicBezTo>
                    <a:pt x="642" y="236"/>
                    <a:pt x="565" y="294"/>
                    <a:pt x="506" y="333"/>
                  </a:cubicBezTo>
                  <a:cubicBezTo>
                    <a:pt x="448" y="372"/>
                    <a:pt x="409" y="411"/>
                    <a:pt x="370" y="469"/>
                  </a:cubicBezTo>
                  <a:cubicBezTo>
                    <a:pt x="273" y="547"/>
                    <a:pt x="195" y="644"/>
                    <a:pt x="137" y="741"/>
                  </a:cubicBezTo>
                  <a:cubicBezTo>
                    <a:pt x="78" y="819"/>
                    <a:pt x="39" y="916"/>
                    <a:pt x="20" y="1014"/>
                  </a:cubicBezTo>
                  <a:cubicBezTo>
                    <a:pt x="0" y="1111"/>
                    <a:pt x="0" y="1189"/>
                    <a:pt x="20" y="1286"/>
                  </a:cubicBezTo>
                  <a:cubicBezTo>
                    <a:pt x="39" y="1344"/>
                    <a:pt x="59" y="1403"/>
                    <a:pt x="78" y="1461"/>
                  </a:cubicBezTo>
                  <a:cubicBezTo>
                    <a:pt x="137" y="1578"/>
                    <a:pt x="214" y="1655"/>
                    <a:pt x="331" y="1733"/>
                  </a:cubicBezTo>
                  <a:cubicBezTo>
                    <a:pt x="389" y="1772"/>
                    <a:pt x="467" y="1811"/>
                    <a:pt x="526" y="1830"/>
                  </a:cubicBezTo>
                  <a:cubicBezTo>
                    <a:pt x="545" y="1830"/>
                    <a:pt x="565" y="1850"/>
                    <a:pt x="565" y="1850"/>
                  </a:cubicBezTo>
                  <a:cubicBezTo>
                    <a:pt x="662" y="1869"/>
                    <a:pt x="740" y="1889"/>
                    <a:pt x="837" y="1889"/>
                  </a:cubicBezTo>
                  <a:cubicBezTo>
                    <a:pt x="915" y="1889"/>
                    <a:pt x="992" y="1889"/>
                    <a:pt x="1051" y="1869"/>
                  </a:cubicBezTo>
                  <a:lnTo>
                    <a:pt x="1090" y="1869"/>
                  </a:lnTo>
                  <a:cubicBezTo>
                    <a:pt x="1187" y="1850"/>
                    <a:pt x="1265" y="1830"/>
                    <a:pt x="1342" y="1792"/>
                  </a:cubicBezTo>
                  <a:cubicBezTo>
                    <a:pt x="1440" y="1753"/>
                    <a:pt x="1498" y="1694"/>
                    <a:pt x="1556" y="1617"/>
                  </a:cubicBezTo>
                  <a:cubicBezTo>
                    <a:pt x="1634" y="1539"/>
                    <a:pt x="1673" y="1461"/>
                    <a:pt x="1712" y="1364"/>
                  </a:cubicBezTo>
                  <a:cubicBezTo>
                    <a:pt x="1712" y="1344"/>
                    <a:pt x="1731" y="1305"/>
                    <a:pt x="1731" y="1266"/>
                  </a:cubicBezTo>
                  <a:cubicBezTo>
                    <a:pt x="1790" y="1228"/>
                    <a:pt x="1848" y="1169"/>
                    <a:pt x="1887" y="1111"/>
                  </a:cubicBezTo>
                  <a:cubicBezTo>
                    <a:pt x="1945" y="1033"/>
                    <a:pt x="1965" y="936"/>
                    <a:pt x="1984" y="839"/>
                  </a:cubicBezTo>
                  <a:cubicBezTo>
                    <a:pt x="2004" y="761"/>
                    <a:pt x="2004" y="664"/>
                    <a:pt x="1984" y="566"/>
                  </a:cubicBezTo>
                  <a:cubicBezTo>
                    <a:pt x="1965" y="508"/>
                    <a:pt x="1945" y="450"/>
                    <a:pt x="1926" y="391"/>
                  </a:cubicBezTo>
                  <a:cubicBezTo>
                    <a:pt x="1868" y="275"/>
                    <a:pt x="1790" y="197"/>
                    <a:pt x="1673" y="119"/>
                  </a:cubicBezTo>
                  <a:cubicBezTo>
                    <a:pt x="1615" y="99"/>
                    <a:pt x="1576" y="61"/>
                    <a:pt x="1518" y="41"/>
                  </a:cubicBezTo>
                  <a:cubicBezTo>
                    <a:pt x="1433" y="17"/>
                    <a:pt x="1357" y="0"/>
                    <a:pt x="1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-6600800" y="1990713"/>
              <a:ext cx="46700" cy="46700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875" y="0"/>
                  </a:moveTo>
                  <a:cubicBezTo>
                    <a:pt x="759" y="0"/>
                    <a:pt x="642" y="20"/>
                    <a:pt x="525" y="78"/>
                  </a:cubicBezTo>
                  <a:lnTo>
                    <a:pt x="506" y="78"/>
                  </a:lnTo>
                  <a:cubicBezTo>
                    <a:pt x="506" y="78"/>
                    <a:pt x="486" y="78"/>
                    <a:pt x="486" y="97"/>
                  </a:cubicBezTo>
                  <a:cubicBezTo>
                    <a:pt x="448" y="117"/>
                    <a:pt x="389" y="156"/>
                    <a:pt x="331" y="195"/>
                  </a:cubicBezTo>
                  <a:cubicBezTo>
                    <a:pt x="331" y="195"/>
                    <a:pt x="311" y="214"/>
                    <a:pt x="292" y="233"/>
                  </a:cubicBezTo>
                  <a:cubicBezTo>
                    <a:pt x="253" y="272"/>
                    <a:pt x="214" y="331"/>
                    <a:pt x="175" y="370"/>
                  </a:cubicBezTo>
                  <a:cubicBezTo>
                    <a:pt x="175" y="370"/>
                    <a:pt x="175" y="370"/>
                    <a:pt x="175" y="389"/>
                  </a:cubicBezTo>
                  <a:lnTo>
                    <a:pt x="156" y="389"/>
                  </a:lnTo>
                  <a:cubicBezTo>
                    <a:pt x="117" y="467"/>
                    <a:pt x="78" y="525"/>
                    <a:pt x="59" y="603"/>
                  </a:cubicBezTo>
                  <a:cubicBezTo>
                    <a:pt x="39" y="622"/>
                    <a:pt x="39" y="642"/>
                    <a:pt x="39" y="642"/>
                  </a:cubicBezTo>
                  <a:cubicBezTo>
                    <a:pt x="20" y="720"/>
                    <a:pt x="20" y="798"/>
                    <a:pt x="0" y="856"/>
                  </a:cubicBezTo>
                  <a:cubicBezTo>
                    <a:pt x="0" y="856"/>
                    <a:pt x="0" y="875"/>
                    <a:pt x="0" y="875"/>
                  </a:cubicBezTo>
                  <a:cubicBezTo>
                    <a:pt x="0" y="953"/>
                    <a:pt x="0" y="1031"/>
                    <a:pt x="20" y="1109"/>
                  </a:cubicBezTo>
                  <a:cubicBezTo>
                    <a:pt x="20" y="1128"/>
                    <a:pt x="20" y="1128"/>
                    <a:pt x="20" y="1148"/>
                  </a:cubicBezTo>
                  <a:cubicBezTo>
                    <a:pt x="39" y="1206"/>
                    <a:pt x="59" y="1284"/>
                    <a:pt x="97" y="1342"/>
                  </a:cubicBezTo>
                  <a:cubicBezTo>
                    <a:pt x="97" y="1342"/>
                    <a:pt x="97" y="1362"/>
                    <a:pt x="97" y="1362"/>
                  </a:cubicBezTo>
                  <a:cubicBezTo>
                    <a:pt x="97" y="1362"/>
                    <a:pt x="97" y="1381"/>
                    <a:pt x="117" y="1381"/>
                  </a:cubicBezTo>
                  <a:cubicBezTo>
                    <a:pt x="136" y="1420"/>
                    <a:pt x="175" y="1498"/>
                    <a:pt x="214" y="1537"/>
                  </a:cubicBezTo>
                  <a:cubicBezTo>
                    <a:pt x="214" y="1537"/>
                    <a:pt x="214" y="1537"/>
                    <a:pt x="214" y="1556"/>
                  </a:cubicBezTo>
                  <a:cubicBezTo>
                    <a:pt x="331" y="1673"/>
                    <a:pt x="448" y="1731"/>
                    <a:pt x="603" y="1809"/>
                  </a:cubicBezTo>
                  <a:cubicBezTo>
                    <a:pt x="623" y="1809"/>
                    <a:pt x="642" y="1828"/>
                    <a:pt x="642" y="1828"/>
                  </a:cubicBezTo>
                  <a:cubicBezTo>
                    <a:pt x="720" y="1848"/>
                    <a:pt x="798" y="1867"/>
                    <a:pt x="875" y="1867"/>
                  </a:cubicBezTo>
                  <a:cubicBezTo>
                    <a:pt x="953" y="1867"/>
                    <a:pt x="1031" y="1848"/>
                    <a:pt x="1109" y="1848"/>
                  </a:cubicBezTo>
                  <a:cubicBezTo>
                    <a:pt x="1128" y="1848"/>
                    <a:pt x="1148" y="1848"/>
                    <a:pt x="1148" y="1828"/>
                  </a:cubicBezTo>
                  <a:cubicBezTo>
                    <a:pt x="1225" y="1809"/>
                    <a:pt x="1303" y="1789"/>
                    <a:pt x="1381" y="1751"/>
                  </a:cubicBezTo>
                  <a:cubicBezTo>
                    <a:pt x="1439" y="1712"/>
                    <a:pt x="1517" y="1673"/>
                    <a:pt x="1576" y="1634"/>
                  </a:cubicBezTo>
                  <a:cubicBezTo>
                    <a:pt x="1692" y="1517"/>
                    <a:pt x="1770" y="1381"/>
                    <a:pt x="1828" y="1225"/>
                  </a:cubicBezTo>
                  <a:cubicBezTo>
                    <a:pt x="1867" y="1148"/>
                    <a:pt x="1867" y="1050"/>
                    <a:pt x="1867" y="953"/>
                  </a:cubicBezTo>
                  <a:cubicBezTo>
                    <a:pt x="1867" y="856"/>
                    <a:pt x="1828" y="778"/>
                    <a:pt x="1790" y="681"/>
                  </a:cubicBezTo>
                  <a:cubicBezTo>
                    <a:pt x="1751" y="603"/>
                    <a:pt x="1692" y="525"/>
                    <a:pt x="1614" y="467"/>
                  </a:cubicBezTo>
                  <a:cubicBezTo>
                    <a:pt x="1576" y="428"/>
                    <a:pt x="1517" y="389"/>
                    <a:pt x="1478" y="370"/>
                  </a:cubicBezTo>
                  <a:cubicBezTo>
                    <a:pt x="1439" y="331"/>
                    <a:pt x="1401" y="292"/>
                    <a:pt x="1381" y="233"/>
                  </a:cubicBezTo>
                  <a:cubicBezTo>
                    <a:pt x="1303" y="136"/>
                    <a:pt x="1187" y="78"/>
                    <a:pt x="1070" y="39"/>
                  </a:cubicBezTo>
                  <a:cubicBezTo>
                    <a:pt x="1012" y="20"/>
                    <a:pt x="934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-6497725" y="2183738"/>
              <a:ext cx="42800" cy="45450"/>
            </a:xfrm>
            <a:custGeom>
              <a:avLst/>
              <a:gdLst/>
              <a:ahLst/>
              <a:cxnLst/>
              <a:rect l="l" t="t" r="r" b="b"/>
              <a:pathLst>
                <a:path w="1712" h="1818" extrusionOk="0">
                  <a:moveTo>
                    <a:pt x="1031" y="1"/>
                  </a:moveTo>
                  <a:cubicBezTo>
                    <a:pt x="856" y="1"/>
                    <a:pt x="720" y="39"/>
                    <a:pt x="564" y="98"/>
                  </a:cubicBezTo>
                  <a:cubicBezTo>
                    <a:pt x="487" y="137"/>
                    <a:pt x="409" y="195"/>
                    <a:pt x="351" y="234"/>
                  </a:cubicBezTo>
                  <a:cubicBezTo>
                    <a:pt x="331" y="253"/>
                    <a:pt x="331" y="253"/>
                    <a:pt x="312" y="273"/>
                  </a:cubicBezTo>
                  <a:cubicBezTo>
                    <a:pt x="253" y="331"/>
                    <a:pt x="195" y="389"/>
                    <a:pt x="156" y="448"/>
                  </a:cubicBezTo>
                  <a:cubicBezTo>
                    <a:pt x="137" y="487"/>
                    <a:pt x="117" y="526"/>
                    <a:pt x="98" y="565"/>
                  </a:cubicBezTo>
                  <a:cubicBezTo>
                    <a:pt x="78" y="603"/>
                    <a:pt x="59" y="642"/>
                    <a:pt x="39" y="681"/>
                  </a:cubicBezTo>
                  <a:cubicBezTo>
                    <a:pt x="39" y="681"/>
                    <a:pt x="39" y="701"/>
                    <a:pt x="39" y="701"/>
                  </a:cubicBezTo>
                  <a:cubicBezTo>
                    <a:pt x="20" y="740"/>
                    <a:pt x="20" y="778"/>
                    <a:pt x="20" y="817"/>
                  </a:cubicBezTo>
                  <a:cubicBezTo>
                    <a:pt x="20" y="856"/>
                    <a:pt x="0" y="895"/>
                    <a:pt x="0" y="915"/>
                  </a:cubicBezTo>
                  <a:cubicBezTo>
                    <a:pt x="0" y="934"/>
                    <a:pt x="0" y="934"/>
                    <a:pt x="0" y="954"/>
                  </a:cubicBezTo>
                  <a:cubicBezTo>
                    <a:pt x="0" y="1031"/>
                    <a:pt x="0" y="1090"/>
                    <a:pt x="0" y="1167"/>
                  </a:cubicBezTo>
                  <a:cubicBezTo>
                    <a:pt x="39" y="1284"/>
                    <a:pt x="98" y="1401"/>
                    <a:pt x="175" y="1498"/>
                  </a:cubicBezTo>
                  <a:cubicBezTo>
                    <a:pt x="253" y="1595"/>
                    <a:pt x="370" y="1654"/>
                    <a:pt x="487" y="1693"/>
                  </a:cubicBezTo>
                  <a:cubicBezTo>
                    <a:pt x="564" y="1731"/>
                    <a:pt x="642" y="1751"/>
                    <a:pt x="740" y="1790"/>
                  </a:cubicBezTo>
                  <a:cubicBezTo>
                    <a:pt x="808" y="1804"/>
                    <a:pt x="867" y="1817"/>
                    <a:pt x="930" y="1817"/>
                  </a:cubicBezTo>
                  <a:cubicBezTo>
                    <a:pt x="957" y="1817"/>
                    <a:pt x="983" y="1815"/>
                    <a:pt x="1012" y="1809"/>
                  </a:cubicBezTo>
                  <a:cubicBezTo>
                    <a:pt x="1109" y="1809"/>
                    <a:pt x="1206" y="1790"/>
                    <a:pt x="1284" y="1751"/>
                  </a:cubicBezTo>
                  <a:cubicBezTo>
                    <a:pt x="1362" y="1712"/>
                    <a:pt x="1440" y="1654"/>
                    <a:pt x="1498" y="1576"/>
                  </a:cubicBezTo>
                  <a:cubicBezTo>
                    <a:pt x="1556" y="1498"/>
                    <a:pt x="1615" y="1420"/>
                    <a:pt x="1634" y="1323"/>
                  </a:cubicBezTo>
                  <a:cubicBezTo>
                    <a:pt x="1654" y="1265"/>
                    <a:pt x="1654" y="1206"/>
                    <a:pt x="1673" y="1148"/>
                  </a:cubicBezTo>
                  <a:cubicBezTo>
                    <a:pt x="1673" y="1070"/>
                    <a:pt x="1673" y="1012"/>
                    <a:pt x="1654" y="954"/>
                  </a:cubicBezTo>
                  <a:cubicBezTo>
                    <a:pt x="1693" y="895"/>
                    <a:pt x="1712" y="817"/>
                    <a:pt x="1712" y="759"/>
                  </a:cubicBezTo>
                  <a:cubicBezTo>
                    <a:pt x="1693" y="701"/>
                    <a:pt x="1693" y="623"/>
                    <a:pt x="1693" y="565"/>
                  </a:cubicBezTo>
                  <a:cubicBezTo>
                    <a:pt x="1654" y="448"/>
                    <a:pt x="1615" y="331"/>
                    <a:pt x="1517" y="253"/>
                  </a:cubicBezTo>
                  <a:cubicBezTo>
                    <a:pt x="1479" y="195"/>
                    <a:pt x="1440" y="156"/>
                    <a:pt x="1381" y="117"/>
                  </a:cubicBezTo>
                  <a:cubicBezTo>
                    <a:pt x="1284" y="59"/>
                    <a:pt x="1167" y="20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-6384425" y="2265913"/>
              <a:ext cx="38425" cy="36500"/>
            </a:xfrm>
            <a:custGeom>
              <a:avLst/>
              <a:gdLst/>
              <a:ahLst/>
              <a:cxnLst/>
              <a:rect l="l" t="t" r="r" b="b"/>
              <a:pathLst>
                <a:path w="1537" h="1460" extrusionOk="0">
                  <a:moveTo>
                    <a:pt x="661" y="0"/>
                  </a:moveTo>
                  <a:cubicBezTo>
                    <a:pt x="584" y="0"/>
                    <a:pt x="486" y="39"/>
                    <a:pt x="409" y="78"/>
                  </a:cubicBezTo>
                  <a:cubicBezTo>
                    <a:pt x="311" y="117"/>
                    <a:pt x="253" y="175"/>
                    <a:pt x="195" y="253"/>
                  </a:cubicBezTo>
                  <a:cubicBezTo>
                    <a:pt x="117" y="312"/>
                    <a:pt x="78" y="389"/>
                    <a:pt x="39" y="487"/>
                  </a:cubicBezTo>
                  <a:cubicBezTo>
                    <a:pt x="39" y="545"/>
                    <a:pt x="20" y="623"/>
                    <a:pt x="20" y="681"/>
                  </a:cubicBezTo>
                  <a:cubicBezTo>
                    <a:pt x="0" y="798"/>
                    <a:pt x="39" y="915"/>
                    <a:pt x="97" y="1031"/>
                  </a:cubicBezTo>
                  <a:cubicBezTo>
                    <a:pt x="117" y="1090"/>
                    <a:pt x="156" y="1129"/>
                    <a:pt x="195" y="1187"/>
                  </a:cubicBezTo>
                  <a:cubicBezTo>
                    <a:pt x="272" y="1284"/>
                    <a:pt x="370" y="1342"/>
                    <a:pt x="506" y="1401"/>
                  </a:cubicBezTo>
                  <a:lnTo>
                    <a:pt x="603" y="1420"/>
                  </a:lnTo>
                  <a:cubicBezTo>
                    <a:pt x="681" y="1459"/>
                    <a:pt x="778" y="1459"/>
                    <a:pt x="875" y="1459"/>
                  </a:cubicBezTo>
                  <a:cubicBezTo>
                    <a:pt x="973" y="1459"/>
                    <a:pt x="1050" y="1420"/>
                    <a:pt x="1148" y="1381"/>
                  </a:cubicBezTo>
                  <a:cubicBezTo>
                    <a:pt x="1225" y="1342"/>
                    <a:pt x="1303" y="1284"/>
                    <a:pt x="1362" y="1206"/>
                  </a:cubicBezTo>
                  <a:cubicBezTo>
                    <a:pt x="1420" y="1148"/>
                    <a:pt x="1478" y="1070"/>
                    <a:pt x="1498" y="973"/>
                  </a:cubicBezTo>
                  <a:cubicBezTo>
                    <a:pt x="1517" y="915"/>
                    <a:pt x="1517" y="837"/>
                    <a:pt x="1537" y="778"/>
                  </a:cubicBezTo>
                  <a:cubicBezTo>
                    <a:pt x="1537" y="662"/>
                    <a:pt x="1517" y="545"/>
                    <a:pt x="1459" y="428"/>
                  </a:cubicBezTo>
                  <a:cubicBezTo>
                    <a:pt x="1420" y="370"/>
                    <a:pt x="1381" y="331"/>
                    <a:pt x="1362" y="273"/>
                  </a:cubicBezTo>
                  <a:cubicBezTo>
                    <a:pt x="1264" y="175"/>
                    <a:pt x="1167" y="117"/>
                    <a:pt x="1050" y="59"/>
                  </a:cubicBezTo>
                  <a:lnTo>
                    <a:pt x="953" y="39"/>
                  </a:lnTo>
                  <a:cubicBezTo>
                    <a:pt x="856" y="0"/>
                    <a:pt x="759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-6304200" y="2401563"/>
              <a:ext cx="56900" cy="53025"/>
            </a:xfrm>
            <a:custGeom>
              <a:avLst/>
              <a:gdLst/>
              <a:ahLst/>
              <a:cxnLst/>
              <a:rect l="l" t="t" r="r" b="b"/>
              <a:pathLst>
                <a:path w="2276" h="2121" extrusionOk="0">
                  <a:moveTo>
                    <a:pt x="1284" y="1"/>
                  </a:moveTo>
                  <a:cubicBezTo>
                    <a:pt x="1206" y="1"/>
                    <a:pt x="1128" y="1"/>
                    <a:pt x="1051" y="20"/>
                  </a:cubicBezTo>
                  <a:cubicBezTo>
                    <a:pt x="973" y="40"/>
                    <a:pt x="914" y="59"/>
                    <a:pt x="856" y="98"/>
                  </a:cubicBezTo>
                  <a:cubicBezTo>
                    <a:pt x="837" y="98"/>
                    <a:pt x="817" y="98"/>
                    <a:pt x="817" y="118"/>
                  </a:cubicBezTo>
                  <a:cubicBezTo>
                    <a:pt x="798" y="118"/>
                    <a:pt x="759" y="137"/>
                    <a:pt x="739" y="156"/>
                  </a:cubicBezTo>
                  <a:cubicBezTo>
                    <a:pt x="720" y="156"/>
                    <a:pt x="681" y="176"/>
                    <a:pt x="662" y="176"/>
                  </a:cubicBezTo>
                  <a:cubicBezTo>
                    <a:pt x="642" y="195"/>
                    <a:pt x="623" y="195"/>
                    <a:pt x="603" y="215"/>
                  </a:cubicBezTo>
                  <a:cubicBezTo>
                    <a:pt x="506" y="273"/>
                    <a:pt x="428" y="331"/>
                    <a:pt x="350" y="390"/>
                  </a:cubicBezTo>
                  <a:cubicBezTo>
                    <a:pt x="311" y="448"/>
                    <a:pt x="234" y="526"/>
                    <a:pt x="195" y="584"/>
                  </a:cubicBezTo>
                  <a:cubicBezTo>
                    <a:pt x="156" y="623"/>
                    <a:pt x="136" y="682"/>
                    <a:pt x="117" y="720"/>
                  </a:cubicBezTo>
                  <a:cubicBezTo>
                    <a:pt x="98" y="779"/>
                    <a:pt x="78" y="818"/>
                    <a:pt x="59" y="857"/>
                  </a:cubicBezTo>
                  <a:cubicBezTo>
                    <a:pt x="59" y="876"/>
                    <a:pt x="59" y="876"/>
                    <a:pt x="39" y="895"/>
                  </a:cubicBezTo>
                  <a:cubicBezTo>
                    <a:pt x="39" y="973"/>
                    <a:pt x="20" y="1051"/>
                    <a:pt x="0" y="1109"/>
                  </a:cubicBezTo>
                  <a:cubicBezTo>
                    <a:pt x="0" y="1129"/>
                    <a:pt x="0" y="1148"/>
                    <a:pt x="0" y="1187"/>
                  </a:cubicBezTo>
                  <a:cubicBezTo>
                    <a:pt x="0" y="1246"/>
                    <a:pt x="20" y="1323"/>
                    <a:pt x="20" y="1382"/>
                  </a:cubicBezTo>
                  <a:cubicBezTo>
                    <a:pt x="20" y="1382"/>
                    <a:pt x="20" y="1401"/>
                    <a:pt x="20" y="1401"/>
                  </a:cubicBezTo>
                  <a:cubicBezTo>
                    <a:pt x="39" y="1460"/>
                    <a:pt x="59" y="1518"/>
                    <a:pt x="78" y="1576"/>
                  </a:cubicBezTo>
                  <a:cubicBezTo>
                    <a:pt x="117" y="1635"/>
                    <a:pt x="156" y="1673"/>
                    <a:pt x="175" y="1732"/>
                  </a:cubicBezTo>
                  <a:cubicBezTo>
                    <a:pt x="234" y="1790"/>
                    <a:pt x="350" y="1868"/>
                    <a:pt x="428" y="1926"/>
                  </a:cubicBezTo>
                  <a:cubicBezTo>
                    <a:pt x="525" y="1965"/>
                    <a:pt x="623" y="2024"/>
                    <a:pt x="720" y="2062"/>
                  </a:cubicBezTo>
                  <a:lnTo>
                    <a:pt x="798" y="2062"/>
                  </a:lnTo>
                  <a:cubicBezTo>
                    <a:pt x="876" y="2082"/>
                    <a:pt x="953" y="2101"/>
                    <a:pt x="1051" y="2121"/>
                  </a:cubicBezTo>
                  <a:cubicBezTo>
                    <a:pt x="1148" y="2121"/>
                    <a:pt x="1245" y="2101"/>
                    <a:pt x="1362" y="2101"/>
                  </a:cubicBezTo>
                  <a:cubicBezTo>
                    <a:pt x="1459" y="2082"/>
                    <a:pt x="1556" y="2043"/>
                    <a:pt x="1634" y="2004"/>
                  </a:cubicBezTo>
                  <a:cubicBezTo>
                    <a:pt x="1731" y="1965"/>
                    <a:pt x="1829" y="1907"/>
                    <a:pt x="1906" y="1849"/>
                  </a:cubicBezTo>
                  <a:cubicBezTo>
                    <a:pt x="1926" y="1829"/>
                    <a:pt x="1926" y="1810"/>
                    <a:pt x="1945" y="1810"/>
                  </a:cubicBezTo>
                  <a:cubicBezTo>
                    <a:pt x="1984" y="1751"/>
                    <a:pt x="2062" y="1673"/>
                    <a:pt x="2101" y="1615"/>
                  </a:cubicBezTo>
                  <a:cubicBezTo>
                    <a:pt x="2198" y="1460"/>
                    <a:pt x="2237" y="1343"/>
                    <a:pt x="2256" y="1168"/>
                  </a:cubicBezTo>
                  <a:cubicBezTo>
                    <a:pt x="2276" y="1071"/>
                    <a:pt x="2256" y="954"/>
                    <a:pt x="2237" y="876"/>
                  </a:cubicBezTo>
                  <a:cubicBezTo>
                    <a:pt x="2237" y="857"/>
                    <a:pt x="2237" y="837"/>
                    <a:pt x="2237" y="818"/>
                  </a:cubicBezTo>
                  <a:cubicBezTo>
                    <a:pt x="2198" y="740"/>
                    <a:pt x="2179" y="662"/>
                    <a:pt x="2140" y="584"/>
                  </a:cubicBezTo>
                  <a:cubicBezTo>
                    <a:pt x="2120" y="526"/>
                    <a:pt x="2062" y="448"/>
                    <a:pt x="2023" y="390"/>
                  </a:cubicBezTo>
                  <a:cubicBezTo>
                    <a:pt x="2004" y="370"/>
                    <a:pt x="1984" y="351"/>
                    <a:pt x="1965" y="331"/>
                  </a:cubicBezTo>
                  <a:cubicBezTo>
                    <a:pt x="1965" y="331"/>
                    <a:pt x="1965" y="312"/>
                    <a:pt x="1945" y="312"/>
                  </a:cubicBezTo>
                  <a:cubicBezTo>
                    <a:pt x="1906" y="273"/>
                    <a:pt x="1848" y="215"/>
                    <a:pt x="1790" y="176"/>
                  </a:cubicBezTo>
                  <a:cubicBezTo>
                    <a:pt x="1770" y="156"/>
                    <a:pt x="1751" y="156"/>
                    <a:pt x="1751" y="137"/>
                  </a:cubicBezTo>
                  <a:cubicBezTo>
                    <a:pt x="1692" y="118"/>
                    <a:pt x="1595" y="59"/>
                    <a:pt x="1517" y="40"/>
                  </a:cubicBezTo>
                  <a:cubicBezTo>
                    <a:pt x="1459" y="20"/>
                    <a:pt x="1381" y="1"/>
                    <a:pt x="1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-6434525" y="2357013"/>
              <a:ext cx="43300" cy="44100"/>
            </a:xfrm>
            <a:custGeom>
              <a:avLst/>
              <a:gdLst/>
              <a:ahLst/>
              <a:cxnLst/>
              <a:rect l="l" t="t" r="r" b="b"/>
              <a:pathLst>
                <a:path w="1732" h="1764" extrusionOk="0">
                  <a:moveTo>
                    <a:pt x="1054" y="0"/>
                  </a:moveTo>
                  <a:cubicBezTo>
                    <a:pt x="1015" y="0"/>
                    <a:pt x="975" y="5"/>
                    <a:pt x="934" y="13"/>
                  </a:cubicBezTo>
                  <a:cubicBezTo>
                    <a:pt x="876" y="13"/>
                    <a:pt x="837" y="13"/>
                    <a:pt x="779" y="32"/>
                  </a:cubicBezTo>
                  <a:lnTo>
                    <a:pt x="643" y="32"/>
                  </a:lnTo>
                  <a:cubicBezTo>
                    <a:pt x="584" y="52"/>
                    <a:pt x="526" y="71"/>
                    <a:pt x="468" y="91"/>
                  </a:cubicBezTo>
                  <a:cubicBezTo>
                    <a:pt x="351" y="149"/>
                    <a:pt x="254" y="227"/>
                    <a:pt x="195" y="344"/>
                  </a:cubicBezTo>
                  <a:cubicBezTo>
                    <a:pt x="156" y="402"/>
                    <a:pt x="118" y="480"/>
                    <a:pt x="98" y="538"/>
                  </a:cubicBezTo>
                  <a:cubicBezTo>
                    <a:pt x="79" y="558"/>
                    <a:pt x="79" y="558"/>
                    <a:pt x="79" y="577"/>
                  </a:cubicBezTo>
                  <a:cubicBezTo>
                    <a:pt x="59" y="596"/>
                    <a:pt x="59" y="635"/>
                    <a:pt x="59" y="655"/>
                  </a:cubicBezTo>
                  <a:cubicBezTo>
                    <a:pt x="40" y="733"/>
                    <a:pt x="1" y="830"/>
                    <a:pt x="1" y="927"/>
                  </a:cubicBezTo>
                  <a:cubicBezTo>
                    <a:pt x="1" y="927"/>
                    <a:pt x="1" y="946"/>
                    <a:pt x="1" y="966"/>
                  </a:cubicBezTo>
                  <a:cubicBezTo>
                    <a:pt x="1" y="1024"/>
                    <a:pt x="20" y="1102"/>
                    <a:pt x="20" y="1180"/>
                  </a:cubicBezTo>
                  <a:cubicBezTo>
                    <a:pt x="59" y="1297"/>
                    <a:pt x="98" y="1413"/>
                    <a:pt x="195" y="1511"/>
                  </a:cubicBezTo>
                  <a:cubicBezTo>
                    <a:pt x="273" y="1608"/>
                    <a:pt x="370" y="1666"/>
                    <a:pt x="507" y="1705"/>
                  </a:cubicBezTo>
                  <a:cubicBezTo>
                    <a:pt x="507" y="1705"/>
                    <a:pt x="507" y="1705"/>
                    <a:pt x="526" y="1724"/>
                  </a:cubicBezTo>
                  <a:cubicBezTo>
                    <a:pt x="565" y="1724"/>
                    <a:pt x="682" y="1744"/>
                    <a:pt x="720" y="1763"/>
                  </a:cubicBezTo>
                  <a:lnTo>
                    <a:pt x="759" y="1763"/>
                  </a:lnTo>
                  <a:cubicBezTo>
                    <a:pt x="818" y="1763"/>
                    <a:pt x="896" y="1744"/>
                    <a:pt x="954" y="1744"/>
                  </a:cubicBezTo>
                  <a:lnTo>
                    <a:pt x="973" y="1744"/>
                  </a:lnTo>
                  <a:cubicBezTo>
                    <a:pt x="973" y="1744"/>
                    <a:pt x="993" y="1744"/>
                    <a:pt x="993" y="1724"/>
                  </a:cubicBezTo>
                  <a:cubicBezTo>
                    <a:pt x="1051" y="1705"/>
                    <a:pt x="1129" y="1686"/>
                    <a:pt x="1168" y="1666"/>
                  </a:cubicBezTo>
                  <a:lnTo>
                    <a:pt x="1187" y="1666"/>
                  </a:lnTo>
                  <a:cubicBezTo>
                    <a:pt x="1207" y="1666"/>
                    <a:pt x="1207" y="1647"/>
                    <a:pt x="1207" y="1647"/>
                  </a:cubicBezTo>
                  <a:cubicBezTo>
                    <a:pt x="1246" y="1627"/>
                    <a:pt x="1265" y="1608"/>
                    <a:pt x="1304" y="1588"/>
                  </a:cubicBezTo>
                  <a:cubicBezTo>
                    <a:pt x="1323" y="1569"/>
                    <a:pt x="1362" y="1549"/>
                    <a:pt x="1382" y="1530"/>
                  </a:cubicBezTo>
                  <a:cubicBezTo>
                    <a:pt x="1401" y="1530"/>
                    <a:pt x="1421" y="1511"/>
                    <a:pt x="1421" y="1491"/>
                  </a:cubicBezTo>
                  <a:cubicBezTo>
                    <a:pt x="1479" y="1452"/>
                    <a:pt x="1518" y="1394"/>
                    <a:pt x="1557" y="1355"/>
                  </a:cubicBezTo>
                  <a:cubicBezTo>
                    <a:pt x="1557" y="1355"/>
                    <a:pt x="1557" y="1335"/>
                    <a:pt x="1557" y="1335"/>
                  </a:cubicBezTo>
                  <a:cubicBezTo>
                    <a:pt x="1576" y="1335"/>
                    <a:pt x="1576" y="1316"/>
                    <a:pt x="1576" y="1316"/>
                  </a:cubicBezTo>
                  <a:cubicBezTo>
                    <a:pt x="1576" y="1316"/>
                    <a:pt x="1576" y="1316"/>
                    <a:pt x="1596" y="1297"/>
                  </a:cubicBezTo>
                  <a:cubicBezTo>
                    <a:pt x="1615" y="1238"/>
                    <a:pt x="1654" y="1180"/>
                    <a:pt x="1674" y="1122"/>
                  </a:cubicBezTo>
                  <a:cubicBezTo>
                    <a:pt x="1674" y="1122"/>
                    <a:pt x="1674" y="1102"/>
                    <a:pt x="1693" y="1102"/>
                  </a:cubicBezTo>
                  <a:cubicBezTo>
                    <a:pt x="1693" y="1083"/>
                    <a:pt x="1693" y="1083"/>
                    <a:pt x="1693" y="1063"/>
                  </a:cubicBezTo>
                  <a:cubicBezTo>
                    <a:pt x="1712" y="1005"/>
                    <a:pt x="1712" y="927"/>
                    <a:pt x="1732" y="869"/>
                  </a:cubicBezTo>
                  <a:cubicBezTo>
                    <a:pt x="1732" y="869"/>
                    <a:pt x="1732" y="869"/>
                    <a:pt x="1732" y="849"/>
                  </a:cubicBezTo>
                  <a:cubicBezTo>
                    <a:pt x="1732" y="849"/>
                    <a:pt x="1732" y="830"/>
                    <a:pt x="1732" y="830"/>
                  </a:cubicBezTo>
                  <a:cubicBezTo>
                    <a:pt x="1732" y="771"/>
                    <a:pt x="1732" y="694"/>
                    <a:pt x="1712" y="635"/>
                  </a:cubicBezTo>
                  <a:cubicBezTo>
                    <a:pt x="1712" y="635"/>
                    <a:pt x="1712" y="616"/>
                    <a:pt x="1712" y="616"/>
                  </a:cubicBezTo>
                  <a:cubicBezTo>
                    <a:pt x="1712" y="616"/>
                    <a:pt x="1712" y="616"/>
                    <a:pt x="1712" y="596"/>
                  </a:cubicBezTo>
                  <a:cubicBezTo>
                    <a:pt x="1693" y="577"/>
                    <a:pt x="1693" y="519"/>
                    <a:pt x="1674" y="519"/>
                  </a:cubicBezTo>
                  <a:cubicBezTo>
                    <a:pt x="1674" y="480"/>
                    <a:pt x="1654" y="441"/>
                    <a:pt x="1654" y="421"/>
                  </a:cubicBezTo>
                  <a:cubicBezTo>
                    <a:pt x="1635" y="402"/>
                    <a:pt x="1635" y="402"/>
                    <a:pt x="1635" y="382"/>
                  </a:cubicBezTo>
                  <a:cubicBezTo>
                    <a:pt x="1596" y="305"/>
                    <a:pt x="1537" y="227"/>
                    <a:pt x="1460" y="169"/>
                  </a:cubicBezTo>
                  <a:cubicBezTo>
                    <a:pt x="1382" y="110"/>
                    <a:pt x="1304" y="52"/>
                    <a:pt x="1207" y="32"/>
                  </a:cubicBezTo>
                  <a:cubicBezTo>
                    <a:pt x="1161" y="10"/>
                    <a:pt x="1109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-6658175" y="2180813"/>
              <a:ext cx="46200" cy="42825"/>
            </a:xfrm>
            <a:custGeom>
              <a:avLst/>
              <a:gdLst/>
              <a:ahLst/>
              <a:cxnLst/>
              <a:rect l="l" t="t" r="r" b="b"/>
              <a:pathLst>
                <a:path w="1848" h="1713" extrusionOk="0">
                  <a:moveTo>
                    <a:pt x="1167" y="1"/>
                  </a:moveTo>
                  <a:cubicBezTo>
                    <a:pt x="1089" y="20"/>
                    <a:pt x="1031" y="20"/>
                    <a:pt x="973" y="20"/>
                  </a:cubicBezTo>
                  <a:cubicBezTo>
                    <a:pt x="856" y="59"/>
                    <a:pt x="739" y="98"/>
                    <a:pt x="642" y="195"/>
                  </a:cubicBezTo>
                  <a:cubicBezTo>
                    <a:pt x="506" y="273"/>
                    <a:pt x="370" y="370"/>
                    <a:pt x="234" y="468"/>
                  </a:cubicBezTo>
                  <a:cubicBezTo>
                    <a:pt x="175" y="526"/>
                    <a:pt x="117" y="604"/>
                    <a:pt x="78" y="701"/>
                  </a:cubicBezTo>
                  <a:cubicBezTo>
                    <a:pt x="20" y="779"/>
                    <a:pt x="0" y="876"/>
                    <a:pt x="0" y="973"/>
                  </a:cubicBezTo>
                  <a:cubicBezTo>
                    <a:pt x="0" y="1071"/>
                    <a:pt x="0" y="1148"/>
                    <a:pt x="39" y="1246"/>
                  </a:cubicBezTo>
                  <a:cubicBezTo>
                    <a:pt x="78" y="1323"/>
                    <a:pt x="117" y="1421"/>
                    <a:pt x="175" y="1479"/>
                  </a:cubicBezTo>
                  <a:cubicBezTo>
                    <a:pt x="234" y="1518"/>
                    <a:pt x="272" y="1557"/>
                    <a:pt x="311" y="1596"/>
                  </a:cubicBezTo>
                  <a:cubicBezTo>
                    <a:pt x="428" y="1673"/>
                    <a:pt x="545" y="1712"/>
                    <a:pt x="681" y="1712"/>
                  </a:cubicBezTo>
                  <a:lnTo>
                    <a:pt x="856" y="1712"/>
                  </a:lnTo>
                  <a:cubicBezTo>
                    <a:pt x="992" y="1673"/>
                    <a:pt x="1089" y="1635"/>
                    <a:pt x="1187" y="1537"/>
                  </a:cubicBezTo>
                  <a:lnTo>
                    <a:pt x="1595" y="1265"/>
                  </a:lnTo>
                  <a:cubicBezTo>
                    <a:pt x="1673" y="1187"/>
                    <a:pt x="1731" y="1129"/>
                    <a:pt x="1751" y="1032"/>
                  </a:cubicBezTo>
                  <a:cubicBezTo>
                    <a:pt x="1809" y="954"/>
                    <a:pt x="1828" y="857"/>
                    <a:pt x="1828" y="759"/>
                  </a:cubicBezTo>
                  <a:cubicBezTo>
                    <a:pt x="1848" y="662"/>
                    <a:pt x="1828" y="565"/>
                    <a:pt x="1789" y="487"/>
                  </a:cubicBezTo>
                  <a:cubicBezTo>
                    <a:pt x="1770" y="390"/>
                    <a:pt x="1731" y="312"/>
                    <a:pt x="1653" y="254"/>
                  </a:cubicBezTo>
                  <a:cubicBezTo>
                    <a:pt x="1614" y="215"/>
                    <a:pt x="1556" y="176"/>
                    <a:pt x="1517" y="137"/>
                  </a:cubicBezTo>
                  <a:cubicBezTo>
                    <a:pt x="1401" y="59"/>
                    <a:pt x="1284" y="20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-6565325" y="2074613"/>
              <a:ext cx="38450" cy="36425"/>
            </a:xfrm>
            <a:custGeom>
              <a:avLst/>
              <a:gdLst/>
              <a:ahLst/>
              <a:cxnLst/>
              <a:rect l="l" t="t" r="r" b="b"/>
              <a:pathLst>
                <a:path w="1538" h="1457" extrusionOk="0">
                  <a:moveTo>
                    <a:pt x="747" y="1"/>
                  </a:moveTo>
                  <a:cubicBezTo>
                    <a:pt x="719" y="1"/>
                    <a:pt x="691" y="3"/>
                    <a:pt x="662" y="9"/>
                  </a:cubicBezTo>
                  <a:cubicBezTo>
                    <a:pt x="565" y="9"/>
                    <a:pt x="487" y="28"/>
                    <a:pt x="390" y="67"/>
                  </a:cubicBezTo>
                  <a:cubicBezTo>
                    <a:pt x="312" y="106"/>
                    <a:pt x="234" y="164"/>
                    <a:pt x="195" y="242"/>
                  </a:cubicBezTo>
                  <a:cubicBezTo>
                    <a:pt x="118" y="320"/>
                    <a:pt x="79" y="398"/>
                    <a:pt x="40" y="495"/>
                  </a:cubicBezTo>
                  <a:cubicBezTo>
                    <a:pt x="20" y="553"/>
                    <a:pt x="20" y="612"/>
                    <a:pt x="1" y="670"/>
                  </a:cubicBezTo>
                  <a:cubicBezTo>
                    <a:pt x="1" y="806"/>
                    <a:pt x="20" y="923"/>
                    <a:pt x="79" y="1040"/>
                  </a:cubicBezTo>
                  <a:cubicBezTo>
                    <a:pt x="118" y="1079"/>
                    <a:pt x="157" y="1137"/>
                    <a:pt x="176" y="1176"/>
                  </a:cubicBezTo>
                  <a:cubicBezTo>
                    <a:pt x="273" y="1273"/>
                    <a:pt x="371" y="1351"/>
                    <a:pt x="487" y="1390"/>
                  </a:cubicBezTo>
                  <a:lnTo>
                    <a:pt x="584" y="1429"/>
                  </a:lnTo>
                  <a:cubicBezTo>
                    <a:pt x="653" y="1442"/>
                    <a:pt x="722" y="1456"/>
                    <a:pt x="791" y="1456"/>
                  </a:cubicBezTo>
                  <a:cubicBezTo>
                    <a:pt x="819" y="1456"/>
                    <a:pt x="848" y="1454"/>
                    <a:pt x="876" y="1448"/>
                  </a:cubicBezTo>
                  <a:cubicBezTo>
                    <a:pt x="954" y="1448"/>
                    <a:pt x="1051" y="1429"/>
                    <a:pt x="1129" y="1390"/>
                  </a:cubicBezTo>
                  <a:cubicBezTo>
                    <a:pt x="1226" y="1351"/>
                    <a:pt x="1285" y="1293"/>
                    <a:pt x="1343" y="1215"/>
                  </a:cubicBezTo>
                  <a:cubicBezTo>
                    <a:pt x="1421" y="1137"/>
                    <a:pt x="1460" y="1059"/>
                    <a:pt x="1499" y="962"/>
                  </a:cubicBezTo>
                  <a:cubicBezTo>
                    <a:pt x="1499" y="904"/>
                    <a:pt x="1518" y="845"/>
                    <a:pt x="1518" y="787"/>
                  </a:cubicBezTo>
                  <a:cubicBezTo>
                    <a:pt x="1537" y="651"/>
                    <a:pt x="1499" y="534"/>
                    <a:pt x="1460" y="417"/>
                  </a:cubicBezTo>
                  <a:cubicBezTo>
                    <a:pt x="1421" y="378"/>
                    <a:pt x="1382" y="320"/>
                    <a:pt x="1343" y="281"/>
                  </a:cubicBezTo>
                  <a:cubicBezTo>
                    <a:pt x="1265" y="184"/>
                    <a:pt x="1168" y="106"/>
                    <a:pt x="1032" y="67"/>
                  </a:cubicBezTo>
                  <a:lnTo>
                    <a:pt x="935" y="28"/>
                  </a:lnTo>
                  <a:cubicBezTo>
                    <a:pt x="880" y="15"/>
                    <a:pt x="815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6784125" y="1879363"/>
              <a:ext cx="54500" cy="44275"/>
            </a:xfrm>
            <a:custGeom>
              <a:avLst/>
              <a:gdLst/>
              <a:ahLst/>
              <a:cxnLst/>
              <a:rect l="l" t="t" r="r" b="b"/>
              <a:pathLst>
                <a:path w="2180" h="1771" extrusionOk="0">
                  <a:moveTo>
                    <a:pt x="1479" y="0"/>
                  </a:moveTo>
                  <a:cubicBezTo>
                    <a:pt x="1401" y="0"/>
                    <a:pt x="1323" y="20"/>
                    <a:pt x="1246" y="39"/>
                  </a:cubicBezTo>
                  <a:cubicBezTo>
                    <a:pt x="1226" y="39"/>
                    <a:pt x="1207" y="20"/>
                    <a:pt x="1187" y="20"/>
                  </a:cubicBezTo>
                  <a:lnTo>
                    <a:pt x="1109" y="20"/>
                  </a:lnTo>
                  <a:cubicBezTo>
                    <a:pt x="1032" y="20"/>
                    <a:pt x="915" y="20"/>
                    <a:pt x="837" y="59"/>
                  </a:cubicBezTo>
                  <a:cubicBezTo>
                    <a:pt x="779" y="78"/>
                    <a:pt x="701" y="97"/>
                    <a:pt x="643" y="117"/>
                  </a:cubicBezTo>
                  <a:cubicBezTo>
                    <a:pt x="623" y="117"/>
                    <a:pt x="604" y="136"/>
                    <a:pt x="604" y="136"/>
                  </a:cubicBezTo>
                  <a:cubicBezTo>
                    <a:pt x="526" y="175"/>
                    <a:pt x="448" y="234"/>
                    <a:pt x="390" y="272"/>
                  </a:cubicBezTo>
                  <a:cubicBezTo>
                    <a:pt x="370" y="292"/>
                    <a:pt x="351" y="311"/>
                    <a:pt x="331" y="331"/>
                  </a:cubicBezTo>
                  <a:cubicBezTo>
                    <a:pt x="273" y="370"/>
                    <a:pt x="234" y="428"/>
                    <a:pt x="176" y="486"/>
                  </a:cubicBezTo>
                  <a:cubicBezTo>
                    <a:pt x="176" y="506"/>
                    <a:pt x="156" y="506"/>
                    <a:pt x="156" y="525"/>
                  </a:cubicBezTo>
                  <a:cubicBezTo>
                    <a:pt x="156" y="525"/>
                    <a:pt x="137" y="545"/>
                    <a:pt x="137" y="564"/>
                  </a:cubicBezTo>
                  <a:cubicBezTo>
                    <a:pt x="98" y="623"/>
                    <a:pt x="59" y="700"/>
                    <a:pt x="40" y="759"/>
                  </a:cubicBezTo>
                  <a:cubicBezTo>
                    <a:pt x="20" y="817"/>
                    <a:pt x="20" y="895"/>
                    <a:pt x="1" y="953"/>
                  </a:cubicBezTo>
                  <a:cubicBezTo>
                    <a:pt x="1" y="1050"/>
                    <a:pt x="1" y="1128"/>
                    <a:pt x="40" y="1226"/>
                  </a:cubicBezTo>
                  <a:cubicBezTo>
                    <a:pt x="59" y="1284"/>
                    <a:pt x="79" y="1342"/>
                    <a:pt x="137" y="1381"/>
                  </a:cubicBezTo>
                  <a:cubicBezTo>
                    <a:pt x="176" y="1459"/>
                    <a:pt x="234" y="1537"/>
                    <a:pt x="312" y="1576"/>
                  </a:cubicBezTo>
                  <a:cubicBezTo>
                    <a:pt x="506" y="1692"/>
                    <a:pt x="681" y="1751"/>
                    <a:pt x="895" y="1770"/>
                  </a:cubicBezTo>
                  <a:cubicBezTo>
                    <a:pt x="993" y="1770"/>
                    <a:pt x="1090" y="1751"/>
                    <a:pt x="1187" y="1751"/>
                  </a:cubicBezTo>
                  <a:cubicBezTo>
                    <a:pt x="1284" y="1731"/>
                    <a:pt x="1382" y="1692"/>
                    <a:pt x="1459" y="1653"/>
                  </a:cubicBezTo>
                  <a:cubicBezTo>
                    <a:pt x="1498" y="1634"/>
                    <a:pt x="1537" y="1634"/>
                    <a:pt x="1576" y="1595"/>
                  </a:cubicBezTo>
                  <a:cubicBezTo>
                    <a:pt x="1654" y="1556"/>
                    <a:pt x="1732" y="1498"/>
                    <a:pt x="1810" y="1439"/>
                  </a:cubicBezTo>
                  <a:cubicBezTo>
                    <a:pt x="1946" y="1303"/>
                    <a:pt x="2062" y="1128"/>
                    <a:pt x="2121" y="934"/>
                  </a:cubicBezTo>
                  <a:cubicBezTo>
                    <a:pt x="2160" y="856"/>
                    <a:pt x="2179" y="759"/>
                    <a:pt x="2160" y="661"/>
                  </a:cubicBezTo>
                  <a:cubicBezTo>
                    <a:pt x="2160" y="564"/>
                    <a:pt x="2140" y="486"/>
                    <a:pt x="2082" y="389"/>
                  </a:cubicBezTo>
                  <a:cubicBezTo>
                    <a:pt x="2043" y="311"/>
                    <a:pt x="1985" y="234"/>
                    <a:pt x="1926" y="175"/>
                  </a:cubicBezTo>
                  <a:cubicBezTo>
                    <a:pt x="1848" y="117"/>
                    <a:pt x="1771" y="59"/>
                    <a:pt x="1673" y="39"/>
                  </a:cubicBezTo>
                  <a:cubicBezTo>
                    <a:pt x="1615" y="20"/>
                    <a:pt x="1557" y="2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-6638725" y="1906263"/>
              <a:ext cx="52525" cy="45075"/>
            </a:xfrm>
            <a:custGeom>
              <a:avLst/>
              <a:gdLst/>
              <a:ahLst/>
              <a:cxnLst/>
              <a:rect l="l" t="t" r="r" b="b"/>
              <a:pathLst>
                <a:path w="2101" h="1803" extrusionOk="0">
                  <a:moveTo>
                    <a:pt x="1378" y="1"/>
                  </a:moveTo>
                  <a:cubicBezTo>
                    <a:pt x="1325" y="1"/>
                    <a:pt x="1274" y="5"/>
                    <a:pt x="1225" y="13"/>
                  </a:cubicBezTo>
                  <a:cubicBezTo>
                    <a:pt x="1148" y="33"/>
                    <a:pt x="1089" y="33"/>
                    <a:pt x="1031" y="52"/>
                  </a:cubicBezTo>
                  <a:cubicBezTo>
                    <a:pt x="914" y="91"/>
                    <a:pt x="778" y="130"/>
                    <a:pt x="681" y="208"/>
                  </a:cubicBezTo>
                  <a:cubicBezTo>
                    <a:pt x="603" y="247"/>
                    <a:pt x="525" y="305"/>
                    <a:pt x="447" y="344"/>
                  </a:cubicBezTo>
                  <a:cubicBezTo>
                    <a:pt x="428" y="363"/>
                    <a:pt x="389" y="383"/>
                    <a:pt x="370" y="402"/>
                  </a:cubicBezTo>
                  <a:cubicBezTo>
                    <a:pt x="272" y="500"/>
                    <a:pt x="195" y="597"/>
                    <a:pt x="117" y="694"/>
                  </a:cubicBezTo>
                  <a:cubicBezTo>
                    <a:pt x="39" y="811"/>
                    <a:pt x="0" y="927"/>
                    <a:pt x="0" y="1064"/>
                  </a:cubicBezTo>
                  <a:cubicBezTo>
                    <a:pt x="0" y="1180"/>
                    <a:pt x="20" y="1297"/>
                    <a:pt x="78" y="1414"/>
                  </a:cubicBezTo>
                  <a:cubicBezTo>
                    <a:pt x="195" y="1647"/>
                    <a:pt x="428" y="1783"/>
                    <a:pt x="681" y="1803"/>
                  </a:cubicBezTo>
                  <a:lnTo>
                    <a:pt x="759" y="1803"/>
                  </a:lnTo>
                  <a:cubicBezTo>
                    <a:pt x="836" y="1803"/>
                    <a:pt x="914" y="1803"/>
                    <a:pt x="1011" y="1783"/>
                  </a:cubicBezTo>
                  <a:cubicBezTo>
                    <a:pt x="1031" y="1783"/>
                    <a:pt x="1050" y="1764"/>
                    <a:pt x="1070" y="1764"/>
                  </a:cubicBezTo>
                  <a:cubicBezTo>
                    <a:pt x="1148" y="1744"/>
                    <a:pt x="1245" y="1705"/>
                    <a:pt x="1303" y="1686"/>
                  </a:cubicBezTo>
                  <a:cubicBezTo>
                    <a:pt x="1400" y="1628"/>
                    <a:pt x="1498" y="1569"/>
                    <a:pt x="1576" y="1492"/>
                  </a:cubicBezTo>
                  <a:cubicBezTo>
                    <a:pt x="1653" y="1453"/>
                    <a:pt x="1712" y="1375"/>
                    <a:pt x="1770" y="1297"/>
                  </a:cubicBezTo>
                  <a:cubicBezTo>
                    <a:pt x="1848" y="1258"/>
                    <a:pt x="1926" y="1200"/>
                    <a:pt x="1965" y="1103"/>
                  </a:cubicBezTo>
                  <a:cubicBezTo>
                    <a:pt x="2023" y="1025"/>
                    <a:pt x="2062" y="947"/>
                    <a:pt x="2062" y="850"/>
                  </a:cubicBezTo>
                  <a:cubicBezTo>
                    <a:pt x="2101" y="752"/>
                    <a:pt x="2101" y="655"/>
                    <a:pt x="2062" y="558"/>
                  </a:cubicBezTo>
                  <a:lnTo>
                    <a:pt x="2003" y="402"/>
                  </a:lnTo>
                  <a:cubicBezTo>
                    <a:pt x="1945" y="286"/>
                    <a:pt x="1867" y="188"/>
                    <a:pt x="1770" y="130"/>
                  </a:cubicBezTo>
                  <a:cubicBezTo>
                    <a:pt x="1712" y="91"/>
                    <a:pt x="1653" y="72"/>
                    <a:pt x="1595" y="33"/>
                  </a:cubicBezTo>
                  <a:cubicBezTo>
                    <a:pt x="1527" y="10"/>
                    <a:pt x="1452" y="1"/>
                    <a:pt x="1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-6523000" y="1978238"/>
              <a:ext cx="38425" cy="36500"/>
            </a:xfrm>
            <a:custGeom>
              <a:avLst/>
              <a:gdLst/>
              <a:ahLst/>
              <a:cxnLst/>
              <a:rect l="l" t="t" r="r" b="b"/>
              <a:pathLst>
                <a:path w="1537" h="1460" extrusionOk="0">
                  <a:moveTo>
                    <a:pt x="782" y="0"/>
                  </a:moveTo>
                  <a:cubicBezTo>
                    <a:pt x="742" y="0"/>
                    <a:pt x="702" y="5"/>
                    <a:pt x="661" y="13"/>
                  </a:cubicBezTo>
                  <a:cubicBezTo>
                    <a:pt x="564" y="13"/>
                    <a:pt x="486" y="32"/>
                    <a:pt x="409" y="71"/>
                  </a:cubicBezTo>
                  <a:cubicBezTo>
                    <a:pt x="311" y="110"/>
                    <a:pt x="253" y="168"/>
                    <a:pt x="195" y="246"/>
                  </a:cubicBezTo>
                  <a:cubicBezTo>
                    <a:pt x="117" y="305"/>
                    <a:pt x="78" y="402"/>
                    <a:pt x="39" y="480"/>
                  </a:cubicBezTo>
                  <a:cubicBezTo>
                    <a:pt x="39" y="557"/>
                    <a:pt x="20" y="616"/>
                    <a:pt x="0" y="674"/>
                  </a:cubicBezTo>
                  <a:cubicBezTo>
                    <a:pt x="0" y="810"/>
                    <a:pt x="20" y="927"/>
                    <a:pt x="78" y="1044"/>
                  </a:cubicBezTo>
                  <a:cubicBezTo>
                    <a:pt x="117" y="1083"/>
                    <a:pt x="156" y="1141"/>
                    <a:pt x="195" y="1180"/>
                  </a:cubicBezTo>
                  <a:cubicBezTo>
                    <a:pt x="272" y="1277"/>
                    <a:pt x="370" y="1355"/>
                    <a:pt x="506" y="1394"/>
                  </a:cubicBezTo>
                  <a:lnTo>
                    <a:pt x="584" y="1413"/>
                  </a:lnTo>
                  <a:cubicBezTo>
                    <a:pt x="655" y="1442"/>
                    <a:pt x="726" y="1460"/>
                    <a:pt x="797" y="1460"/>
                  </a:cubicBezTo>
                  <a:cubicBezTo>
                    <a:pt x="823" y="1460"/>
                    <a:pt x="849" y="1457"/>
                    <a:pt x="875" y="1452"/>
                  </a:cubicBezTo>
                  <a:cubicBezTo>
                    <a:pt x="973" y="1452"/>
                    <a:pt x="1050" y="1433"/>
                    <a:pt x="1148" y="1374"/>
                  </a:cubicBezTo>
                  <a:cubicBezTo>
                    <a:pt x="1225" y="1335"/>
                    <a:pt x="1303" y="1277"/>
                    <a:pt x="1342" y="1219"/>
                  </a:cubicBezTo>
                  <a:cubicBezTo>
                    <a:pt x="1420" y="1141"/>
                    <a:pt x="1459" y="1063"/>
                    <a:pt x="1498" y="966"/>
                  </a:cubicBezTo>
                  <a:cubicBezTo>
                    <a:pt x="1498" y="908"/>
                    <a:pt x="1517" y="849"/>
                    <a:pt x="1537" y="791"/>
                  </a:cubicBezTo>
                  <a:cubicBezTo>
                    <a:pt x="1537" y="655"/>
                    <a:pt x="1517" y="538"/>
                    <a:pt x="1459" y="421"/>
                  </a:cubicBezTo>
                  <a:lnTo>
                    <a:pt x="1362" y="266"/>
                  </a:lnTo>
                  <a:cubicBezTo>
                    <a:pt x="1264" y="168"/>
                    <a:pt x="1167" y="110"/>
                    <a:pt x="1050" y="71"/>
                  </a:cubicBezTo>
                  <a:lnTo>
                    <a:pt x="953" y="32"/>
                  </a:lnTo>
                  <a:cubicBezTo>
                    <a:pt x="896" y="10"/>
                    <a:pt x="839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-6564825" y="2235163"/>
              <a:ext cx="48150" cy="46075"/>
            </a:xfrm>
            <a:custGeom>
              <a:avLst/>
              <a:gdLst/>
              <a:ahLst/>
              <a:cxnLst/>
              <a:rect l="l" t="t" r="r" b="b"/>
              <a:pathLst>
                <a:path w="1926" h="1843" extrusionOk="0">
                  <a:moveTo>
                    <a:pt x="708" y="0"/>
                  </a:moveTo>
                  <a:cubicBezTo>
                    <a:pt x="601" y="0"/>
                    <a:pt x="505" y="35"/>
                    <a:pt x="409" y="83"/>
                  </a:cubicBezTo>
                  <a:cubicBezTo>
                    <a:pt x="370" y="102"/>
                    <a:pt x="312" y="141"/>
                    <a:pt x="273" y="180"/>
                  </a:cubicBezTo>
                  <a:cubicBezTo>
                    <a:pt x="175" y="258"/>
                    <a:pt x="98" y="375"/>
                    <a:pt x="59" y="491"/>
                  </a:cubicBezTo>
                  <a:cubicBezTo>
                    <a:pt x="39" y="569"/>
                    <a:pt x="0" y="666"/>
                    <a:pt x="20" y="764"/>
                  </a:cubicBezTo>
                  <a:cubicBezTo>
                    <a:pt x="20" y="822"/>
                    <a:pt x="20" y="919"/>
                    <a:pt x="39" y="997"/>
                  </a:cubicBezTo>
                  <a:cubicBezTo>
                    <a:pt x="59" y="1075"/>
                    <a:pt x="78" y="1133"/>
                    <a:pt x="117" y="1211"/>
                  </a:cubicBezTo>
                  <a:cubicBezTo>
                    <a:pt x="137" y="1289"/>
                    <a:pt x="214" y="1367"/>
                    <a:pt x="253" y="1444"/>
                  </a:cubicBezTo>
                  <a:cubicBezTo>
                    <a:pt x="312" y="1522"/>
                    <a:pt x="389" y="1581"/>
                    <a:pt x="467" y="1639"/>
                  </a:cubicBezTo>
                  <a:cubicBezTo>
                    <a:pt x="487" y="1658"/>
                    <a:pt x="506" y="1678"/>
                    <a:pt x="545" y="1678"/>
                  </a:cubicBezTo>
                  <a:cubicBezTo>
                    <a:pt x="623" y="1736"/>
                    <a:pt x="720" y="1775"/>
                    <a:pt x="798" y="1794"/>
                  </a:cubicBezTo>
                  <a:cubicBezTo>
                    <a:pt x="856" y="1814"/>
                    <a:pt x="953" y="1833"/>
                    <a:pt x="1031" y="1833"/>
                  </a:cubicBezTo>
                  <a:cubicBezTo>
                    <a:pt x="1057" y="1840"/>
                    <a:pt x="1083" y="1842"/>
                    <a:pt x="1109" y="1842"/>
                  </a:cubicBezTo>
                  <a:cubicBezTo>
                    <a:pt x="1161" y="1842"/>
                    <a:pt x="1213" y="1833"/>
                    <a:pt x="1265" y="1833"/>
                  </a:cubicBezTo>
                  <a:cubicBezTo>
                    <a:pt x="1284" y="1833"/>
                    <a:pt x="1284" y="1814"/>
                    <a:pt x="1304" y="1814"/>
                  </a:cubicBezTo>
                  <a:cubicBezTo>
                    <a:pt x="1381" y="1794"/>
                    <a:pt x="1459" y="1775"/>
                    <a:pt x="1517" y="1736"/>
                  </a:cubicBezTo>
                  <a:cubicBezTo>
                    <a:pt x="1615" y="1697"/>
                    <a:pt x="1673" y="1639"/>
                    <a:pt x="1731" y="1561"/>
                  </a:cubicBezTo>
                  <a:cubicBezTo>
                    <a:pt x="1809" y="1503"/>
                    <a:pt x="1848" y="1425"/>
                    <a:pt x="1887" y="1328"/>
                  </a:cubicBezTo>
                  <a:cubicBezTo>
                    <a:pt x="1906" y="1230"/>
                    <a:pt x="1926" y="1133"/>
                    <a:pt x="1906" y="1055"/>
                  </a:cubicBezTo>
                  <a:cubicBezTo>
                    <a:pt x="1906" y="958"/>
                    <a:pt x="1887" y="861"/>
                    <a:pt x="1848" y="783"/>
                  </a:cubicBezTo>
                  <a:cubicBezTo>
                    <a:pt x="1809" y="725"/>
                    <a:pt x="1770" y="686"/>
                    <a:pt x="1731" y="628"/>
                  </a:cubicBezTo>
                  <a:cubicBezTo>
                    <a:pt x="1654" y="530"/>
                    <a:pt x="1556" y="472"/>
                    <a:pt x="1420" y="433"/>
                  </a:cubicBezTo>
                  <a:lnTo>
                    <a:pt x="1381" y="414"/>
                  </a:lnTo>
                  <a:cubicBezTo>
                    <a:pt x="1381" y="414"/>
                    <a:pt x="1381" y="394"/>
                    <a:pt x="1381" y="394"/>
                  </a:cubicBezTo>
                  <a:cubicBezTo>
                    <a:pt x="1342" y="297"/>
                    <a:pt x="1284" y="239"/>
                    <a:pt x="1206" y="180"/>
                  </a:cubicBezTo>
                  <a:cubicBezTo>
                    <a:pt x="1128" y="102"/>
                    <a:pt x="1051" y="63"/>
                    <a:pt x="953" y="25"/>
                  </a:cubicBezTo>
                  <a:cubicBezTo>
                    <a:pt x="895" y="25"/>
                    <a:pt x="837" y="5"/>
                    <a:pt x="778" y="5"/>
                  </a:cubicBezTo>
                  <a:cubicBezTo>
                    <a:pt x="754" y="2"/>
                    <a:pt x="731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-6691250" y="2049413"/>
              <a:ext cx="47675" cy="44875"/>
            </a:xfrm>
            <a:custGeom>
              <a:avLst/>
              <a:gdLst/>
              <a:ahLst/>
              <a:cxnLst/>
              <a:rect l="l" t="t" r="r" b="b"/>
              <a:pathLst>
                <a:path w="1907" h="1795" extrusionOk="0">
                  <a:moveTo>
                    <a:pt x="1156" y="0"/>
                  </a:moveTo>
                  <a:cubicBezTo>
                    <a:pt x="1140" y="0"/>
                    <a:pt x="1124" y="2"/>
                    <a:pt x="1109" y="5"/>
                  </a:cubicBezTo>
                  <a:cubicBezTo>
                    <a:pt x="1031" y="5"/>
                    <a:pt x="934" y="5"/>
                    <a:pt x="837" y="25"/>
                  </a:cubicBezTo>
                  <a:cubicBezTo>
                    <a:pt x="759" y="44"/>
                    <a:pt x="681" y="83"/>
                    <a:pt x="604" y="122"/>
                  </a:cubicBezTo>
                  <a:cubicBezTo>
                    <a:pt x="545" y="161"/>
                    <a:pt x="487" y="200"/>
                    <a:pt x="428" y="239"/>
                  </a:cubicBezTo>
                  <a:cubicBezTo>
                    <a:pt x="409" y="239"/>
                    <a:pt x="390" y="258"/>
                    <a:pt x="390" y="258"/>
                  </a:cubicBezTo>
                  <a:cubicBezTo>
                    <a:pt x="312" y="317"/>
                    <a:pt x="253" y="394"/>
                    <a:pt x="215" y="453"/>
                  </a:cubicBezTo>
                  <a:cubicBezTo>
                    <a:pt x="156" y="531"/>
                    <a:pt x="117" y="628"/>
                    <a:pt x="78" y="706"/>
                  </a:cubicBezTo>
                  <a:cubicBezTo>
                    <a:pt x="78" y="725"/>
                    <a:pt x="59" y="745"/>
                    <a:pt x="59" y="783"/>
                  </a:cubicBezTo>
                  <a:cubicBezTo>
                    <a:pt x="39" y="861"/>
                    <a:pt x="1" y="958"/>
                    <a:pt x="20" y="1056"/>
                  </a:cubicBezTo>
                  <a:cubicBezTo>
                    <a:pt x="1" y="1153"/>
                    <a:pt x="20" y="1231"/>
                    <a:pt x="59" y="1328"/>
                  </a:cubicBezTo>
                  <a:cubicBezTo>
                    <a:pt x="78" y="1406"/>
                    <a:pt x="137" y="1484"/>
                    <a:pt x="195" y="1561"/>
                  </a:cubicBezTo>
                  <a:cubicBezTo>
                    <a:pt x="234" y="1600"/>
                    <a:pt x="292" y="1639"/>
                    <a:pt x="331" y="1678"/>
                  </a:cubicBezTo>
                  <a:cubicBezTo>
                    <a:pt x="448" y="1756"/>
                    <a:pt x="565" y="1795"/>
                    <a:pt x="701" y="1795"/>
                  </a:cubicBezTo>
                  <a:lnTo>
                    <a:pt x="759" y="1795"/>
                  </a:lnTo>
                  <a:cubicBezTo>
                    <a:pt x="837" y="1795"/>
                    <a:pt x="915" y="1795"/>
                    <a:pt x="973" y="1775"/>
                  </a:cubicBezTo>
                  <a:lnTo>
                    <a:pt x="1051" y="1775"/>
                  </a:lnTo>
                  <a:cubicBezTo>
                    <a:pt x="1109" y="1756"/>
                    <a:pt x="1187" y="1717"/>
                    <a:pt x="1245" y="1698"/>
                  </a:cubicBezTo>
                  <a:cubicBezTo>
                    <a:pt x="1265" y="1698"/>
                    <a:pt x="1304" y="1678"/>
                    <a:pt x="1323" y="1678"/>
                  </a:cubicBezTo>
                  <a:cubicBezTo>
                    <a:pt x="1382" y="1639"/>
                    <a:pt x="1459" y="1581"/>
                    <a:pt x="1518" y="1523"/>
                  </a:cubicBezTo>
                  <a:cubicBezTo>
                    <a:pt x="1537" y="1523"/>
                    <a:pt x="1557" y="1503"/>
                    <a:pt x="1576" y="1484"/>
                  </a:cubicBezTo>
                  <a:cubicBezTo>
                    <a:pt x="1634" y="1425"/>
                    <a:pt x="1693" y="1367"/>
                    <a:pt x="1732" y="1289"/>
                  </a:cubicBezTo>
                  <a:cubicBezTo>
                    <a:pt x="1751" y="1289"/>
                    <a:pt x="1751" y="1270"/>
                    <a:pt x="1751" y="1270"/>
                  </a:cubicBezTo>
                  <a:cubicBezTo>
                    <a:pt x="1790" y="1192"/>
                    <a:pt x="1829" y="1134"/>
                    <a:pt x="1848" y="1056"/>
                  </a:cubicBezTo>
                  <a:cubicBezTo>
                    <a:pt x="1887" y="978"/>
                    <a:pt x="1907" y="881"/>
                    <a:pt x="1887" y="783"/>
                  </a:cubicBezTo>
                  <a:cubicBezTo>
                    <a:pt x="1887" y="725"/>
                    <a:pt x="1868" y="667"/>
                    <a:pt x="1848" y="608"/>
                  </a:cubicBezTo>
                  <a:cubicBezTo>
                    <a:pt x="1829" y="531"/>
                    <a:pt x="1829" y="472"/>
                    <a:pt x="1790" y="394"/>
                  </a:cubicBezTo>
                  <a:cubicBezTo>
                    <a:pt x="1751" y="356"/>
                    <a:pt x="1712" y="297"/>
                    <a:pt x="1693" y="239"/>
                  </a:cubicBezTo>
                  <a:cubicBezTo>
                    <a:pt x="1595" y="142"/>
                    <a:pt x="1498" y="83"/>
                    <a:pt x="1382" y="44"/>
                  </a:cubicBezTo>
                  <a:cubicBezTo>
                    <a:pt x="1303" y="29"/>
                    <a:pt x="1224" y="0"/>
                    <a:pt x="1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-6753000" y="1994113"/>
              <a:ext cx="43300" cy="41350"/>
            </a:xfrm>
            <a:custGeom>
              <a:avLst/>
              <a:gdLst/>
              <a:ahLst/>
              <a:cxnLst/>
              <a:rect l="l" t="t" r="r" b="b"/>
              <a:pathLst>
                <a:path w="1732" h="1654" extrusionOk="0">
                  <a:moveTo>
                    <a:pt x="1051" y="0"/>
                  </a:moveTo>
                  <a:cubicBezTo>
                    <a:pt x="973" y="0"/>
                    <a:pt x="915" y="20"/>
                    <a:pt x="856" y="20"/>
                  </a:cubicBezTo>
                  <a:cubicBezTo>
                    <a:pt x="740" y="39"/>
                    <a:pt x="623" y="97"/>
                    <a:pt x="526" y="175"/>
                  </a:cubicBezTo>
                  <a:cubicBezTo>
                    <a:pt x="448" y="253"/>
                    <a:pt x="351" y="331"/>
                    <a:pt x="253" y="389"/>
                  </a:cubicBezTo>
                  <a:cubicBezTo>
                    <a:pt x="176" y="448"/>
                    <a:pt x="117" y="525"/>
                    <a:pt x="78" y="623"/>
                  </a:cubicBezTo>
                  <a:cubicBezTo>
                    <a:pt x="39" y="700"/>
                    <a:pt x="1" y="798"/>
                    <a:pt x="1" y="895"/>
                  </a:cubicBezTo>
                  <a:cubicBezTo>
                    <a:pt x="1" y="992"/>
                    <a:pt x="20" y="1089"/>
                    <a:pt x="59" y="1167"/>
                  </a:cubicBezTo>
                  <a:cubicBezTo>
                    <a:pt x="78" y="1264"/>
                    <a:pt x="117" y="1342"/>
                    <a:pt x="176" y="1401"/>
                  </a:cubicBezTo>
                  <a:cubicBezTo>
                    <a:pt x="234" y="1440"/>
                    <a:pt x="273" y="1478"/>
                    <a:pt x="331" y="1517"/>
                  </a:cubicBezTo>
                  <a:cubicBezTo>
                    <a:pt x="428" y="1595"/>
                    <a:pt x="545" y="1634"/>
                    <a:pt x="681" y="1653"/>
                  </a:cubicBezTo>
                  <a:lnTo>
                    <a:pt x="876" y="1634"/>
                  </a:lnTo>
                  <a:cubicBezTo>
                    <a:pt x="992" y="1595"/>
                    <a:pt x="1090" y="1556"/>
                    <a:pt x="1187" y="1459"/>
                  </a:cubicBezTo>
                  <a:cubicBezTo>
                    <a:pt x="1284" y="1401"/>
                    <a:pt x="1381" y="1323"/>
                    <a:pt x="1479" y="1245"/>
                  </a:cubicBezTo>
                  <a:cubicBezTo>
                    <a:pt x="1556" y="1187"/>
                    <a:pt x="1615" y="1109"/>
                    <a:pt x="1634" y="1031"/>
                  </a:cubicBezTo>
                  <a:cubicBezTo>
                    <a:pt x="1693" y="934"/>
                    <a:pt x="1712" y="856"/>
                    <a:pt x="1712" y="759"/>
                  </a:cubicBezTo>
                  <a:cubicBezTo>
                    <a:pt x="1732" y="662"/>
                    <a:pt x="1712" y="564"/>
                    <a:pt x="1673" y="486"/>
                  </a:cubicBezTo>
                  <a:cubicBezTo>
                    <a:pt x="1654" y="389"/>
                    <a:pt x="1615" y="311"/>
                    <a:pt x="1537" y="234"/>
                  </a:cubicBezTo>
                  <a:cubicBezTo>
                    <a:pt x="1498" y="195"/>
                    <a:pt x="1459" y="156"/>
                    <a:pt x="1401" y="117"/>
                  </a:cubicBezTo>
                  <a:cubicBezTo>
                    <a:pt x="1284" y="59"/>
                    <a:pt x="1167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-6527875" y="2354613"/>
              <a:ext cx="45250" cy="42600"/>
            </a:xfrm>
            <a:custGeom>
              <a:avLst/>
              <a:gdLst/>
              <a:ahLst/>
              <a:cxnLst/>
              <a:rect l="l" t="t" r="r" b="b"/>
              <a:pathLst>
                <a:path w="1810" h="1704" extrusionOk="0">
                  <a:moveTo>
                    <a:pt x="919" y="0"/>
                  </a:moveTo>
                  <a:cubicBezTo>
                    <a:pt x="863" y="0"/>
                    <a:pt x="804" y="5"/>
                    <a:pt x="740" y="12"/>
                  </a:cubicBezTo>
                  <a:cubicBezTo>
                    <a:pt x="662" y="31"/>
                    <a:pt x="604" y="70"/>
                    <a:pt x="526" y="89"/>
                  </a:cubicBezTo>
                  <a:cubicBezTo>
                    <a:pt x="467" y="109"/>
                    <a:pt x="370" y="187"/>
                    <a:pt x="331" y="206"/>
                  </a:cubicBezTo>
                  <a:cubicBezTo>
                    <a:pt x="331" y="226"/>
                    <a:pt x="312" y="226"/>
                    <a:pt x="312" y="245"/>
                  </a:cubicBezTo>
                  <a:cubicBezTo>
                    <a:pt x="253" y="303"/>
                    <a:pt x="215" y="342"/>
                    <a:pt x="176" y="401"/>
                  </a:cubicBezTo>
                  <a:cubicBezTo>
                    <a:pt x="156" y="401"/>
                    <a:pt x="156" y="420"/>
                    <a:pt x="156" y="420"/>
                  </a:cubicBezTo>
                  <a:cubicBezTo>
                    <a:pt x="59" y="556"/>
                    <a:pt x="20" y="692"/>
                    <a:pt x="1" y="867"/>
                  </a:cubicBezTo>
                  <a:cubicBezTo>
                    <a:pt x="1" y="984"/>
                    <a:pt x="20" y="1140"/>
                    <a:pt x="78" y="1237"/>
                  </a:cubicBezTo>
                  <a:cubicBezTo>
                    <a:pt x="117" y="1295"/>
                    <a:pt x="156" y="1354"/>
                    <a:pt x="195" y="1393"/>
                  </a:cubicBezTo>
                  <a:cubicBezTo>
                    <a:pt x="195" y="1412"/>
                    <a:pt x="195" y="1412"/>
                    <a:pt x="215" y="1412"/>
                  </a:cubicBezTo>
                  <a:cubicBezTo>
                    <a:pt x="234" y="1431"/>
                    <a:pt x="273" y="1470"/>
                    <a:pt x="292" y="1470"/>
                  </a:cubicBezTo>
                  <a:cubicBezTo>
                    <a:pt x="312" y="1490"/>
                    <a:pt x="331" y="1529"/>
                    <a:pt x="370" y="1548"/>
                  </a:cubicBezTo>
                  <a:cubicBezTo>
                    <a:pt x="409" y="1587"/>
                    <a:pt x="545" y="1645"/>
                    <a:pt x="565" y="1645"/>
                  </a:cubicBezTo>
                  <a:cubicBezTo>
                    <a:pt x="584" y="1665"/>
                    <a:pt x="584" y="1665"/>
                    <a:pt x="604" y="1665"/>
                  </a:cubicBezTo>
                  <a:cubicBezTo>
                    <a:pt x="681" y="1684"/>
                    <a:pt x="759" y="1704"/>
                    <a:pt x="817" y="1704"/>
                  </a:cubicBezTo>
                  <a:cubicBezTo>
                    <a:pt x="895" y="1704"/>
                    <a:pt x="993" y="1704"/>
                    <a:pt x="1051" y="1684"/>
                  </a:cubicBezTo>
                  <a:lnTo>
                    <a:pt x="1090" y="1684"/>
                  </a:lnTo>
                  <a:cubicBezTo>
                    <a:pt x="1168" y="1665"/>
                    <a:pt x="1226" y="1645"/>
                    <a:pt x="1304" y="1607"/>
                  </a:cubicBezTo>
                  <a:cubicBezTo>
                    <a:pt x="1304" y="1607"/>
                    <a:pt x="1304" y="1607"/>
                    <a:pt x="1323" y="1587"/>
                  </a:cubicBezTo>
                  <a:cubicBezTo>
                    <a:pt x="1381" y="1568"/>
                    <a:pt x="1440" y="1529"/>
                    <a:pt x="1479" y="1490"/>
                  </a:cubicBezTo>
                  <a:cubicBezTo>
                    <a:pt x="1537" y="1431"/>
                    <a:pt x="1595" y="1354"/>
                    <a:pt x="1634" y="1315"/>
                  </a:cubicBezTo>
                  <a:cubicBezTo>
                    <a:pt x="1693" y="1256"/>
                    <a:pt x="1732" y="1140"/>
                    <a:pt x="1751" y="1101"/>
                  </a:cubicBezTo>
                  <a:cubicBezTo>
                    <a:pt x="1770" y="1042"/>
                    <a:pt x="1790" y="945"/>
                    <a:pt x="1790" y="887"/>
                  </a:cubicBezTo>
                  <a:cubicBezTo>
                    <a:pt x="1809" y="790"/>
                    <a:pt x="1790" y="692"/>
                    <a:pt x="1751" y="615"/>
                  </a:cubicBezTo>
                  <a:cubicBezTo>
                    <a:pt x="1732" y="517"/>
                    <a:pt x="1673" y="440"/>
                    <a:pt x="1615" y="381"/>
                  </a:cubicBezTo>
                  <a:cubicBezTo>
                    <a:pt x="1595" y="362"/>
                    <a:pt x="1576" y="342"/>
                    <a:pt x="1576" y="323"/>
                  </a:cubicBezTo>
                  <a:cubicBezTo>
                    <a:pt x="1557" y="303"/>
                    <a:pt x="1537" y="284"/>
                    <a:pt x="1518" y="245"/>
                  </a:cubicBezTo>
                  <a:cubicBezTo>
                    <a:pt x="1420" y="148"/>
                    <a:pt x="1323" y="89"/>
                    <a:pt x="1206" y="51"/>
                  </a:cubicBezTo>
                  <a:cubicBezTo>
                    <a:pt x="1108" y="14"/>
                    <a:pt x="1017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-6401450" y="2464738"/>
              <a:ext cx="42800" cy="46750"/>
            </a:xfrm>
            <a:custGeom>
              <a:avLst/>
              <a:gdLst/>
              <a:ahLst/>
              <a:cxnLst/>
              <a:rect l="l" t="t" r="r" b="b"/>
              <a:pathLst>
                <a:path w="1712" h="1870" extrusionOk="0">
                  <a:moveTo>
                    <a:pt x="977" y="0"/>
                  </a:moveTo>
                  <a:cubicBezTo>
                    <a:pt x="929" y="0"/>
                    <a:pt x="881" y="7"/>
                    <a:pt x="837" y="22"/>
                  </a:cubicBezTo>
                  <a:cubicBezTo>
                    <a:pt x="778" y="41"/>
                    <a:pt x="720" y="61"/>
                    <a:pt x="662" y="80"/>
                  </a:cubicBezTo>
                  <a:cubicBezTo>
                    <a:pt x="545" y="138"/>
                    <a:pt x="467" y="216"/>
                    <a:pt x="389" y="313"/>
                  </a:cubicBezTo>
                  <a:cubicBezTo>
                    <a:pt x="331" y="372"/>
                    <a:pt x="292" y="430"/>
                    <a:pt x="234" y="488"/>
                  </a:cubicBezTo>
                  <a:cubicBezTo>
                    <a:pt x="214" y="527"/>
                    <a:pt x="195" y="547"/>
                    <a:pt x="156" y="586"/>
                  </a:cubicBezTo>
                  <a:cubicBezTo>
                    <a:pt x="156" y="586"/>
                    <a:pt x="137" y="605"/>
                    <a:pt x="137" y="625"/>
                  </a:cubicBezTo>
                  <a:lnTo>
                    <a:pt x="117" y="625"/>
                  </a:lnTo>
                  <a:lnTo>
                    <a:pt x="39" y="800"/>
                  </a:lnTo>
                  <a:cubicBezTo>
                    <a:pt x="20" y="858"/>
                    <a:pt x="20" y="936"/>
                    <a:pt x="0" y="994"/>
                  </a:cubicBezTo>
                  <a:cubicBezTo>
                    <a:pt x="0" y="994"/>
                    <a:pt x="0" y="994"/>
                    <a:pt x="0" y="1014"/>
                  </a:cubicBezTo>
                  <a:cubicBezTo>
                    <a:pt x="0" y="1033"/>
                    <a:pt x="20" y="1189"/>
                    <a:pt x="20" y="1208"/>
                  </a:cubicBezTo>
                  <a:cubicBezTo>
                    <a:pt x="20" y="1208"/>
                    <a:pt x="20" y="1208"/>
                    <a:pt x="20" y="1228"/>
                  </a:cubicBezTo>
                  <a:cubicBezTo>
                    <a:pt x="20" y="1247"/>
                    <a:pt x="78" y="1383"/>
                    <a:pt x="78" y="1403"/>
                  </a:cubicBezTo>
                  <a:cubicBezTo>
                    <a:pt x="78" y="1403"/>
                    <a:pt x="98" y="1422"/>
                    <a:pt x="98" y="1422"/>
                  </a:cubicBezTo>
                  <a:cubicBezTo>
                    <a:pt x="117" y="1461"/>
                    <a:pt x="175" y="1539"/>
                    <a:pt x="195" y="1578"/>
                  </a:cubicBezTo>
                  <a:lnTo>
                    <a:pt x="214" y="1578"/>
                  </a:lnTo>
                  <a:cubicBezTo>
                    <a:pt x="214" y="1597"/>
                    <a:pt x="214" y="1597"/>
                    <a:pt x="214" y="1597"/>
                  </a:cubicBezTo>
                  <a:cubicBezTo>
                    <a:pt x="253" y="1636"/>
                    <a:pt x="312" y="1675"/>
                    <a:pt x="351" y="1714"/>
                  </a:cubicBezTo>
                  <a:cubicBezTo>
                    <a:pt x="370" y="1714"/>
                    <a:pt x="370" y="1733"/>
                    <a:pt x="370" y="1733"/>
                  </a:cubicBezTo>
                  <a:lnTo>
                    <a:pt x="389" y="1733"/>
                  </a:lnTo>
                  <a:cubicBezTo>
                    <a:pt x="428" y="1753"/>
                    <a:pt x="526" y="1811"/>
                    <a:pt x="564" y="1830"/>
                  </a:cubicBezTo>
                  <a:lnTo>
                    <a:pt x="603" y="1830"/>
                  </a:lnTo>
                  <a:cubicBezTo>
                    <a:pt x="662" y="1850"/>
                    <a:pt x="739" y="1869"/>
                    <a:pt x="817" y="1869"/>
                  </a:cubicBezTo>
                  <a:cubicBezTo>
                    <a:pt x="876" y="1869"/>
                    <a:pt x="953" y="1869"/>
                    <a:pt x="1031" y="1850"/>
                  </a:cubicBezTo>
                  <a:lnTo>
                    <a:pt x="1051" y="1850"/>
                  </a:lnTo>
                  <a:cubicBezTo>
                    <a:pt x="1090" y="1850"/>
                    <a:pt x="1187" y="1811"/>
                    <a:pt x="1226" y="1792"/>
                  </a:cubicBezTo>
                  <a:lnTo>
                    <a:pt x="1245" y="1792"/>
                  </a:lnTo>
                  <a:cubicBezTo>
                    <a:pt x="1284" y="1753"/>
                    <a:pt x="1342" y="1714"/>
                    <a:pt x="1381" y="1675"/>
                  </a:cubicBezTo>
                  <a:lnTo>
                    <a:pt x="1401" y="1675"/>
                  </a:lnTo>
                  <a:cubicBezTo>
                    <a:pt x="1459" y="1636"/>
                    <a:pt x="1498" y="1578"/>
                    <a:pt x="1537" y="1519"/>
                  </a:cubicBezTo>
                  <a:cubicBezTo>
                    <a:pt x="1595" y="1441"/>
                    <a:pt x="1634" y="1344"/>
                    <a:pt x="1634" y="1247"/>
                  </a:cubicBezTo>
                  <a:cubicBezTo>
                    <a:pt x="1673" y="1169"/>
                    <a:pt x="1673" y="1072"/>
                    <a:pt x="1634" y="994"/>
                  </a:cubicBezTo>
                  <a:cubicBezTo>
                    <a:pt x="1654" y="936"/>
                    <a:pt x="1673" y="897"/>
                    <a:pt x="1673" y="839"/>
                  </a:cubicBezTo>
                  <a:cubicBezTo>
                    <a:pt x="1712" y="761"/>
                    <a:pt x="1712" y="664"/>
                    <a:pt x="1673" y="566"/>
                  </a:cubicBezTo>
                  <a:cubicBezTo>
                    <a:pt x="1673" y="469"/>
                    <a:pt x="1634" y="391"/>
                    <a:pt x="1576" y="313"/>
                  </a:cubicBezTo>
                  <a:cubicBezTo>
                    <a:pt x="1517" y="236"/>
                    <a:pt x="1459" y="177"/>
                    <a:pt x="1381" y="119"/>
                  </a:cubicBezTo>
                  <a:cubicBezTo>
                    <a:pt x="1323" y="99"/>
                    <a:pt x="1265" y="61"/>
                    <a:pt x="1206" y="41"/>
                  </a:cubicBezTo>
                  <a:cubicBezTo>
                    <a:pt x="1134" y="17"/>
                    <a:pt x="1055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-6347000" y="2328138"/>
              <a:ext cx="38450" cy="36500"/>
            </a:xfrm>
            <a:custGeom>
              <a:avLst/>
              <a:gdLst/>
              <a:ahLst/>
              <a:cxnLst/>
              <a:rect l="l" t="t" r="r" b="b"/>
              <a:pathLst>
                <a:path w="1538" h="1460" extrusionOk="0">
                  <a:moveTo>
                    <a:pt x="662" y="1"/>
                  </a:moveTo>
                  <a:cubicBezTo>
                    <a:pt x="565" y="1"/>
                    <a:pt x="487" y="40"/>
                    <a:pt x="390" y="79"/>
                  </a:cubicBezTo>
                  <a:cubicBezTo>
                    <a:pt x="312" y="118"/>
                    <a:pt x="234" y="176"/>
                    <a:pt x="176" y="254"/>
                  </a:cubicBezTo>
                  <a:cubicBezTo>
                    <a:pt x="117" y="312"/>
                    <a:pt x="59" y="390"/>
                    <a:pt x="40" y="487"/>
                  </a:cubicBezTo>
                  <a:cubicBezTo>
                    <a:pt x="20" y="546"/>
                    <a:pt x="20" y="623"/>
                    <a:pt x="1" y="682"/>
                  </a:cubicBezTo>
                  <a:cubicBezTo>
                    <a:pt x="1" y="798"/>
                    <a:pt x="20" y="915"/>
                    <a:pt x="79" y="1032"/>
                  </a:cubicBezTo>
                  <a:cubicBezTo>
                    <a:pt x="117" y="1090"/>
                    <a:pt x="156" y="1129"/>
                    <a:pt x="176" y="1187"/>
                  </a:cubicBezTo>
                  <a:cubicBezTo>
                    <a:pt x="273" y="1285"/>
                    <a:pt x="370" y="1343"/>
                    <a:pt x="487" y="1401"/>
                  </a:cubicBezTo>
                  <a:lnTo>
                    <a:pt x="584" y="1421"/>
                  </a:lnTo>
                  <a:cubicBezTo>
                    <a:pt x="681" y="1460"/>
                    <a:pt x="779" y="1460"/>
                    <a:pt x="876" y="1460"/>
                  </a:cubicBezTo>
                  <a:cubicBezTo>
                    <a:pt x="954" y="1460"/>
                    <a:pt x="1051" y="1421"/>
                    <a:pt x="1129" y="1382"/>
                  </a:cubicBezTo>
                  <a:cubicBezTo>
                    <a:pt x="1226" y="1343"/>
                    <a:pt x="1284" y="1285"/>
                    <a:pt x="1343" y="1207"/>
                  </a:cubicBezTo>
                  <a:cubicBezTo>
                    <a:pt x="1421" y="1148"/>
                    <a:pt x="1459" y="1071"/>
                    <a:pt x="1498" y="973"/>
                  </a:cubicBezTo>
                  <a:cubicBezTo>
                    <a:pt x="1498" y="915"/>
                    <a:pt x="1518" y="837"/>
                    <a:pt x="1518" y="779"/>
                  </a:cubicBezTo>
                  <a:cubicBezTo>
                    <a:pt x="1537" y="662"/>
                    <a:pt x="1498" y="546"/>
                    <a:pt x="1459" y="429"/>
                  </a:cubicBezTo>
                  <a:cubicBezTo>
                    <a:pt x="1421" y="370"/>
                    <a:pt x="1382" y="332"/>
                    <a:pt x="1343" y="273"/>
                  </a:cubicBezTo>
                  <a:cubicBezTo>
                    <a:pt x="1265" y="176"/>
                    <a:pt x="1168" y="118"/>
                    <a:pt x="1032" y="59"/>
                  </a:cubicBezTo>
                  <a:lnTo>
                    <a:pt x="934" y="40"/>
                  </a:lnTo>
                  <a:cubicBezTo>
                    <a:pt x="857" y="1"/>
                    <a:pt x="759" y="1"/>
                    <a:pt x="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-6651875" y="2336913"/>
              <a:ext cx="41375" cy="44150"/>
            </a:xfrm>
            <a:custGeom>
              <a:avLst/>
              <a:gdLst/>
              <a:ahLst/>
              <a:cxnLst/>
              <a:rect l="l" t="t" r="r" b="b"/>
              <a:pathLst>
                <a:path w="1655" h="1766" extrusionOk="0">
                  <a:moveTo>
                    <a:pt x="954" y="0"/>
                  </a:moveTo>
                  <a:cubicBezTo>
                    <a:pt x="896" y="0"/>
                    <a:pt x="837" y="0"/>
                    <a:pt x="779" y="19"/>
                  </a:cubicBezTo>
                  <a:cubicBezTo>
                    <a:pt x="662" y="39"/>
                    <a:pt x="546" y="97"/>
                    <a:pt x="448" y="175"/>
                  </a:cubicBezTo>
                  <a:cubicBezTo>
                    <a:pt x="390" y="233"/>
                    <a:pt x="312" y="311"/>
                    <a:pt x="254" y="389"/>
                  </a:cubicBezTo>
                  <a:cubicBezTo>
                    <a:pt x="234" y="408"/>
                    <a:pt x="215" y="447"/>
                    <a:pt x="195" y="467"/>
                  </a:cubicBezTo>
                  <a:cubicBezTo>
                    <a:pt x="157" y="545"/>
                    <a:pt x="118" y="642"/>
                    <a:pt x="79" y="720"/>
                  </a:cubicBezTo>
                  <a:cubicBezTo>
                    <a:pt x="59" y="759"/>
                    <a:pt x="59" y="797"/>
                    <a:pt x="40" y="836"/>
                  </a:cubicBezTo>
                  <a:cubicBezTo>
                    <a:pt x="40" y="895"/>
                    <a:pt x="20" y="953"/>
                    <a:pt x="1" y="1011"/>
                  </a:cubicBezTo>
                  <a:cubicBezTo>
                    <a:pt x="20" y="1070"/>
                    <a:pt x="20" y="1148"/>
                    <a:pt x="20" y="1206"/>
                  </a:cubicBezTo>
                  <a:cubicBezTo>
                    <a:pt x="40" y="1264"/>
                    <a:pt x="59" y="1323"/>
                    <a:pt x="79" y="1381"/>
                  </a:cubicBezTo>
                  <a:cubicBezTo>
                    <a:pt x="118" y="1459"/>
                    <a:pt x="176" y="1537"/>
                    <a:pt x="254" y="1595"/>
                  </a:cubicBezTo>
                  <a:cubicBezTo>
                    <a:pt x="293" y="1634"/>
                    <a:pt x="351" y="1673"/>
                    <a:pt x="409" y="1692"/>
                  </a:cubicBezTo>
                  <a:cubicBezTo>
                    <a:pt x="468" y="1731"/>
                    <a:pt x="526" y="1750"/>
                    <a:pt x="584" y="1750"/>
                  </a:cubicBezTo>
                  <a:cubicBezTo>
                    <a:pt x="614" y="1760"/>
                    <a:pt x="648" y="1765"/>
                    <a:pt x="682" y="1765"/>
                  </a:cubicBezTo>
                  <a:cubicBezTo>
                    <a:pt x="716" y="1765"/>
                    <a:pt x="750" y="1760"/>
                    <a:pt x="779" y="1750"/>
                  </a:cubicBezTo>
                  <a:cubicBezTo>
                    <a:pt x="876" y="1750"/>
                    <a:pt x="954" y="1731"/>
                    <a:pt x="1032" y="1692"/>
                  </a:cubicBezTo>
                  <a:cubicBezTo>
                    <a:pt x="1051" y="1692"/>
                    <a:pt x="1071" y="1673"/>
                    <a:pt x="1071" y="1673"/>
                  </a:cubicBezTo>
                  <a:cubicBezTo>
                    <a:pt x="1149" y="1634"/>
                    <a:pt x="1207" y="1595"/>
                    <a:pt x="1265" y="1556"/>
                  </a:cubicBezTo>
                  <a:cubicBezTo>
                    <a:pt x="1324" y="1498"/>
                    <a:pt x="1382" y="1420"/>
                    <a:pt x="1401" y="1381"/>
                  </a:cubicBezTo>
                  <a:cubicBezTo>
                    <a:pt x="1421" y="1381"/>
                    <a:pt x="1421" y="1362"/>
                    <a:pt x="1440" y="1342"/>
                  </a:cubicBezTo>
                  <a:cubicBezTo>
                    <a:pt x="1479" y="1284"/>
                    <a:pt x="1499" y="1206"/>
                    <a:pt x="1537" y="1148"/>
                  </a:cubicBezTo>
                  <a:cubicBezTo>
                    <a:pt x="1537" y="1128"/>
                    <a:pt x="1557" y="1109"/>
                    <a:pt x="1557" y="1109"/>
                  </a:cubicBezTo>
                  <a:cubicBezTo>
                    <a:pt x="1557" y="1070"/>
                    <a:pt x="1576" y="1031"/>
                    <a:pt x="1576" y="973"/>
                  </a:cubicBezTo>
                  <a:cubicBezTo>
                    <a:pt x="1615" y="914"/>
                    <a:pt x="1635" y="836"/>
                    <a:pt x="1635" y="739"/>
                  </a:cubicBezTo>
                  <a:cubicBezTo>
                    <a:pt x="1654" y="642"/>
                    <a:pt x="1635" y="564"/>
                    <a:pt x="1596" y="467"/>
                  </a:cubicBezTo>
                  <a:cubicBezTo>
                    <a:pt x="1576" y="389"/>
                    <a:pt x="1518" y="311"/>
                    <a:pt x="1460" y="233"/>
                  </a:cubicBezTo>
                  <a:cubicBezTo>
                    <a:pt x="1421" y="195"/>
                    <a:pt x="1362" y="156"/>
                    <a:pt x="1324" y="117"/>
                  </a:cubicBezTo>
                  <a:cubicBezTo>
                    <a:pt x="1207" y="39"/>
                    <a:pt x="1090" y="0"/>
                    <a:pt x="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-6485425" y="2283713"/>
              <a:ext cx="42825" cy="34925"/>
            </a:xfrm>
            <a:custGeom>
              <a:avLst/>
              <a:gdLst/>
              <a:ahLst/>
              <a:cxnLst/>
              <a:rect l="l" t="t" r="r" b="b"/>
              <a:pathLst>
                <a:path w="1713" h="1397" extrusionOk="0">
                  <a:moveTo>
                    <a:pt x="816" y="1"/>
                  </a:moveTo>
                  <a:cubicBezTo>
                    <a:pt x="545" y="1"/>
                    <a:pt x="280" y="143"/>
                    <a:pt x="170" y="475"/>
                  </a:cubicBezTo>
                  <a:cubicBezTo>
                    <a:pt x="1" y="1018"/>
                    <a:pt x="453" y="1396"/>
                    <a:pt x="891" y="1396"/>
                  </a:cubicBezTo>
                  <a:cubicBezTo>
                    <a:pt x="1158" y="1396"/>
                    <a:pt x="1420" y="1254"/>
                    <a:pt x="1531" y="922"/>
                  </a:cubicBezTo>
                  <a:cubicBezTo>
                    <a:pt x="1712" y="379"/>
                    <a:pt x="1257" y="1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-6528350" y="2482188"/>
              <a:ext cx="58375" cy="45825"/>
            </a:xfrm>
            <a:custGeom>
              <a:avLst/>
              <a:gdLst/>
              <a:ahLst/>
              <a:cxnLst/>
              <a:rect l="l" t="t" r="r" b="b"/>
              <a:pathLst>
                <a:path w="2335" h="1833" extrusionOk="0">
                  <a:moveTo>
                    <a:pt x="1244" y="1"/>
                  </a:moveTo>
                  <a:cubicBezTo>
                    <a:pt x="1033" y="1"/>
                    <a:pt x="847" y="54"/>
                    <a:pt x="661" y="121"/>
                  </a:cubicBezTo>
                  <a:cubicBezTo>
                    <a:pt x="564" y="179"/>
                    <a:pt x="467" y="238"/>
                    <a:pt x="370" y="296"/>
                  </a:cubicBezTo>
                  <a:cubicBezTo>
                    <a:pt x="272" y="374"/>
                    <a:pt x="214" y="471"/>
                    <a:pt x="136" y="549"/>
                  </a:cubicBezTo>
                  <a:lnTo>
                    <a:pt x="39" y="724"/>
                  </a:lnTo>
                  <a:cubicBezTo>
                    <a:pt x="20" y="821"/>
                    <a:pt x="0" y="919"/>
                    <a:pt x="20" y="1016"/>
                  </a:cubicBezTo>
                  <a:cubicBezTo>
                    <a:pt x="20" y="1074"/>
                    <a:pt x="20" y="1132"/>
                    <a:pt x="58" y="1191"/>
                  </a:cubicBezTo>
                  <a:cubicBezTo>
                    <a:pt x="78" y="1269"/>
                    <a:pt x="117" y="1346"/>
                    <a:pt x="195" y="1424"/>
                  </a:cubicBezTo>
                  <a:cubicBezTo>
                    <a:pt x="272" y="1502"/>
                    <a:pt x="350" y="1580"/>
                    <a:pt x="447" y="1619"/>
                  </a:cubicBezTo>
                  <a:cubicBezTo>
                    <a:pt x="545" y="1677"/>
                    <a:pt x="642" y="1735"/>
                    <a:pt x="739" y="1774"/>
                  </a:cubicBezTo>
                  <a:cubicBezTo>
                    <a:pt x="836" y="1794"/>
                    <a:pt x="914" y="1794"/>
                    <a:pt x="992" y="1813"/>
                  </a:cubicBezTo>
                  <a:cubicBezTo>
                    <a:pt x="1031" y="1813"/>
                    <a:pt x="1050" y="1833"/>
                    <a:pt x="1070" y="1833"/>
                  </a:cubicBezTo>
                  <a:cubicBezTo>
                    <a:pt x="1187" y="1833"/>
                    <a:pt x="1303" y="1813"/>
                    <a:pt x="1400" y="1813"/>
                  </a:cubicBezTo>
                  <a:cubicBezTo>
                    <a:pt x="1517" y="1794"/>
                    <a:pt x="1614" y="1755"/>
                    <a:pt x="1712" y="1716"/>
                  </a:cubicBezTo>
                  <a:cubicBezTo>
                    <a:pt x="1789" y="1677"/>
                    <a:pt x="1848" y="1638"/>
                    <a:pt x="1926" y="1599"/>
                  </a:cubicBezTo>
                  <a:cubicBezTo>
                    <a:pt x="1965" y="1560"/>
                    <a:pt x="2003" y="1541"/>
                    <a:pt x="2042" y="1502"/>
                  </a:cubicBezTo>
                  <a:cubicBezTo>
                    <a:pt x="2081" y="1463"/>
                    <a:pt x="2140" y="1405"/>
                    <a:pt x="2178" y="1366"/>
                  </a:cubicBezTo>
                  <a:cubicBezTo>
                    <a:pt x="2178" y="1366"/>
                    <a:pt x="2178" y="1346"/>
                    <a:pt x="2178" y="1346"/>
                  </a:cubicBezTo>
                  <a:cubicBezTo>
                    <a:pt x="2198" y="1308"/>
                    <a:pt x="2217" y="1269"/>
                    <a:pt x="2237" y="1230"/>
                  </a:cubicBezTo>
                  <a:cubicBezTo>
                    <a:pt x="2256" y="1191"/>
                    <a:pt x="2295" y="1152"/>
                    <a:pt x="2295" y="1094"/>
                  </a:cubicBezTo>
                  <a:cubicBezTo>
                    <a:pt x="2315" y="1035"/>
                    <a:pt x="2334" y="957"/>
                    <a:pt x="2334" y="899"/>
                  </a:cubicBezTo>
                  <a:cubicBezTo>
                    <a:pt x="2334" y="880"/>
                    <a:pt x="2334" y="860"/>
                    <a:pt x="2334" y="860"/>
                  </a:cubicBezTo>
                  <a:cubicBezTo>
                    <a:pt x="2334" y="782"/>
                    <a:pt x="2334" y="724"/>
                    <a:pt x="2315" y="646"/>
                  </a:cubicBezTo>
                  <a:cubicBezTo>
                    <a:pt x="2315" y="646"/>
                    <a:pt x="2315" y="627"/>
                    <a:pt x="2315" y="627"/>
                  </a:cubicBezTo>
                  <a:cubicBezTo>
                    <a:pt x="2295" y="549"/>
                    <a:pt x="2276" y="491"/>
                    <a:pt x="2237" y="432"/>
                  </a:cubicBezTo>
                  <a:cubicBezTo>
                    <a:pt x="2237" y="413"/>
                    <a:pt x="2159" y="296"/>
                    <a:pt x="2140" y="277"/>
                  </a:cubicBezTo>
                  <a:cubicBezTo>
                    <a:pt x="2140" y="277"/>
                    <a:pt x="2140" y="277"/>
                    <a:pt x="2140" y="257"/>
                  </a:cubicBezTo>
                  <a:cubicBezTo>
                    <a:pt x="2120" y="257"/>
                    <a:pt x="2003" y="141"/>
                    <a:pt x="1984" y="141"/>
                  </a:cubicBezTo>
                  <a:cubicBezTo>
                    <a:pt x="1945" y="121"/>
                    <a:pt x="1770" y="43"/>
                    <a:pt x="1789" y="43"/>
                  </a:cubicBezTo>
                  <a:cubicBezTo>
                    <a:pt x="1731" y="43"/>
                    <a:pt x="1634" y="24"/>
                    <a:pt x="1614" y="24"/>
                  </a:cubicBezTo>
                  <a:cubicBezTo>
                    <a:pt x="1601" y="17"/>
                    <a:pt x="1586" y="15"/>
                    <a:pt x="1572" y="15"/>
                  </a:cubicBezTo>
                  <a:cubicBezTo>
                    <a:pt x="1543" y="15"/>
                    <a:pt x="1517" y="24"/>
                    <a:pt x="1517" y="24"/>
                  </a:cubicBezTo>
                  <a:lnTo>
                    <a:pt x="1439" y="24"/>
                  </a:lnTo>
                  <a:cubicBezTo>
                    <a:pt x="1400" y="24"/>
                    <a:pt x="1362" y="4"/>
                    <a:pt x="1342" y="4"/>
                  </a:cubicBezTo>
                  <a:cubicBezTo>
                    <a:pt x="1309" y="2"/>
                    <a:pt x="1276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-6483625" y="2483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-6483625" y="2483263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0"/>
                  </a:moveTo>
                  <a:cubicBezTo>
                    <a:pt x="0" y="0"/>
                    <a:pt x="20" y="0"/>
                    <a:pt x="20" y="20"/>
                  </a:cubicBezTo>
                  <a:cubicBezTo>
                    <a:pt x="20" y="2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-6399025" y="2576888"/>
              <a:ext cx="64200" cy="50525"/>
            </a:xfrm>
            <a:custGeom>
              <a:avLst/>
              <a:gdLst/>
              <a:ahLst/>
              <a:cxnLst/>
              <a:rect l="l" t="t" r="r" b="b"/>
              <a:pathLst>
                <a:path w="2568" h="2021" extrusionOk="0">
                  <a:moveTo>
                    <a:pt x="1315" y="1"/>
                  </a:moveTo>
                  <a:cubicBezTo>
                    <a:pt x="1245" y="1"/>
                    <a:pt x="1172" y="15"/>
                    <a:pt x="1090" y="28"/>
                  </a:cubicBezTo>
                  <a:cubicBezTo>
                    <a:pt x="1031" y="28"/>
                    <a:pt x="954" y="48"/>
                    <a:pt x="895" y="87"/>
                  </a:cubicBezTo>
                  <a:cubicBezTo>
                    <a:pt x="818" y="106"/>
                    <a:pt x="740" y="126"/>
                    <a:pt x="681" y="165"/>
                  </a:cubicBezTo>
                  <a:cubicBezTo>
                    <a:pt x="487" y="281"/>
                    <a:pt x="351" y="398"/>
                    <a:pt x="215" y="573"/>
                  </a:cubicBezTo>
                  <a:cubicBezTo>
                    <a:pt x="156" y="651"/>
                    <a:pt x="117" y="748"/>
                    <a:pt x="78" y="845"/>
                  </a:cubicBezTo>
                  <a:cubicBezTo>
                    <a:pt x="40" y="943"/>
                    <a:pt x="20" y="1059"/>
                    <a:pt x="1" y="1157"/>
                  </a:cubicBezTo>
                  <a:cubicBezTo>
                    <a:pt x="1" y="1293"/>
                    <a:pt x="20" y="1409"/>
                    <a:pt x="78" y="1526"/>
                  </a:cubicBezTo>
                  <a:cubicBezTo>
                    <a:pt x="137" y="1623"/>
                    <a:pt x="215" y="1721"/>
                    <a:pt x="312" y="1798"/>
                  </a:cubicBezTo>
                  <a:cubicBezTo>
                    <a:pt x="526" y="1915"/>
                    <a:pt x="740" y="1993"/>
                    <a:pt x="973" y="2012"/>
                  </a:cubicBezTo>
                  <a:cubicBezTo>
                    <a:pt x="1007" y="2018"/>
                    <a:pt x="1043" y="2020"/>
                    <a:pt x="1080" y="2020"/>
                  </a:cubicBezTo>
                  <a:cubicBezTo>
                    <a:pt x="1168" y="2020"/>
                    <a:pt x="1260" y="2007"/>
                    <a:pt x="1343" y="1993"/>
                  </a:cubicBezTo>
                  <a:cubicBezTo>
                    <a:pt x="1401" y="1993"/>
                    <a:pt x="1440" y="1993"/>
                    <a:pt x="1498" y="1973"/>
                  </a:cubicBezTo>
                  <a:cubicBezTo>
                    <a:pt x="1732" y="1896"/>
                    <a:pt x="1926" y="1818"/>
                    <a:pt x="2121" y="1662"/>
                  </a:cubicBezTo>
                  <a:cubicBezTo>
                    <a:pt x="2198" y="1584"/>
                    <a:pt x="2276" y="1487"/>
                    <a:pt x="2354" y="1409"/>
                  </a:cubicBezTo>
                  <a:cubicBezTo>
                    <a:pt x="2432" y="1312"/>
                    <a:pt x="2471" y="1195"/>
                    <a:pt x="2529" y="1098"/>
                  </a:cubicBezTo>
                  <a:cubicBezTo>
                    <a:pt x="2568" y="1001"/>
                    <a:pt x="2568" y="904"/>
                    <a:pt x="2549" y="806"/>
                  </a:cubicBezTo>
                  <a:cubicBezTo>
                    <a:pt x="2549" y="709"/>
                    <a:pt x="2529" y="631"/>
                    <a:pt x="2490" y="554"/>
                  </a:cubicBezTo>
                  <a:cubicBezTo>
                    <a:pt x="2451" y="456"/>
                    <a:pt x="2393" y="398"/>
                    <a:pt x="2315" y="340"/>
                  </a:cubicBezTo>
                  <a:cubicBezTo>
                    <a:pt x="2257" y="262"/>
                    <a:pt x="2160" y="223"/>
                    <a:pt x="2082" y="184"/>
                  </a:cubicBezTo>
                  <a:cubicBezTo>
                    <a:pt x="2004" y="165"/>
                    <a:pt x="1946" y="165"/>
                    <a:pt x="1887" y="165"/>
                  </a:cubicBezTo>
                  <a:cubicBezTo>
                    <a:pt x="1829" y="126"/>
                    <a:pt x="1771" y="87"/>
                    <a:pt x="1712" y="67"/>
                  </a:cubicBezTo>
                  <a:cubicBezTo>
                    <a:pt x="1693" y="67"/>
                    <a:pt x="1673" y="48"/>
                    <a:pt x="1654" y="48"/>
                  </a:cubicBezTo>
                  <a:cubicBezTo>
                    <a:pt x="1576" y="28"/>
                    <a:pt x="1498" y="9"/>
                    <a:pt x="1401" y="9"/>
                  </a:cubicBezTo>
                  <a:cubicBezTo>
                    <a:pt x="1373" y="3"/>
                    <a:pt x="1344" y="1"/>
                    <a:pt x="1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-6775850" y="2221013"/>
              <a:ext cx="74425" cy="50400"/>
            </a:xfrm>
            <a:custGeom>
              <a:avLst/>
              <a:gdLst/>
              <a:ahLst/>
              <a:cxnLst/>
              <a:rect l="l" t="t" r="r" b="b"/>
              <a:pathLst>
                <a:path w="2977" h="2016" extrusionOk="0">
                  <a:moveTo>
                    <a:pt x="2018" y="1"/>
                  </a:moveTo>
                  <a:cubicBezTo>
                    <a:pt x="1978" y="1"/>
                    <a:pt x="1940" y="3"/>
                    <a:pt x="1906" y="7"/>
                  </a:cubicBezTo>
                  <a:cubicBezTo>
                    <a:pt x="1770" y="46"/>
                    <a:pt x="1634" y="124"/>
                    <a:pt x="1537" y="221"/>
                  </a:cubicBezTo>
                  <a:cubicBezTo>
                    <a:pt x="1381" y="221"/>
                    <a:pt x="1226" y="240"/>
                    <a:pt x="1070" y="279"/>
                  </a:cubicBezTo>
                  <a:cubicBezTo>
                    <a:pt x="934" y="318"/>
                    <a:pt x="778" y="377"/>
                    <a:pt x="662" y="435"/>
                  </a:cubicBezTo>
                  <a:cubicBezTo>
                    <a:pt x="526" y="493"/>
                    <a:pt x="389" y="591"/>
                    <a:pt x="273" y="668"/>
                  </a:cubicBezTo>
                  <a:cubicBezTo>
                    <a:pt x="78" y="824"/>
                    <a:pt x="0" y="1135"/>
                    <a:pt x="39" y="1349"/>
                  </a:cubicBezTo>
                  <a:cubicBezTo>
                    <a:pt x="98" y="1602"/>
                    <a:pt x="273" y="1796"/>
                    <a:pt x="526" y="1894"/>
                  </a:cubicBezTo>
                  <a:cubicBezTo>
                    <a:pt x="744" y="1976"/>
                    <a:pt x="980" y="2016"/>
                    <a:pt x="1218" y="2016"/>
                  </a:cubicBezTo>
                  <a:cubicBezTo>
                    <a:pt x="1767" y="2016"/>
                    <a:pt x="2330" y="1806"/>
                    <a:pt x="2723" y="1427"/>
                  </a:cubicBezTo>
                  <a:cubicBezTo>
                    <a:pt x="2898" y="1252"/>
                    <a:pt x="2976" y="1057"/>
                    <a:pt x="2957" y="824"/>
                  </a:cubicBezTo>
                  <a:cubicBezTo>
                    <a:pt x="2957" y="746"/>
                    <a:pt x="2937" y="649"/>
                    <a:pt x="2898" y="571"/>
                  </a:cubicBezTo>
                  <a:cubicBezTo>
                    <a:pt x="2840" y="454"/>
                    <a:pt x="2743" y="357"/>
                    <a:pt x="2646" y="299"/>
                  </a:cubicBezTo>
                  <a:cubicBezTo>
                    <a:pt x="2587" y="240"/>
                    <a:pt x="2509" y="182"/>
                    <a:pt x="2451" y="124"/>
                  </a:cubicBezTo>
                  <a:cubicBezTo>
                    <a:pt x="2344" y="32"/>
                    <a:pt x="2165" y="1"/>
                    <a:pt x="2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-6855100" y="2079188"/>
              <a:ext cx="62250" cy="57550"/>
            </a:xfrm>
            <a:custGeom>
              <a:avLst/>
              <a:gdLst/>
              <a:ahLst/>
              <a:cxnLst/>
              <a:rect l="l" t="t" r="r" b="b"/>
              <a:pathLst>
                <a:path w="2490" h="2302" extrusionOk="0">
                  <a:moveTo>
                    <a:pt x="1459" y="1"/>
                  </a:moveTo>
                  <a:cubicBezTo>
                    <a:pt x="1342" y="1"/>
                    <a:pt x="1206" y="20"/>
                    <a:pt x="1109" y="79"/>
                  </a:cubicBezTo>
                  <a:cubicBezTo>
                    <a:pt x="1012" y="98"/>
                    <a:pt x="934" y="137"/>
                    <a:pt x="856" y="195"/>
                  </a:cubicBezTo>
                  <a:cubicBezTo>
                    <a:pt x="739" y="273"/>
                    <a:pt x="603" y="351"/>
                    <a:pt x="506" y="468"/>
                  </a:cubicBezTo>
                  <a:cubicBezTo>
                    <a:pt x="389" y="565"/>
                    <a:pt x="292" y="682"/>
                    <a:pt x="214" y="798"/>
                  </a:cubicBezTo>
                  <a:cubicBezTo>
                    <a:pt x="156" y="896"/>
                    <a:pt x="117" y="993"/>
                    <a:pt x="78" y="1090"/>
                  </a:cubicBezTo>
                  <a:cubicBezTo>
                    <a:pt x="0" y="1246"/>
                    <a:pt x="0" y="1421"/>
                    <a:pt x="39" y="1576"/>
                  </a:cubicBezTo>
                  <a:cubicBezTo>
                    <a:pt x="59" y="1810"/>
                    <a:pt x="234" y="2024"/>
                    <a:pt x="428" y="2160"/>
                  </a:cubicBezTo>
                  <a:cubicBezTo>
                    <a:pt x="506" y="2199"/>
                    <a:pt x="584" y="2238"/>
                    <a:pt x="681" y="2257"/>
                  </a:cubicBezTo>
                  <a:cubicBezTo>
                    <a:pt x="760" y="2273"/>
                    <a:pt x="838" y="2301"/>
                    <a:pt x="917" y="2301"/>
                  </a:cubicBezTo>
                  <a:cubicBezTo>
                    <a:pt x="935" y="2301"/>
                    <a:pt x="954" y="2300"/>
                    <a:pt x="973" y="2296"/>
                  </a:cubicBezTo>
                  <a:cubicBezTo>
                    <a:pt x="1050" y="2296"/>
                    <a:pt x="1148" y="2296"/>
                    <a:pt x="1245" y="2276"/>
                  </a:cubicBezTo>
                  <a:cubicBezTo>
                    <a:pt x="1342" y="2257"/>
                    <a:pt x="1439" y="2218"/>
                    <a:pt x="1517" y="2179"/>
                  </a:cubicBezTo>
                  <a:cubicBezTo>
                    <a:pt x="1653" y="2121"/>
                    <a:pt x="1790" y="2024"/>
                    <a:pt x="1887" y="1946"/>
                  </a:cubicBezTo>
                  <a:cubicBezTo>
                    <a:pt x="2023" y="1849"/>
                    <a:pt x="2120" y="1732"/>
                    <a:pt x="2217" y="1596"/>
                  </a:cubicBezTo>
                  <a:cubicBezTo>
                    <a:pt x="2315" y="1460"/>
                    <a:pt x="2392" y="1323"/>
                    <a:pt x="2451" y="1168"/>
                  </a:cubicBezTo>
                  <a:cubicBezTo>
                    <a:pt x="2470" y="1071"/>
                    <a:pt x="2490" y="973"/>
                    <a:pt x="2470" y="876"/>
                  </a:cubicBezTo>
                  <a:cubicBezTo>
                    <a:pt x="2470" y="798"/>
                    <a:pt x="2451" y="701"/>
                    <a:pt x="2412" y="623"/>
                  </a:cubicBezTo>
                  <a:cubicBezTo>
                    <a:pt x="2373" y="565"/>
                    <a:pt x="2334" y="526"/>
                    <a:pt x="2295" y="468"/>
                  </a:cubicBezTo>
                  <a:cubicBezTo>
                    <a:pt x="2217" y="370"/>
                    <a:pt x="2120" y="293"/>
                    <a:pt x="1984" y="254"/>
                  </a:cubicBezTo>
                  <a:lnTo>
                    <a:pt x="1965" y="254"/>
                  </a:lnTo>
                  <a:cubicBezTo>
                    <a:pt x="1887" y="156"/>
                    <a:pt x="1770" y="59"/>
                    <a:pt x="1653" y="40"/>
                  </a:cubicBezTo>
                  <a:cubicBezTo>
                    <a:pt x="1576" y="20"/>
                    <a:pt x="1517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-6925600" y="1961538"/>
              <a:ext cx="54950" cy="55150"/>
            </a:xfrm>
            <a:custGeom>
              <a:avLst/>
              <a:gdLst/>
              <a:ahLst/>
              <a:cxnLst/>
              <a:rect l="l" t="t" r="r" b="b"/>
              <a:pathLst>
                <a:path w="2198" h="2206" extrusionOk="0">
                  <a:moveTo>
                    <a:pt x="1517" y="0"/>
                  </a:moveTo>
                  <a:cubicBezTo>
                    <a:pt x="1381" y="0"/>
                    <a:pt x="1225" y="39"/>
                    <a:pt x="1089" y="117"/>
                  </a:cubicBezTo>
                  <a:cubicBezTo>
                    <a:pt x="1089" y="117"/>
                    <a:pt x="1070" y="117"/>
                    <a:pt x="1050" y="136"/>
                  </a:cubicBezTo>
                  <a:cubicBezTo>
                    <a:pt x="934" y="195"/>
                    <a:pt x="817" y="292"/>
                    <a:pt x="739" y="428"/>
                  </a:cubicBezTo>
                  <a:cubicBezTo>
                    <a:pt x="583" y="584"/>
                    <a:pt x="408" y="739"/>
                    <a:pt x="253" y="914"/>
                  </a:cubicBezTo>
                  <a:cubicBezTo>
                    <a:pt x="156" y="992"/>
                    <a:pt x="78" y="1089"/>
                    <a:pt x="39" y="1225"/>
                  </a:cubicBezTo>
                  <a:cubicBezTo>
                    <a:pt x="0" y="1303"/>
                    <a:pt x="0" y="1400"/>
                    <a:pt x="19" y="1498"/>
                  </a:cubicBezTo>
                  <a:cubicBezTo>
                    <a:pt x="19" y="1595"/>
                    <a:pt x="39" y="1673"/>
                    <a:pt x="78" y="1770"/>
                  </a:cubicBezTo>
                  <a:cubicBezTo>
                    <a:pt x="136" y="1867"/>
                    <a:pt x="214" y="1965"/>
                    <a:pt x="331" y="2042"/>
                  </a:cubicBezTo>
                  <a:cubicBezTo>
                    <a:pt x="408" y="2081"/>
                    <a:pt x="486" y="2120"/>
                    <a:pt x="564" y="2159"/>
                  </a:cubicBezTo>
                  <a:cubicBezTo>
                    <a:pt x="642" y="2178"/>
                    <a:pt x="739" y="2198"/>
                    <a:pt x="817" y="2198"/>
                  </a:cubicBezTo>
                  <a:cubicBezTo>
                    <a:pt x="851" y="2204"/>
                    <a:pt x="887" y="2206"/>
                    <a:pt x="923" y="2206"/>
                  </a:cubicBezTo>
                  <a:cubicBezTo>
                    <a:pt x="1010" y="2206"/>
                    <a:pt x="1098" y="2192"/>
                    <a:pt x="1167" y="2178"/>
                  </a:cubicBezTo>
                  <a:cubicBezTo>
                    <a:pt x="1284" y="2178"/>
                    <a:pt x="1400" y="2140"/>
                    <a:pt x="1498" y="2081"/>
                  </a:cubicBezTo>
                  <a:cubicBezTo>
                    <a:pt x="1575" y="2042"/>
                    <a:pt x="1634" y="1984"/>
                    <a:pt x="1712" y="1945"/>
                  </a:cubicBezTo>
                  <a:cubicBezTo>
                    <a:pt x="1731" y="1926"/>
                    <a:pt x="1750" y="1906"/>
                    <a:pt x="1770" y="1887"/>
                  </a:cubicBezTo>
                  <a:cubicBezTo>
                    <a:pt x="1828" y="1828"/>
                    <a:pt x="1887" y="1770"/>
                    <a:pt x="1945" y="1692"/>
                  </a:cubicBezTo>
                  <a:cubicBezTo>
                    <a:pt x="1984" y="1614"/>
                    <a:pt x="2023" y="1517"/>
                    <a:pt x="2062" y="1459"/>
                  </a:cubicBezTo>
                  <a:cubicBezTo>
                    <a:pt x="2120" y="1362"/>
                    <a:pt x="2120" y="1225"/>
                    <a:pt x="2139" y="1128"/>
                  </a:cubicBezTo>
                  <a:cubicBezTo>
                    <a:pt x="2159" y="1070"/>
                    <a:pt x="2159" y="1012"/>
                    <a:pt x="2159" y="953"/>
                  </a:cubicBezTo>
                  <a:cubicBezTo>
                    <a:pt x="2178" y="875"/>
                    <a:pt x="2198" y="817"/>
                    <a:pt x="2198" y="739"/>
                  </a:cubicBezTo>
                  <a:cubicBezTo>
                    <a:pt x="2198" y="661"/>
                    <a:pt x="2178" y="564"/>
                    <a:pt x="2139" y="486"/>
                  </a:cubicBezTo>
                  <a:cubicBezTo>
                    <a:pt x="2120" y="389"/>
                    <a:pt x="2081" y="311"/>
                    <a:pt x="2023" y="234"/>
                  </a:cubicBezTo>
                  <a:cubicBezTo>
                    <a:pt x="1887" y="97"/>
                    <a:pt x="1712" y="0"/>
                    <a:pt x="1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-6977650" y="2064613"/>
              <a:ext cx="37000" cy="37950"/>
            </a:xfrm>
            <a:custGeom>
              <a:avLst/>
              <a:gdLst/>
              <a:ahLst/>
              <a:cxnLst/>
              <a:rect l="l" t="t" r="r" b="b"/>
              <a:pathLst>
                <a:path w="1480" h="1518" extrusionOk="0">
                  <a:moveTo>
                    <a:pt x="779" y="0"/>
                  </a:moveTo>
                  <a:cubicBezTo>
                    <a:pt x="721" y="0"/>
                    <a:pt x="662" y="20"/>
                    <a:pt x="604" y="20"/>
                  </a:cubicBezTo>
                  <a:lnTo>
                    <a:pt x="584" y="20"/>
                  </a:lnTo>
                  <a:cubicBezTo>
                    <a:pt x="507" y="39"/>
                    <a:pt x="409" y="78"/>
                    <a:pt x="351" y="137"/>
                  </a:cubicBezTo>
                  <a:cubicBezTo>
                    <a:pt x="273" y="175"/>
                    <a:pt x="195" y="234"/>
                    <a:pt x="157" y="331"/>
                  </a:cubicBezTo>
                  <a:cubicBezTo>
                    <a:pt x="98" y="389"/>
                    <a:pt x="79" y="448"/>
                    <a:pt x="59" y="526"/>
                  </a:cubicBezTo>
                  <a:cubicBezTo>
                    <a:pt x="40" y="603"/>
                    <a:pt x="20" y="662"/>
                    <a:pt x="1" y="759"/>
                  </a:cubicBezTo>
                  <a:cubicBezTo>
                    <a:pt x="20" y="817"/>
                    <a:pt x="20" y="876"/>
                    <a:pt x="20" y="934"/>
                  </a:cubicBezTo>
                  <a:cubicBezTo>
                    <a:pt x="40" y="1051"/>
                    <a:pt x="98" y="1167"/>
                    <a:pt x="176" y="1265"/>
                  </a:cubicBezTo>
                  <a:lnTo>
                    <a:pt x="195" y="1265"/>
                  </a:lnTo>
                  <a:cubicBezTo>
                    <a:pt x="195" y="1265"/>
                    <a:pt x="332" y="1381"/>
                    <a:pt x="332" y="1381"/>
                  </a:cubicBezTo>
                  <a:cubicBezTo>
                    <a:pt x="390" y="1420"/>
                    <a:pt x="448" y="1459"/>
                    <a:pt x="507" y="1479"/>
                  </a:cubicBezTo>
                  <a:cubicBezTo>
                    <a:pt x="507" y="1479"/>
                    <a:pt x="701" y="1517"/>
                    <a:pt x="701" y="1517"/>
                  </a:cubicBezTo>
                  <a:cubicBezTo>
                    <a:pt x="759" y="1517"/>
                    <a:pt x="837" y="1517"/>
                    <a:pt x="896" y="1498"/>
                  </a:cubicBezTo>
                  <a:cubicBezTo>
                    <a:pt x="896" y="1498"/>
                    <a:pt x="1071" y="1440"/>
                    <a:pt x="1071" y="1440"/>
                  </a:cubicBezTo>
                  <a:cubicBezTo>
                    <a:pt x="1071" y="1440"/>
                    <a:pt x="1226" y="1323"/>
                    <a:pt x="1226" y="1323"/>
                  </a:cubicBezTo>
                  <a:cubicBezTo>
                    <a:pt x="1265" y="1284"/>
                    <a:pt x="1304" y="1226"/>
                    <a:pt x="1343" y="1187"/>
                  </a:cubicBezTo>
                  <a:lnTo>
                    <a:pt x="1362" y="1187"/>
                  </a:lnTo>
                  <a:cubicBezTo>
                    <a:pt x="1382" y="1128"/>
                    <a:pt x="1421" y="1051"/>
                    <a:pt x="1440" y="992"/>
                  </a:cubicBezTo>
                  <a:cubicBezTo>
                    <a:pt x="1440" y="973"/>
                    <a:pt x="1440" y="973"/>
                    <a:pt x="1440" y="973"/>
                  </a:cubicBezTo>
                  <a:cubicBezTo>
                    <a:pt x="1460" y="953"/>
                    <a:pt x="1479" y="817"/>
                    <a:pt x="1479" y="798"/>
                  </a:cubicBezTo>
                  <a:cubicBezTo>
                    <a:pt x="1479" y="778"/>
                    <a:pt x="1479" y="778"/>
                    <a:pt x="1479" y="778"/>
                  </a:cubicBezTo>
                  <a:cubicBezTo>
                    <a:pt x="1479" y="759"/>
                    <a:pt x="1479" y="603"/>
                    <a:pt x="1479" y="584"/>
                  </a:cubicBezTo>
                  <a:lnTo>
                    <a:pt x="1460" y="584"/>
                  </a:lnTo>
                  <a:cubicBezTo>
                    <a:pt x="1460" y="584"/>
                    <a:pt x="1401" y="409"/>
                    <a:pt x="1401" y="409"/>
                  </a:cubicBezTo>
                  <a:cubicBezTo>
                    <a:pt x="1401" y="409"/>
                    <a:pt x="1304" y="253"/>
                    <a:pt x="1304" y="253"/>
                  </a:cubicBezTo>
                  <a:cubicBezTo>
                    <a:pt x="1265" y="195"/>
                    <a:pt x="1207" y="156"/>
                    <a:pt x="1168" y="137"/>
                  </a:cubicBezTo>
                  <a:cubicBezTo>
                    <a:pt x="1110" y="98"/>
                    <a:pt x="1051" y="59"/>
                    <a:pt x="973" y="39"/>
                  </a:cubicBezTo>
                  <a:cubicBezTo>
                    <a:pt x="915" y="20"/>
                    <a:pt x="857" y="0"/>
                    <a:pt x="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-6894975" y="2226038"/>
              <a:ext cx="36975" cy="37950"/>
            </a:xfrm>
            <a:custGeom>
              <a:avLst/>
              <a:gdLst/>
              <a:ahLst/>
              <a:cxnLst/>
              <a:rect l="l" t="t" r="r" b="b"/>
              <a:pathLst>
                <a:path w="1479" h="1518" extrusionOk="0">
                  <a:moveTo>
                    <a:pt x="798" y="1"/>
                  </a:moveTo>
                  <a:cubicBezTo>
                    <a:pt x="662" y="1"/>
                    <a:pt x="545" y="20"/>
                    <a:pt x="428" y="78"/>
                  </a:cubicBezTo>
                  <a:cubicBezTo>
                    <a:pt x="389" y="98"/>
                    <a:pt x="331" y="137"/>
                    <a:pt x="292" y="176"/>
                  </a:cubicBezTo>
                  <a:cubicBezTo>
                    <a:pt x="195" y="253"/>
                    <a:pt x="117" y="370"/>
                    <a:pt x="78" y="487"/>
                  </a:cubicBezTo>
                  <a:lnTo>
                    <a:pt x="59" y="584"/>
                  </a:lnTo>
                  <a:cubicBezTo>
                    <a:pt x="20" y="681"/>
                    <a:pt x="0" y="759"/>
                    <a:pt x="20" y="856"/>
                  </a:cubicBezTo>
                  <a:cubicBezTo>
                    <a:pt x="20" y="954"/>
                    <a:pt x="39" y="1051"/>
                    <a:pt x="98" y="1129"/>
                  </a:cubicBezTo>
                  <a:cubicBezTo>
                    <a:pt x="136" y="1206"/>
                    <a:pt x="195" y="1284"/>
                    <a:pt x="253" y="1343"/>
                  </a:cubicBezTo>
                  <a:cubicBezTo>
                    <a:pt x="331" y="1401"/>
                    <a:pt x="409" y="1459"/>
                    <a:pt x="506" y="1479"/>
                  </a:cubicBezTo>
                  <a:cubicBezTo>
                    <a:pt x="564" y="1498"/>
                    <a:pt x="623" y="1498"/>
                    <a:pt x="700" y="1518"/>
                  </a:cubicBezTo>
                  <a:cubicBezTo>
                    <a:pt x="817" y="1518"/>
                    <a:pt x="934" y="1498"/>
                    <a:pt x="1051" y="1440"/>
                  </a:cubicBezTo>
                  <a:cubicBezTo>
                    <a:pt x="1089" y="1401"/>
                    <a:pt x="1148" y="1382"/>
                    <a:pt x="1206" y="1343"/>
                  </a:cubicBezTo>
                  <a:cubicBezTo>
                    <a:pt x="1303" y="1245"/>
                    <a:pt x="1362" y="1148"/>
                    <a:pt x="1401" y="1031"/>
                  </a:cubicBezTo>
                  <a:lnTo>
                    <a:pt x="1440" y="934"/>
                  </a:lnTo>
                  <a:cubicBezTo>
                    <a:pt x="1478" y="837"/>
                    <a:pt x="1478" y="740"/>
                    <a:pt x="1459" y="662"/>
                  </a:cubicBezTo>
                  <a:cubicBezTo>
                    <a:pt x="1459" y="565"/>
                    <a:pt x="1440" y="467"/>
                    <a:pt x="1401" y="390"/>
                  </a:cubicBezTo>
                  <a:cubicBezTo>
                    <a:pt x="1362" y="312"/>
                    <a:pt x="1303" y="234"/>
                    <a:pt x="1226" y="176"/>
                  </a:cubicBezTo>
                  <a:cubicBezTo>
                    <a:pt x="1167" y="117"/>
                    <a:pt x="1070" y="59"/>
                    <a:pt x="992" y="39"/>
                  </a:cubicBezTo>
                  <a:cubicBezTo>
                    <a:pt x="914" y="20"/>
                    <a:pt x="856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-6788500" y="2350038"/>
              <a:ext cx="42325" cy="38925"/>
            </a:xfrm>
            <a:custGeom>
              <a:avLst/>
              <a:gdLst/>
              <a:ahLst/>
              <a:cxnLst/>
              <a:rect l="l" t="t" r="r" b="b"/>
              <a:pathLst>
                <a:path w="1693" h="1557" extrusionOk="0">
                  <a:moveTo>
                    <a:pt x="1012" y="0"/>
                  </a:moveTo>
                  <a:cubicBezTo>
                    <a:pt x="876" y="0"/>
                    <a:pt x="759" y="20"/>
                    <a:pt x="643" y="78"/>
                  </a:cubicBezTo>
                  <a:cubicBezTo>
                    <a:pt x="565" y="117"/>
                    <a:pt x="487" y="156"/>
                    <a:pt x="390" y="214"/>
                  </a:cubicBezTo>
                  <a:cubicBezTo>
                    <a:pt x="312" y="253"/>
                    <a:pt x="234" y="292"/>
                    <a:pt x="176" y="370"/>
                  </a:cubicBezTo>
                  <a:cubicBezTo>
                    <a:pt x="117" y="448"/>
                    <a:pt x="59" y="525"/>
                    <a:pt x="40" y="623"/>
                  </a:cubicBezTo>
                  <a:cubicBezTo>
                    <a:pt x="1" y="720"/>
                    <a:pt x="1" y="798"/>
                    <a:pt x="20" y="895"/>
                  </a:cubicBezTo>
                  <a:cubicBezTo>
                    <a:pt x="20" y="992"/>
                    <a:pt x="40" y="1089"/>
                    <a:pt x="79" y="1167"/>
                  </a:cubicBezTo>
                  <a:cubicBezTo>
                    <a:pt x="117" y="1206"/>
                    <a:pt x="156" y="1264"/>
                    <a:pt x="176" y="1323"/>
                  </a:cubicBezTo>
                  <a:cubicBezTo>
                    <a:pt x="273" y="1420"/>
                    <a:pt x="370" y="1478"/>
                    <a:pt x="487" y="1517"/>
                  </a:cubicBezTo>
                  <a:cubicBezTo>
                    <a:pt x="565" y="1537"/>
                    <a:pt x="623" y="1537"/>
                    <a:pt x="681" y="1556"/>
                  </a:cubicBezTo>
                  <a:cubicBezTo>
                    <a:pt x="798" y="1556"/>
                    <a:pt x="934" y="1537"/>
                    <a:pt x="1032" y="1478"/>
                  </a:cubicBezTo>
                  <a:cubicBezTo>
                    <a:pt x="1129" y="1439"/>
                    <a:pt x="1207" y="1401"/>
                    <a:pt x="1284" y="1362"/>
                  </a:cubicBezTo>
                  <a:cubicBezTo>
                    <a:pt x="1382" y="1323"/>
                    <a:pt x="1440" y="1264"/>
                    <a:pt x="1498" y="1187"/>
                  </a:cubicBezTo>
                  <a:cubicBezTo>
                    <a:pt x="1576" y="1109"/>
                    <a:pt x="1615" y="1031"/>
                    <a:pt x="1654" y="934"/>
                  </a:cubicBezTo>
                  <a:cubicBezTo>
                    <a:pt x="1673" y="856"/>
                    <a:pt x="1693" y="759"/>
                    <a:pt x="1673" y="661"/>
                  </a:cubicBezTo>
                  <a:cubicBezTo>
                    <a:pt x="1673" y="564"/>
                    <a:pt x="1654" y="486"/>
                    <a:pt x="1615" y="389"/>
                  </a:cubicBezTo>
                  <a:cubicBezTo>
                    <a:pt x="1576" y="350"/>
                    <a:pt x="1537" y="292"/>
                    <a:pt x="1498" y="253"/>
                  </a:cubicBezTo>
                  <a:cubicBezTo>
                    <a:pt x="1421" y="156"/>
                    <a:pt x="1323" y="78"/>
                    <a:pt x="1187" y="39"/>
                  </a:cubicBezTo>
                  <a:cubicBezTo>
                    <a:pt x="1129" y="20"/>
                    <a:pt x="1070" y="2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-6687350" y="2452138"/>
              <a:ext cx="52525" cy="46700"/>
            </a:xfrm>
            <a:custGeom>
              <a:avLst/>
              <a:gdLst/>
              <a:ahLst/>
              <a:cxnLst/>
              <a:rect l="l" t="t" r="r" b="b"/>
              <a:pathLst>
                <a:path w="2101" h="1868" extrusionOk="0">
                  <a:moveTo>
                    <a:pt x="1284" y="1"/>
                  </a:moveTo>
                  <a:cubicBezTo>
                    <a:pt x="1187" y="1"/>
                    <a:pt x="1109" y="1"/>
                    <a:pt x="1012" y="20"/>
                  </a:cubicBezTo>
                  <a:cubicBezTo>
                    <a:pt x="973" y="20"/>
                    <a:pt x="953" y="39"/>
                    <a:pt x="934" y="39"/>
                  </a:cubicBezTo>
                  <a:cubicBezTo>
                    <a:pt x="837" y="59"/>
                    <a:pt x="759" y="98"/>
                    <a:pt x="681" y="137"/>
                  </a:cubicBezTo>
                  <a:cubicBezTo>
                    <a:pt x="642" y="137"/>
                    <a:pt x="623" y="156"/>
                    <a:pt x="584" y="176"/>
                  </a:cubicBezTo>
                  <a:cubicBezTo>
                    <a:pt x="525" y="214"/>
                    <a:pt x="448" y="273"/>
                    <a:pt x="370" y="331"/>
                  </a:cubicBezTo>
                  <a:cubicBezTo>
                    <a:pt x="350" y="351"/>
                    <a:pt x="331" y="370"/>
                    <a:pt x="311" y="390"/>
                  </a:cubicBezTo>
                  <a:cubicBezTo>
                    <a:pt x="253" y="467"/>
                    <a:pt x="175" y="526"/>
                    <a:pt x="136" y="603"/>
                  </a:cubicBezTo>
                  <a:cubicBezTo>
                    <a:pt x="78" y="681"/>
                    <a:pt x="39" y="779"/>
                    <a:pt x="39" y="876"/>
                  </a:cubicBezTo>
                  <a:cubicBezTo>
                    <a:pt x="0" y="954"/>
                    <a:pt x="0" y="1051"/>
                    <a:pt x="20" y="1148"/>
                  </a:cubicBezTo>
                  <a:lnTo>
                    <a:pt x="97" y="1323"/>
                  </a:lnTo>
                  <a:cubicBezTo>
                    <a:pt x="136" y="1440"/>
                    <a:pt x="234" y="1518"/>
                    <a:pt x="331" y="1595"/>
                  </a:cubicBezTo>
                  <a:cubicBezTo>
                    <a:pt x="370" y="1615"/>
                    <a:pt x="409" y="1634"/>
                    <a:pt x="448" y="1654"/>
                  </a:cubicBezTo>
                  <a:cubicBezTo>
                    <a:pt x="486" y="1693"/>
                    <a:pt x="525" y="1712"/>
                    <a:pt x="584" y="1732"/>
                  </a:cubicBezTo>
                  <a:cubicBezTo>
                    <a:pt x="623" y="1751"/>
                    <a:pt x="661" y="1770"/>
                    <a:pt x="720" y="1790"/>
                  </a:cubicBezTo>
                  <a:cubicBezTo>
                    <a:pt x="817" y="1829"/>
                    <a:pt x="914" y="1848"/>
                    <a:pt x="1012" y="1868"/>
                  </a:cubicBezTo>
                  <a:lnTo>
                    <a:pt x="1070" y="1868"/>
                  </a:lnTo>
                  <a:cubicBezTo>
                    <a:pt x="1109" y="1868"/>
                    <a:pt x="1148" y="1868"/>
                    <a:pt x="1187" y="1848"/>
                  </a:cubicBezTo>
                  <a:lnTo>
                    <a:pt x="1303" y="1848"/>
                  </a:lnTo>
                  <a:cubicBezTo>
                    <a:pt x="1323" y="1848"/>
                    <a:pt x="1323" y="1848"/>
                    <a:pt x="1342" y="1829"/>
                  </a:cubicBezTo>
                  <a:cubicBezTo>
                    <a:pt x="1401" y="1809"/>
                    <a:pt x="1478" y="1790"/>
                    <a:pt x="1537" y="1770"/>
                  </a:cubicBezTo>
                  <a:cubicBezTo>
                    <a:pt x="1537" y="1770"/>
                    <a:pt x="1556" y="1770"/>
                    <a:pt x="1556" y="1751"/>
                  </a:cubicBezTo>
                  <a:cubicBezTo>
                    <a:pt x="1634" y="1712"/>
                    <a:pt x="1712" y="1673"/>
                    <a:pt x="1790" y="1615"/>
                  </a:cubicBezTo>
                  <a:cubicBezTo>
                    <a:pt x="1965" y="1440"/>
                    <a:pt x="2081" y="1206"/>
                    <a:pt x="2101" y="954"/>
                  </a:cubicBezTo>
                  <a:cubicBezTo>
                    <a:pt x="2101" y="876"/>
                    <a:pt x="2081" y="779"/>
                    <a:pt x="2042" y="701"/>
                  </a:cubicBezTo>
                  <a:cubicBezTo>
                    <a:pt x="2042" y="642"/>
                    <a:pt x="2042" y="603"/>
                    <a:pt x="2042" y="565"/>
                  </a:cubicBezTo>
                  <a:cubicBezTo>
                    <a:pt x="2003" y="448"/>
                    <a:pt x="1965" y="331"/>
                    <a:pt x="1867" y="234"/>
                  </a:cubicBezTo>
                  <a:cubicBezTo>
                    <a:pt x="1828" y="195"/>
                    <a:pt x="1790" y="156"/>
                    <a:pt x="1731" y="117"/>
                  </a:cubicBezTo>
                  <a:cubicBezTo>
                    <a:pt x="1634" y="39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-6572125" y="2575638"/>
              <a:ext cx="48175" cy="48650"/>
            </a:xfrm>
            <a:custGeom>
              <a:avLst/>
              <a:gdLst/>
              <a:ahLst/>
              <a:cxnLst/>
              <a:rect l="l" t="t" r="r" b="b"/>
              <a:pathLst>
                <a:path w="1927" h="1946" extrusionOk="0">
                  <a:moveTo>
                    <a:pt x="1226" y="1"/>
                  </a:moveTo>
                  <a:cubicBezTo>
                    <a:pt x="1109" y="1"/>
                    <a:pt x="993" y="20"/>
                    <a:pt x="876" y="78"/>
                  </a:cubicBezTo>
                  <a:cubicBezTo>
                    <a:pt x="779" y="137"/>
                    <a:pt x="681" y="195"/>
                    <a:pt x="584" y="273"/>
                  </a:cubicBezTo>
                  <a:cubicBezTo>
                    <a:pt x="545" y="292"/>
                    <a:pt x="506" y="331"/>
                    <a:pt x="448" y="370"/>
                  </a:cubicBezTo>
                  <a:cubicBezTo>
                    <a:pt x="370" y="448"/>
                    <a:pt x="292" y="545"/>
                    <a:pt x="234" y="623"/>
                  </a:cubicBezTo>
                  <a:cubicBezTo>
                    <a:pt x="195" y="662"/>
                    <a:pt x="156" y="720"/>
                    <a:pt x="117" y="759"/>
                  </a:cubicBezTo>
                  <a:lnTo>
                    <a:pt x="40" y="934"/>
                  </a:lnTo>
                  <a:cubicBezTo>
                    <a:pt x="1" y="1031"/>
                    <a:pt x="1" y="1129"/>
                    <a:pt x="20" y="1207"/>
                  </a:cubicBezTo>
                  <a:cubicBezTo>
                    <a:pt x="1" y="1284"/>
                    <a:pt x="20" y="1343"/>
                    <a:pt x="59" y="1401"/>
                  </a:cubicBezTo>
                  <a:cubicBezTo>
                    <a:pt x="78" y="1479"/>
                    <a:pt x="117" y="1557"/>
                    <a:pt x="176" y="1634"/>
                  </a:cubicBezTo>
                  <a:cubicBezTo>
                    <a:pt x="234" y="1673"/>
                    <a:pt x="292" y="1732"/>
                    <a:pt x="351" y="1771"/>
                  </a:cubicBezTo>
                  <a:cubicBezTo>
                    <a:pt x="351" y="1790"/>
                    <a:pt x="370" y="1790"/>
                    <a:pt x="390" y="1790"/>
                  </a:cubicBezTo>
                  <a:cubicBezTo>
                    <a:pt x="448" y="1829"/>
                    <a:pt x="545" y="1887"/>
                    <a:pt x="623" y="1907"/>
                  </a:cubicBezTo>
                  <a:cubicBezTo>
                    <a:pt x="701" y="1926"/>
                    <a:pt x="798" y="1946"/>
                    <a:pt x="876" y="1946"/>
                  </a:cubicBezTo>
                  <a:cubicBezTo>
                    <a:pt x="954" y="1946"/>
                    <a:pt x="1032" y="1926"/>
                    <a:pt x="1109" y="1926"/>
                  </a:cubicBezTo>
                  <a:lnTo>
                    <a:pt x="1148" y="1926"/>
                  </a:lnTo>
                  <a:cubicBezTo>
                    <a:pt x="1226" y="1907"/>
                    <a:pt x="1304" y="1868"/>
                    <a:pt x="1382" y="1829"/>
                  </a:cubicBezTo>
                  <a:cubicBezTo>
                    <a:pt x="1401" y="1829"/>
                    <a:pt x="1401" y="1829"/>
                    <a:pt x="1420" y="1809"/>
                  </a:cubicBezTo>
                  <a:cubicBezTo>
                    <a:pt x="1479" y="1771"/>
                    <a:pt x="1537" y="1732"/>
                    <a:pt x="1596" y="1693"/>
                  </a:cubicBezTo>
                  <a:cubicBezTo>
                    <a:pt x="1615" y="1693"/>
                    <a:pt x="1615" y="1673"/>
                    <a:pt x="1634" y="1673"/>
                  </a:cubicBezTo>
                  <a:cubicBezTo>
                    <a:pt x="1673" y="1615"/>
                    <a:pt x="1732" y="1557"/>
                    <a:pt x="1771" y="1498"/>
                  </a:cubicBezTo>
                  <a:cubicBezTo>
                    <a:pt x="1829" y="1440"/>
                    <a:pt x="1868" y="1343"/>
                    <a:pt x="1887" y="1265"/>
                  </a:cubicBezTo>
                  <a:cubicBezTo>
                    <a:pt x="1926" y="1168"/>
                    <a:pt x="1926" y="1090"/>
                    <a:pt x="1926" y="993"/>
                  </a:cubicBezTo>
                  <a:cubicBezTo>
                    <a:pt x="1926" y="934"/>
                    <a:pt x="1907" y="895"/>
                    <a:pt x="1907" y="837"/>
                  </a:cubicBezTo>
                  <a:cubicBezTo>
                    <a:pt x="1907" y="779"/>
                    <a:pt x="1907" y="720"/>
                    <a:pt x="1907" y="662"/>
                  </a:cubicBezTo>
                  <a:cubicBezTo>
                    <a:pt x="1907" y="565"/>
                    <a:pt x="1887" y="487"/>
                    <a:pt x="1829" y="390"/>
                  </a:cubicBezTo>
                  <a:lnTo>
                    <a:pt x="1732" y="254"/>
                  </a:lnTo>
                  <a:cubicBezTo>
                    <a:pt x="1654" y="156"/>
                    <a:pt x="1537" y="78"/>
                    <a:pt x="1420" y="40"/>
                  </a:cubicBezTo>
                  <a:cubicBezTo>
                    <a:pt x="1362" y="20"/>
                    <a:pt x="1284" y="20"/>
                    <a:pt x="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-6707775" y="2587663"/>
              <a:ext cx="37450" cy="40525"/>
            </a:xfrm>
            <a:custGeom>
              <a:avLst/>
              <a:gdLst/>
              <a:ahLst/>
              <a:cxnLst/>
              <a:rect l="l" t="t" r="r" b="b"/>
              <a:pathLst>
                <a:path w="1498" h="1621" extrusionOk="0">
                  <a:moveTo>
                    <a:pt x="747" y="1"/>
                  </a:moveTo>
                  <a:cubicBezTo>
                    <a:pt x="640" y="1"/>
                    <a:pt x="547" y="36"/>
                    <a:pt x="467" y="84"/>
                  </a:cubicBezTo>
                  <a:lnTo>
                    <a:pt x="312" y="181"/>
                  </a:lnTo>
                  <a:cubicBezTo>
                    <a:pt x="214" y="259"/>
                    <a:pt x="136" y="375"/>
                    <a:pt x="98" y="492"/>
                  </a:cubicBezTo>
                  <a:lnTo>
                    <a:pt x="39" y="687"/>
                  </a:lnTo>
                  <a:cubicBezTo>
                    <a:pt x="0" y="764"/>
                    <a:pt x="0" y="862"/>
                    <a:pt x="20" y="959"/>
                  </a:cubicBezTo>
                  <a:cubicBezTo>
                    <a:pt x="20" y="1056"/>
                    <a:pt x="39" y="1134"/>
                    <a:pt x="78" y="1231"/>
                  </a:cubicBezTo>
                  <a:cubicBezTo>
                    <a:pt x="117" y="1309"/>
                    <a:pt x="175" y="1387"/>
                    <a:pt x="253" y="1445"/>
                  </a:cubicBezTo>
                  <a:cubicBezTo>
                    <a:pt x="312" y="1504"/>
                    <a:pt x="389" y="1562"/>
                    <a:pt x="487" y="1581"/>
                  </a:cubicBezTo>
                  <a:cubicBezTo>
                    <a:pt x="564" y="1601"/>
                    <a:pt x="623" y="1601"/>
                    <a:pt x="681" y="1620"/>
                  </a:cubicBezTo>
                  <a:cubicBezTo>
                    <a:pt x="798" y="1620"/>
                    <a:pt x="934" y="1601"/>
                    <a:pt x="1031" y="1542"/>
                  </a:cubicBezTo>
                  <a:cubicBezTo>
                    <a:pt x="1089" y="1504"/>
                    <a:pt x="1148" y="1465"/>
                    <a:pt x="1187" y="1445"/>
                  </a:cubicBezTo>
                  <a:cubicBezTo>
                    <a:pt x="1284" y="1348"/>
                    <a:pt x="1362" y="1251"/>
                    <a:pt x="1401" y="1134"/>
                  </a:cubicBezTo>
                  <a:lnTo>
                    <a:pt x="1459" y="939"/>
                  </a:lnTo>
                  <a:cubicBezTo>
                    <a:pt x="1498" y="842"/>
                    <a:pt x="1498" y="745"/>
                    <a:pt x="1478" y="667"/>
                  </a:cubicBezTo>
                  <a:cubicBezTo>
                    <a:pt x="1478" y="570"/>
                    <a:pt x="1459" y="473"/>
                    <a:pt x="1420" y="395"/>
                  </a:cubicBezTo>
                  <a:cubicBezTo>
                    <a:pt x="1381" y="298"/>
                    <a:pt x="1323" y="239"/>
                    <a:pt x="1245" y="181"/>
                  </a:cubicBezTo>
                  <a:cubicBezTo>
                    <a:pt x="1187" y="103"/>
                    <a:pt x="1089" y="64"/>
                    <a:pt x="1012" y="45"/>
                  </a:cubicBezTo>
                  <a:cubicBezTo>
                    <a:pt x="934" y="25"/>
                    <a:pt x="876" y="6"/>
                    <a:pt x="817" y="6"/>
                  </a:cubicBezTo>
                  <a:cubicBezTo>
                    <a:pt x="793" y="2"/>
                    <a:pt x="770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-6893025" y="2455538"/>
              <a:ext cx="59325" cy="56525"/>
            </a:xfrm>
            <a:custGeom>
              <a:avLst/>
              <a:gdLst/>
              <a:ahLst/>
              <a:cxnLst/>
              <a:rect l="l" t="t" r="r" b="b"/>
              <a:pathLst>
                <a:path w="2373" h="2261" extrusionOk="0">
                  <a:moveTo>
                    <a:pt x="1576" y="1"/>
                  </a:moveTo>
                  <a:cubicBezTo>
                    <a:pt x="1478" y="1"/>
                    <a:pt x="1381" y="20"/>
                    <a:pt x="1303" y="59"/>
                  </a:cubicBezTo>
                  <a:cubicBezTo>
                    <a:pt x="1206" y="78"/>
                    <a:pt x="1128" y="117"/>
                    <a:pt x="1070" y="195"/>
                  </a:cubicBezTo>
                  <a:cubicBezTo>
                    <a:pt x="992" y="254"/>
                    <a:pt x="934" y="331"/>
                    <a:pt x="895" y="429"/>
                  </a:cubicBezTo>
                  <a:cubicBezTo>
                    <a:pt x="817" y="448"/>
                    <a:pt x="759" y="487"/>
                    <a:pt x="681" y="506"/>
                  </a:cubicBezTo>
                  <a:cubicBezTo>
                    <a:pt x="545" y="565"/>
                    <a:pt x="389" y="643"/>
                    <a:pt x="272" y="759"/>
                  </a:cubicBezTo>
                  <a:cubicBezTo>
                    <a:pt x="214" y="818"/>
                    <a:pt x="156" y="876"/>
                    <a:pt x="117" y="934"/>
                  </a:cubicBezTo>
                  <a:cubicBezTo>
                    <a:pt x="39" y="1090"/>
                    <a:pt x="0" y="1168"/>
                    <a:pt x="0" y="1343"/>
                  </a:cubicBezTo>
                  <a:cubicBezTo>
                    <a:pt x="0" y="1362"/>
                    <a:pt x="0" y="1362"/>
                    <a:pt x="0" y="1382"/>
                  </a:cubicBezTo>
                  <a:cubicBezTo>
                    <a:pt x="0" y="1440"/>
                    <a:pt x="0" y="1518"/>
                    <a:pt x="0" y="1576"/>
                  </a:cubicBezTo>
                  <a:cubicBezTo>
                    <a:pt x="20" y="1654"/>
                    <a:pt x="58" y="1732"/>
                    <a:pt x="78" y="1790"/>
                  </a:cubicBezTo>
                  <a:cubicBezTo>
                    <a:pt x="234" y="2082"/>
                    <a:pt x="506" y="2237"/>
                    <a:pt x="836" y="2257"/>
                  </a:cubicBezTo>
                  <a:cubicBezTo>
                    <a:pt x="862" y="2259"/>
                    <a:pt x="889" y="2261"/>
                    <a:pt x="915" y="2261"/>
                  </a:cubicBezTo>
                  <a:cubicBezTo>
                    <a:pt x="1083" y="2261"/>
                    <a:pt x="1249" y="2210"/>
                    <a:pt x="1400" y="2160"/>
                  </a:cubicBezTo>
                  <a:cubicBezTo>
                    <a:pt x="1498" y="2121"/>
                    <a:pt x="1595" y="2062"/>
                    <a:pt x="1673" y="2004"/>
                  </a:cubicBezTo>
                  <a:cubicBezTo>
                    <a:pt x="1751" y="1965"/>
                    <a:pt x="1848" y="1907"/>
                    <a:pt x="1926" y="1829"/>
                  </a:cubicBezTo>
                  <a:cubicBezTo>
                    <a:pt x="1945" y="1809"/>
                    <a:pt x="1964" y="1790"/>
                    <a:pt x="1984" y="1771"/>
                  </a:cubicBezTo>
                  <a:cubicBezTo>
                    <a:pt x="2042" y="1712"/>
                    <a:pt x="2101" y="1654"/>
                    <a:pt x="2159" y="1576"/>
                  </a:cubicBezTo>
                  <a:cubicBezTo>
                    <a:pt x="2178" y="1537"/>
                    <a:pt x="2198" y="1479"/>
                    <a:pt x="2217" y="1440"/>
                  </a:cubicBezTo>
                  <a:cubicBezTo>
                    <a:pt x="2237" y="1401"/>
                    <a:pt x="2256" y="1362"/>
                    <a:pt x="2276" y="1323"/>
                  </a:cubicBezTo>
                  <a:cubicBezTo>
                    <a:pt x="2315" y="1265"/>
                    <a:pt x="2334" y="1187"/>
                    <a:pt x="2334" y="1129"/>
                  </a:cubicBezTo>
                  <a:cubicBezTo>
                    <a:pt x="2373" y="1032"/>
                    <a:pt x="2373" y="934"/>
                    <a:pt x="2353" y="837"/>
                  </a:cubicBezTo>
                  <a:cubicBezTo>
                    <a:pt x="2334" y="837"/>
                    <a:pt x="2334" y="818"/>
                    <a:pt x="2334" y="798"/>
                  </a:cubicBezTo>
                  <a:cubicBezTo>
                    <a:pt x="2315" y="701"/>
                    <a:pt x="2295" y="623"/>
                    <a:pt x="2237" y="506"/>
                  </a:cubicBezTo>
                  <a:cubicBezTo>
                    <a:pt x="2198" y="409"/>
                    <a:pt x="2140" y="312"/>
                    <a:pt x="2081" y="254"/>
                  </a:cubicBezTo>
                  <a:cubicBezTo>
                    <a:pt x="2003" y="176"/>
                    <a:pt x="1945" y="117"/>
                    <a:pt x="1848" y="78"/>
                  </a:cubicBezTo>
                  <a:cubicBezTo>
                    <a:pt x="1770" y="40"/>
                    <a:pt x="1673" y="1"/>
                    <a:pt x="1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-6925600" y="2348088"/>
              <a:ext cx="48150" cy="44600"/>
            </a:xfrm>
            <a:custGeom>
              <a:avLst/>
              <a:gdLst/>
              <a:ahLst/>
              <a:cxnLst/>
              <a:rect l="l" t="t" r="r" b="b"/>
              <a:pathLst>
                <a:path w="1926" h="1784" extrusionOk="0">
                  <a:moveTo>
                    <a:pt x="1245" y="0"/>
                  </a:moveTo>
                  <a:cubicBezTo>
                    <a:pt x="1109" y="0"/>
                    <a:pt x="992" y="20"/>
                    <a:pt x="875" y="78"/>
                  </a:cubicBezTo>
                  <a:cubicBezTo>
                    <a:pt x="856" y="98"/>
                    <a:pt x="817" y="117"/>
                    <a:pt x="778" y="137"/>
                  </a:cubicBezTo>
                  <a:lnTo>
                    <a:pt x="759" y="156"/>
                  </a:lnTo>
                  <a:cubicBezTo>
                    <a:pt x="739" y="156"/>
                    <a:pt x="739" y="156"/>
                    <a:pt x="720" y="175"/>
                  </a:cubicBezTo>
                  <a:cubicBezTo>
                    <a:pt x="622" y="234"/>
                    <a:pt x="506" y="273"/>
                    <a:pt x="408" y="331"/>
                  </a:cubicBezTo>
                  <a:cubicBezTo>
                    <a:pt x="350" y="370"/>
                    <a:pt x="311" y="409"/>
                    <a:pt x="253" y="448"/>
                  </a:cubicBezTo>
                  <a:cubicBezTo>
                    <a:pt x="214" y="487"/>
                    <a:pt x="175" y="526"/>
                    <a:pt x="136" y="584"/>
                  </a:cubicBezTo>
                  <a:cubicBezTo>
                    <a:pt x="117" y="642"/>
                    <a:pt x="78" y="701"/>
                    <a:pt x="58" y="759"/>
                  </a:cubicBezTo>
                  <a:cubicBezTo>
                    <a:pt x="19" y="837"/>
                    <a:pt x="0" y="934"/>
                    <a:pt x="19" y="1031"/>
                  </a:cubicBezTo>
                  <a:cubicBezTo>
                    <a:pt x="19" y="1090"/>
                    <a:pt x="39" y="1148"/>
                    <a:pt x="58" y="1206"/>
                  </a:cubicBezTo>
                  <a:cubicBezTo>
                    <a:pt x="78" y="1265"/>
                    <a:pt x="97" y="1323"/>
                    <a:pt x="136" y="1362"/>
                  </a:cubicBezTo>
                  <a:cubicBezTo>
                    <a:pt x="175" y="1420"/>
                    <a:pt x="214" y="1479"/>
                    <a:pt x="272" y="1498"/>
                  </a:cubicBezTo>
                  <a:cubicBezTo>
                    <a:pt x="331" y="1576"/>
                    <a:pt x="408" y="1615"/>
                    <a:pt x="506" y="1654"/>
                  </a:cubicBezTo>
                  <a:cubicBezTo>
                    <a:pt x="603" y="1692"/>
                    <a:pt x="681" y="1712"/>
                    <a:pt x="778" y="1751"/>
                  </a:cubicBezTo>
                  <a:cubicBezTo>
                    <a:pt x="846" y="1774"/>
                    <a:pt x="921" y="1783"/>
                    <a:pt x="995" y="1783"/>
                  </a:cubicBezTo>
                  <a:cubicBezTo>
                    <a:pt x="1048" y="1783"/>
                    <a:pt x="1099" y="1778"/>
                    <a:pt x="1148" y="1770"/>
                  </a:cubicBezTo>
                  <a:cubicBezTo>
                    <a:pt x="1264" y="1731"/>
                    <a:pt x="1381" y="1692"/>
                    <a:pt x="1478" y="1595"/>
                  </a:cubicBezTo>
                  <a:cubicBezTo>
                    <a:pt x="1517" y="1556"/>
                    <a:pt x="1575" y="1498"/>
                    <a:pt x="1614" y="1440"/>
                  </a:cubicBezTo>
                  <a:cubicBezTo>
                    <a:pt x="1634" y="1420"/>
                    <a:pt x="1634" y="1420"/>
                    <a:pt x="1634" y="1401"/>
                  </a:cubicBezTo>
                  <a:cubicBezTo>
                    <a:pt x="1673" y="1342"/>
                    <a:pt x="1712" y="1265"/>
                    <a:pt x="1731" y="1206"/>
                  </a:cubicBezTo>
                  <a:cubicBezTo>
                    <a:pt x="1750" y="1187"/>
                    <a:pt x="1750" y="1187"/>
                    <a:pt x="1750" y="1167"/>
                  </a:cubicBezTo>
                  <a:cubicBezTo>
                    <a:pt x="1809" y="1109"/>
                    <a:pt x="1848" y="1031"/>
                    <a:pt x="1887" y="953"/>
                  </a:cubicBezTo>
                  <a:cubicBezTo>
                    <a:pt x="1925" y="856"/>
                    <a:pt x="1925" y="759"/>
                    <a:pt x="1906" y="662"/>
                  </a:cubicBezTo>
                  <a:cubicBezTo>
                    <a:pt x="1906" y="564"/>
                    <a:pt x="1887" y="487"/>
                    <a:pt x="1848" y="409"/>
                  </a:cubicBezTo>
                  <a:cubicBezTo>
                    <a:pt x="1809" y="350"/>
                    <a:pt x="1770" y="292"/>
                    <a:pt x="1731" y="253"/>
                  </a:cubicBezTo>
                  <a:cubicBezTo>
                    <a:pt x="1653" y="156"/>
                    <a:pt x="1556" y="78"/>
                    <a:pt x="1420" y="39"/>
                  </a:cubicBezTo>
                  <a:cubicBezTo>
                    <a:pt x="1361" y="39"/>
                    <a:pt x="1303" y="20"/>
                    <a:pt x="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-6782650" y="2436738"/>
              <a:ext cx="40850" cy="37500"/>
            </a:xfrm>
            <a:custGeom>
              <a:avLst/>
              <a:gdLst/>
              <a:ahLst/>
              <a:cxnLst/>
              <a:rect l="l" t="t" r="r" b="b"/>
              <a:pathLst>
                <a:path w="1634" h="1500" extrusionOk="0">
                  <a:moveTo>
                    <a:pt x="782" y="1"/>
                  </a:moveTo>
                  <a:cubicBezTo>
                    <a:pt x="742" y="1"/>
                    <a:pt x="702" y="6"/>
                    <a:pt x="661" y="14"/>
                  </a:cubicBezTo>
                  <a:cubicBezTo>
                    <a:pt x="584" y="14"/>
                    <a:pt x="486" y="33"/>
                    <a:pt x="409" y="72"/>
                  </a:cubicBezTo>
                  <a:cubicBezTo>
                    <a:pt x="311" y="111"/>
                    <a:pt x="253" y="169"/>
                    <a:pt x="195" y="247"/>
                  </a:cubicBezTo>
                  <a:cubicBezTo>
                    <a:pt x="117" y="325"/>
                    <a:pt x="78" y="403"/>
                    <a:pt x="58" y="500"/>
                  </a:cubicBezTo>
                  <a:cubicBezTo>
                    <a:pt x="39" y="558"/>
                    <a:pt x="20" y="617"/>
                    <a:pt x="20" y="675"/>
                  </a:cubicBezTo>
                  <a:cubicBezTo>
                    <a:pt x="0" y="811"/>
                    <a:pt x="39" y="928"/>
                    <a:pt x="97" y="1044"/>
                  </a:cubicBezTo>
                  <a:cubicBezTo>
                    <a:pt x="117" y="1083"/>
                    <a:pt x="156" y="1142"/>
                    <a:pt x="195" y="1181"/>
                  </a:cubicBezTo>
                  <a:cubicBezTo>
                    <a:pt x="272" y="1278"/>
                    <a:pt x="389" y="1356"/>
                    <a:pt x="506" y="1395"/>
                  </a:cubicBezTo>
                  <a:cubicBezTo>
                    <a:pt x="564" y="1414"/>
                    <a:pt x="622" y="1433"/>
                    <a:pt x="700" y="1453"/>
                  </a:cubicBezTo>
                  <a:cubicBezTo>
                    <a:pt x="757" y="1481"/>
                    <a:pt x="825" y="1499"/>
                    <a:pt x="895" y="1499"/>
                  </a:cubicBezTo>
                  <a:cubicBezTo>
                    <a:pt x="920" y="1499"/>
                    <a:pt x="947" y="1497"/>
                    <a:pt x="973" y="1492"/>
                  </a:cubicBezTo>
                  <a:cubicBezTo>
                    <a:pt x="1070" y="1492"/>
                    <a:pt x="1148" y="1472"/>
                    <a:pt x="1245" y="1414"/>
                  </a:cubicBezTo>
                  <a:cubicBezTo>
                    <a:pt x="1323" y="1375"/>
                    <a:pt x="1400" y="1317"/>
                    <a:pt x="1439" y="1239"/>
                  </a:cubicBezTo>
                  <a:cubicBezTo>
                    <a:pt x="1517" y="1181"/>
                    <a:pt x="1556" y="1103"/>
                    <a:pt x="1595" y="1006"/>
                  </a:cubicBezTo>
                  <a:cubicBezTo>
                    <a:pt x="1614" y="947"/>
                    <a:pt x="1614" y="889"/>
                    <a:pt x="1634" y="811"/>
                  </a:cubicBezTo>
                  <a:cubicBezTo>
                    <a:pt x="1634" y="694"/>
                    <a:pt x="1614" y="578"/>
                    <a:pt x="1556" y="461"/>
                  </a:cubicBezTo>
                  <a:cubicBezTo>
                    <a:pt x="1517" y="403"/>
                    <a:pt x="1478" y="364"/>
                    <a:pt x="1459" y="305"/>
                  </a:cubicBezTo>
                  <a:cubicBezTo>
                    <a:pt x="1362" y="208"/>
                    <a:pt x="1264" y="150"/>
                    <a:pt x="1148" y="111"/>
                  </a:cubicBezTo>
                  <a:cubicBezTo>
                    <a:pt x="1070" y="72"/>
                    <a:pt x="1011" y="53"/>
                    <a:pt x="953" y="33"/>
                  </a:cubicBezTo>
                  <a:cubicBezTo>
                    <a:pt x="896" y="10"/>
                    <a:pt x="839" y="1"/>
                    <a:pt x="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-7016550" y="2213563"/>
              <a:ext cx="50125" cy="47400"/>
            </a:xfrm>
            <a:custGeom>
              <a:avLst/>
              <a:gdLst/>
              <a:ahLst/>
              <a:cxnLst/>
              <a:rect l="l" t="t" r="r" b="b"/>
              <a:pathLst>
                <a:path w="2005" h="1896" extrusionOk="0">
                  <a:moveTo>
                    <a:pt x="1290" y="1"/>
                  </a:moveTo>
                  <a:cubicBezTo>
                    <a:pt x="1238" y="1"/>
                    <a:pt x="1185" y="5"/>
                    <a:pt x="1129" y="13"/>
                  </a:cubicBezTo>
                  <a:lnTo>
                    <a:pt x="954" y="72"/>
                  </a:lnTo>
                  <a:cubicBezTo>
                    <a:pt x="837" y="130"/>
                    <a:pt x="760" y="227"/>
                    <a:pt x="682" y="325"/>
                  </a:cubicBezTo>
                  <a:cubicBezTo>
                    <a:pt x="662" y="363"/>
                    <a:pt x="643" y="383"/>
                    <a:pt x="623" y="402"/>
                  </a:cubicBezTo>
                  <a:cubicBezTo>
                    <a:pt x="623" y="402"/>
                    <a:pt x="623" y="402"/>
                    <a:pt x="623" y="422"/>
                  </a:cubicBezTo>
                  <a:cubicBezTo>
                    <a:pt x="584" y="422"/>
                    <a:pt x="546" y="441"/>
                    <a:pt x="507" y="461"/>
                  </a:cubicBezTo>
                  <a:cubicBezTo>
                    <a:pt x="448" y="500"/>
                    <a:pt x="371" y="558"/>
                    <a:pt x="312" y="597"/>
                  </a:cubicBezTo>
                  <a:cubicBezTo>
                    <a:pt x="293" y="616"/>
                    <a:pt x="273" y="636"/>
                    <a:pt x="254" y="636"/>
                  </a:cubicBezTo>
                  <a:cubicBezTo>
                    <a:pt x="215" y="694"/>
                    <a:pt x="176" y="733"/>
                    <a:pt x="137" y="791"/>
                  </a:cubicBezTo>
                  <a:cubicBezTo>
                    <a:pt x="79" y="869"/>
                    <a:pt x="40" y="947"/>
                    <a:pt x="40" y="1044"/>
                  </a:cubicBezTo>
                  <a:cubicBezTo>
                    <a:pt x="20" y="1103"/>
                    <a:pt x="1" y="1180"/>
                    <a:pt x="20" y="1239"/>
                  </a:cubicBezTo>
                  <a:cubicBezTo>
                    <a:pt x="20" y="1336"/>
                    <a:pt x="40" y="1414"/>
                    <a:pt x="98" y="1492"/>
                  </a:cubicBezTo>
                  <a:cubicBezTo>
                    <a:pt x="118" y="1550"/>
                    <a:pt x="157" y="1608"/>
                    <a:pt x="195" y="1647"/>
                  </a:cubicBezTo>
                  <a:cubicBezTo>
                    <a:pt x="234" y="1686"/>
                    <a:pt x="293" y="1725"/>
                    <a:pt x="332" y="1764"/>
                  </a:cubicBezTo>
                  <a:cubicBezTo>
                    <a:pt x="409" y="1822"/>
                    <a:pt x="507" y="1861"/>
                    <a:pt x="604" y="1881"/>
                  </a:cubicBezTo>
                  <a:cubicBezTo>
                    <a:pt x="643" y="1890"/>
                    <a:pt x="687" y="1895"/>
                    <a:pt x="733" y="1895"/>
                  </a:cubicBezTo>
                  <a:cubicBezTo>
                    <a:pt x="779" y="1895"/>
                    <a:pt x="828" y="1890"/>
                    <a:pt x="876" y="1881"/>
                  </a:cubicBezTo>
                  <a:cubicBezTo>
                    <a:pt x="993" y="1842"/>
                    <a:pt x="1110" y="1803"/>
                    <a:pt x="1207" y="1744"/>
                  </a:cubicBezTo>
                  <a:cubicBezTo>
                    <a:pt x="1246" y="1725"/>
                    <a:pt x="1265" y="1725"/>
                    <a:pt x="1285" y="1705"/>
                  </a:cubicBezTo>
                  <a:cubicBezTo>
                    <a:pt x="1324" y="1686"/>
                    <a:pt x="1362" y="1686"/>
                    <a:pt x="1401" y="1667"/>
                  </a:cubicBezTo>
                  <a:cubicBezTo>
                    <a:pt x="1499" y="1647"/>
                    <a:pt x="1576" y="1608"/>
                    <a:pt x="1635" y="1530"/>
                  </a:cubicBezTo>
                  <a:cubicBezTo>
                    <a:pt x="1713" y="1472"/>
                    <a:pt x="1771" y="1394"/>
                    <a:pt x="1810" y="1316"/>
                  </a:cubicBezTo>
                  <a:cubicBezTo>
                    <a:pt x="1849" y="1258"/>
                    <a:pt x="1868" y="1180"/>
                    <a:pt x="1868" y="1103"/>
                  </a:cubicBezTo>
                  <a:cubicBezTo>
                    <a:pt x="1926" y="1025"/>
                    <a:pt x="1965" y="947"/>
                    <a:pt x="1965" y="850"/>
                  </a:cubicBezTo>
                  <a:cubicBezTo>
                    <a:pt x="2004" y="752"/>
                    <a:pt x="2004" y="675"/>
                    <a:pt x="1985" y="577"/>
                  </a:cubicBezTo>
                  <a:cubicBezTo>
                    <a:pt x="1965" y="480"/>
                    <a:pt x="1926" y="402"/>
                    <a:pt x="1868" y="325"/>
                  </a:cubicBezTo>
                  <a:cubicBezTo>
                    <a:pt x="1810" y="247"/>
                    <a:pt x="1751" y="169"/>
                    <a:pt x="1674" y="130"/>
                  </a:cubicBezTo>
                  <a:cubicBezTo>
                    <a:pt x="1615" y="91"/>
                    <a:pt x="1557" y="72"/>
                    <a:pt x="1499" y="33"/>
                  </a:cubicBezTo>
                  <a:cubicBezTo>
                    <a:pt x="1430" y="10"/>
                    <a:pt x="1362" y="1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-7099200" y="2138638"/>
              <a:ext cx="49625" cy="45125"/>
            </a:xfrm>
            <a:custGeom>
              <a:avLst/>
              <a:gdLst/>
              <a:ahLst/>
              <a:cxnLst/>
              <a:rect l="l" t="t" r="r" b="b"/>
              <a:pathLst>
                <a:path w="1985" h="1805" extrusionOk="0">
                  <a:moveTo>
                    <a:pt x="1253" y="1"/>
                  </a:moveTo>
                  <a:cubicBezTo>
                    <a:pt x="1206" y="1"/>
                    <a:pt x="1158" y="5"/>
                    <a:pt x="1109" y="15"/>
                  </a:cubicBezTo>
                  <a:cubicBezTo>
                    <a:pt x="1051" y="35"/>
                    <a:pt x="993" y="54"/>
                    <a:pt x="934" y="74"/>
                  </a:cubicBezTo>
                  <a:cubicBezTo>
                    <a:pt x="934" y="93"/>
                    <a:pt x="934" y="93"/>
                    <a:pt x="934" y="93"/>
                  </a:cubicBezTo>
                  <a:lnTo>
                    <a:pt x="915" y="93"/>
                  </a:lnTo>
                  <a:cubicBezTo>
                    <a:pt x="895" y="93"/>
                    <a:pt x="876" y="93"/>
                    <a:pt x="856" y="112"/>
                  </a:cubicBezTo>
                  <a:cubicBezTo>
                    <a:pt x="779" y="132"/>
                    <a:pt x="701" y="151"/>
                    <a:pt x="623" y="190"/>
                  </a:cubicBezTo>
                  <a:cubicBezTo>
                    <a:pt x="565" y="210"/>
                    <a:pt x="526" y="249"/>
                    <a:pt x="487" y="268"/>
                  </a:cubicBezTo>
                  <a:cubicBezTo>
                    <a:pt x="448" y="307"/>
                    <a:pt x="390" y="326"/>
                    <a:pt x="370" y="365"/>
                  </a:cubicBezTo>
                  <a:cubicBezTo>
                    <a:pt x="351" y="365"/>
                    <a:pt x="351" y="385"/>
                    <a:pt x="331" y="385"/>
                  </a:cubicBezTo>
                  <a:cubicBezTo>
                    <a:pt x="292" y="443"/>
                    <a:pt x="234" y="482"/>
                    <a:pt x="195" y="540"/>
                  </a:cubicBezTo>
                  <a:cubicBezTo>
                    <a:pt x="176" y="560"/>
                    <a:pt x="176" y="579"/>
                    <a:pt x="156" y="599"/>
                  </a:cubicBezTo>
                  <a:cubicBezTo>
                    <a:pt x="117" y="657"/>
                    <a:pt x="98" y="735"/>
                    <a:pt x="59" y="793"/>
                  </a:cubicBezTo>
                  <a:cubicBezTo>
                    <a:pt x="59" y="813"/>
                    <a:pt x="59" y="813"/>
                    <a:pt x="39" y="832"/>
                  </a:cubicBezTo>
                  <a:cubicBezTo>
                    <a:pt x="39" y="890"/>
                    <a:pt x="20" y="949"/>
                    <a:pt x="20" y="1027"/>
                  </a:cubicBezTo>
                  <a:cubicBezTo>
                    <a:pt x="1" y="1104"/>
                    <a:pt x="20" y="1202"/>
                    <a:pt x="59" y="1279"/>
                  </a:cubicBezTo>
                  <a:cubicBezTo>
                    <a:pt x="78" y="1357"/>
                    <a:pt x="98" y="1396"/>
                    <a:pt x="137" y="1454"/>
                  </a:cubicBezTo>
                  <a:cubicBezTo>
                    <a:pt x="176" y="1532"/>
                    <a:pt x="253" y="1591"/>
                    <a:pt x="331" y="1649"/>
                  </a:cubicBezTo>
                  <a:cubicBezTo>
                    <a:pt x="409" y="1688"/>
                    <a:pt x="487" y="1746"/>
                    <a:pt x="565" y="1766"/>
                  </a:cubicBezTo>
                  <a:cubicBezTo>
                    <a:pt x="604" y="1785"/>
                    <a:pt x="662" y="1785"/>
                    <a:pt x="701" y="1785"/>
                  </a:cubicBezTo>
                  <a:cubicBezTo>
                    <a:pt x="740" y="1805"/>
                    <a:pt x="779" y="1805"/>
                    <a:pt x="817" y="1805"/>
                  </a:cubicBezTo>
                  <a:lnTo>
                    <a:pt x="856" y="1805"/>
                  </a:lnTo>
                  <a:cubicBezTo>
                    <a:pt x="934" y="1805"/>
                    <a:pt x="1012" y="1805"/>
                    <a:pt x="1090" y="1785"/>
                  </a:cubicBezTo>
                  <a:lnTo>
                    <a:pt x="1129" y="1785"/>
                  </a:lnTo>
                  <a:cubicBezTo>
                    <a:pt x="1187" y="1766"/>
                    <a:pt x="1265" y="1746"/>
                    <a:pt x="1323" y="1707"/>
                  </a:cubicBezTo>
                  <a:cubicBezTo>
                    <a:pt x="1343" y="1707"/>
                    <a:pt x="1381" y="1688"/>
                    <a:pt x="1401" y="1688"/>
                  </a:cubicBezTo>
                  <a:cubicBezTo>
                    <a:pt x="1459" y="1649"/>
                    <a:pt x="1518" y="1610"/>
                    <a:pt x="1576" y="1552"/>
                  </a:cubicBezTo>
                  <a:cubicBezTo>
                    <a:pt x="1595" y="1552"/>
                    <a:pt x="1595" y="1552"/>
                    <a:pt x="1615" y="1532"/>
                  </a:cubicBezTo>
                  <a:cubicBezTo>
                    <a:pt x="1615" y="1532"/>
                    <a:pt x="1634" y="1513"/>
                    <a:pt x="1634" y="1513"/>
                  </a:cubicBezTo>
                  <a:cubicBezTo>
                    <a:pt x="1693" y="1454"/>
                    <a:pt x="1732" y="1396"/>
                    <a:pt x="1790" y="1338"/>
                  </a:cubicBezTo>
                  <a:cubicBezTo>
                    <a:pt x="1829" y="1299"/>
                    <a:pt x="1848" y="1240"/>
                    <a:pt x="1868" y="1182"/>
                  </a:cubicBezTo>
                  <a:cubicBezTo>
                    <a:pt x="1887" y="1143"/>
                    <a:pt x="1907" y="1104"/>
                    <a:pt x="1926" y="1065"/>
                  </a:cubicBezTo>
                  <a:cubicBezTo>
                    <a:pt x="1926" y="1065"/>
                    <a:pt x="1926" y="1046"/>
                    <a:pt x="1926" y="1046"/>
                  </a:cubicBezTo>
                  <a:cubicBezTo>
                    <a:pt x="1946" y="988"/>
                    <a:pt x="1965" y="910"/>
                    <a:pt x="1965" y="832"/>
                  </a:cubicBezTo>
                  <a:cubicBezTo>
                    <a:pt x="1965" y="832"/>
                    <a:pt x="1965" y="813"/>
                    <a:pt x="1984" y="793"/>
                  </a:cubicBezTo>
                  <a:cubicBezTo>
                    <a:pt x="1984" y="793"/>
                    <a:pt x="1984" y="774"/>
                    <a:pt x="1984" y="774"/>
                  </a:cubicBezTo>
                  <a:cubicBezTo>
                    <a:pt x="1965" y="715"/>
                    <a:pt x="1965" y="638"/>
                    <a:pt x="1965" y="579"/>
                  </a:cubicBezTo>
                  <a:cubicBezTo>
                    <a:pt x="1946" y="482"/>
                    <a:pt x="1907" y="404"/>
                    <a:pt x="1848" y="326"/>
                  </a:cubicBezTo>
                  <a:cubicBezTo>
                    <a:pt x="1809" y="249"/>
                    <a:pt x="1732" y="171"/>
                    <a:pt x="1654" y="132"/>
                  </a:cubicBezTo>
                  <a:cubicBezTo>
                    <a:pt x="1576" y="74"/>
                    <a:pt x="1479" y="35"/>
                    <a:pt x="1381" y="15"/>
                  </a:cubicBezTo>
                  <a:cubicBezTo>
                    <a:pt x="1343" y="5"/>
                    <a:pt x="1299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-7100175" y="2335613"/>
              <a:ext cx="48650" cy="45075"/>
            </a:xfrm>
            <a:custGeom>
              <a:avLst/>
              <a:gdLst/>
              <a:ahLst/>
              <a:cxnLst/>
              <a:rect l="l" t="t" r="r" b="b"/>
              <a:pathLst>
                <a:path w="1946" h="1803" extrusionOk="0">
                  <a:moveTo>
                    <a:pt x="1223" y="0"/>
                  </a:moveTo>
                  <a:cubicBezTo>
                    <a:pt x="1170" y="0"/>
                    <a:pt x="1119" y="5"/>
                    <a:pt x="1070" y="13"/>
                  </a:cubicBezTo>
                  <a:cubicBezTo>
                    <a:pt x="1032" y="13"/>
                    <a:pt x="1012" y="13"/>
                    <a:pt x="993" y="33"/>
                  </a:cubicBezTo>
                  <a:lnTo>
                    <a:pt x="954" y="33"/>
                  </a:lnTo>
                  <a:cubicBezTo>
                    <a:pt x="876" y="71"/>
                    <a:pt x="818" y="91"/>
                    <a:pt x="759" y="110"/>
                  </a:cubicBezTo>
                  <a:cubicBezTo>
                    <a:pt x="720" y="130"/>
                    <a:pt x="701" y="130"/>
                    <a:pt x="681" y="149"/>
                  </a:cubicBezTo>
                  <a:cubicBezTo>
                    <a:pt x="623" y="188"/>
                    <a:pt x="565" y="227"/>
                    <a:pt x="506" y="266"/>
                  </a:cubicBezTo>
                  <a:cubicBezTo>
                    <a:pt x="487" y="266"/>
                    <a:pt x="487" y="285"/>
                    <a:pt x="467" y="285"/>
                  </a:cubicBezTo>
                  <a:cubicBezTo>
                    <a:pt x="448" y="305"/>
                    <a:pt x="429" y="324"/>
                    <a:pt x="409" y="344"/>
                  </a:cubicBezTo>
                  <a:cubicBezTo>
                    <a:pt x="351" y="402"/>
                    <a:pt x="292" y="460"/>
                    <a:pt x="254" y="538"/>
                  </a:cubicBezTo>
                  <a:cubicBezTo>
                    <a:pt x="234" y="558"/>
                    <a:pt x="215" y="577"/>
                    <a:pt x="215" y="597"/>
                  </a:cubicBezTo>
                  <a:cubicBezTo>
                    <a:pt x="176" y="674"/>
                    <a:pt x="117" y="752"/>
                    <a:pt x="98" y="830"/>
                  </a:cubicBezTo>
                  <a:cubicBezTo>
                    <a:pt x="1" y="1063"/>
                    <a:pt x="78" y="1336"/>
                    <a:pt x="234" y="1530"/>
                  </a:cubicBezTo>
                  <a:cubicBezTo>
                    <a:pt x="273" y="1589"/>
                    <a:pt x="331" y="1627"/>
                    <a:pt x="390" y="1666"/>
                  </a:cubicBezTo>
                  <a:lnTo>
                    <a:pt x="409" y="1666"/>
                  </a:lnTo>
                  <a:cubicBezTo>
                    <a:pt x="429" y="1686"/>
                    <a:pt x="545" y="1744"/>
                    <a:pt x="584" y="1764"/>
                  </a:cubicBezTo>
                  <a:cubicBezTo>
                    <a:pt x="643" y="1783"/>
                    <a:pt x="720" y="1802"/>
                    <a:pt x="798" y="1802"/>
                  </a:cubicBezTo>
                  <a:cubicBezTo>
                    <a:pt x="973" y="1802"/>
                    <a:pt x="1032" y="1783"/>
                    <a:pt x="1187" y="1725"/>
                  </a:cubicBezTo>
                  <a:cubicBezTo>
                    <a:pt x="1207" y="1705"/>
                    <a:pt x="1207" y="1705"/>
                    <a:pt x="1207" y="1705"/>
                  </a:cubicBezTo>
                  <a:cubicBezTo>
                    <a:pt x="1265" y="1686"/>
                    <a:pt x="1323" y="1627"/>
                    <a:pt x="1362" y="1608"/>
                  </a:cubicBezTo>
                  <a:cubicBezTo>
                    <a:pt x="1382" y="1608"/>
                    <a:pt x="1382" y="1589"/>
                    <a:pt x="1382" y="1589"/>
                  </a:cubicBezTo>
                  <a:cubicBezTo>
                    <a:pt x="1382" y="1589"/>
                    <a:pt x="1401" y="1589"/>
                    <a:pt x="1401" y="1569"/>
                  </a:cubicBezTo>
                  <a:cubicBezTo>
                    <a:pt x="1440" y="1530"/>
                    <a:pt x="1479" y="1491"/>
                    <a:pt x="1518" y="1433"/>
                  </a:cubicBezTo>
                  <a:lnTo>
                    <a:pt x="1537" y="1433"/>
                  </a:lnTo>
                  <a:cubicBezTo>
                    <a:pt x="1537" y="1414"/>
                    <a:pt x="1537" y="1414"/>
                    <a:pt x="1537" y="1414"/>
                  </a:cubicBezTo>
                  <a:cubicBezTo>
                    <a:pt x="1557" y="1375"/>
                    <a:pt x="1576" y="1355"/>
                    <a:pt x="1576" y="1316"/>
                  </a:cubicBezTo>
                  <a:cubicBezTo>
                    <a:pt x="1596" y="1316"/>
                    <a:pt x="1596" y="1297"/>
                    <a:pt x="1615" y="1297"/>
                  </a:cubicBezTo>
                  <a:cubicBezTo>
                    <a:pt x="1693" y="1258"/>
                    <a:pt x="1751" y="1200"/>
                    <a:pt x="1809" y="1102"/>
                  </a:cubicBezTo>
                  <a:cubicBezTo>
                    <a:pt x="1868" y="1025"/>
                    <a:pt x="1907" y="947"/>
                    <a:pt x="1907" y="849"/>
                  </a:cubicBezTo>
                  <a:cubicBezTo>
                    <a:pt x="1926" y="752"/>
                    <a:pt x="1946" y="655"/>
                    <a:pt x="1907" y="558"/>
                  </a:cubicBezTo>
                  <a:cubicBezTo>
                    <a:pt x="1887" y="499"/>
                    <a:pt x="1868" y="441"/>
                    <a:pt x="1848" y="383"/>
                  </a:cubicBezTo>
                  <a:cubicBezTo>
                    <a:pt x="1790" y="285"/>
                    <a:pt x="1712" y="188"/>
                    <a:pt x="1615" y="110"/>
                  </a:cubicBezTo>
                  <a:cubicBezTo>
                    <a:pt x="1557" y="91"/>
                    <a:pt x="1498" y="71"/>
                    <a:pt x="1440" y="33"/>
                  </a:cubicBezTo>
                  <a:cubicBezTo>
                    <a:pt x="1372" y="10"/>
                    <a:pt x="1297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-7134200" y="2451163"/>
              <a:ext cx="41350" cy="43000"/>
            </a:xfrm>
            <a:custGeom>
              <a:avLst/>
              <a:gdLst/>
              <a:ahLst/>
              <a:cxnLst/>
              <a:rect l="l" t="t" r="r" b="b"/>
              <a:pathLst>
                <a:path w="1654" h="1720" extrusionOk="0">
                  <a:moveTo>
                    <a:pt x="759" y="1"/>
                  </a:moveTo>
                  <a:cubicBezTo>
                    <a:pt x="700" y="20"/>
                    <a:pt x="642" y="20"/>
                    <a:pt x="584" y="20"/>
                  </a:cubicBezTo>
                  <a:cubicBezTo>
                    <a:pt x="448" y="40"/>
                    <a:pt x="350" y="98"/>
                    <a:pt x="253" y="176"/>
                  </a:cubicBezTo>
                  <a:cubicBezTo>
                    <a:pt x="214" y="234"/>
                    <a:pt x="175" y="273"/>
                    <a:pt x="136" y="331"/>
                  </a:cubicBezTo>
                  <a:cubicBezTo>
                    <a:pt x="59" y="429"/>
                    <a:pt x="20" y="545"/>
                    <a:pt x="0" y="681"/>
                  </a:cubicBezTo>
                  <a:cubicBezTo>
                    <a:pt x="0" y="701"/>
                    <a:pt x="0" y="701"/>
                    <a:pt x="0" y="720"/>
                  </a:cubicBezTo>
                  <a:cubicBezTo>
                    <a:pt x="20" y="779"/>
                    <a:pt x="20" y="856"/>
                    <a:pt x="20" y="915"/>
                  </a:cubicBezTo>
                  <a:cubicBezTo>
                    <a:pt x="20" y="934"/>
                    <a:pt x="20" y="954"/>
                    <a:pt x="39" y="973"/>
                  </a:cubicBezTo>
                  <a:cubicBezTo>
                    <a:pt x="59" y="1031"/>
                    <a:pt x="78" y="1109"/>
                    <a:pt x="117" y="1187"/>
                  </a:cubicBezTo>
                  <a:cubicBezTo>
                    <a:pt x="117" y="1187"/>
                    <a:pt x="117" y="1207"/>
                    <a:pt x="117" y="1207"/>
                  </a:cubicBezTo>
                  <a:cubicBezTo>
                    <a:pt x="156" y="1265"/>
                    <a:pt x="195" y="1323"/>
                    <a:pt x="234" y="1362"/>
                  </a:cubicBezTo>
                  <a:cubicBezTo>
                    <a:pt x="234" y="1362"/>
                    <a:pt x="234" y="1382"/>
                    <a:pt x="234" y="1382"/>
                  </a:cubicBezTo>
                  <a:cubicBezTo>
                    <a:pt x="253" y="1382"/>
                    <a:pt x="273" y="1401"/>
                    <a:pt x="273" y="1420"/>
                  </a:cubicBezTo>
                  <a:cubicBezTo>
                    <a:pt x="311" y="1459"/>
                    <a:pt x="389" y="1518"/>
                    <a:pt x="448" y="1557"/>
                  </a:cubicBezTo>
                  <a:cubicBezTo>
                    <a:pt x="525" y="1595"/>
                    <a:pt x="603" y="1634"/>
                    <a:pt x="662" y="1673"/>
                  </a:cubicBezTo>
                  <a:lnTo>
                    <a:pt x="700" y="1673"/>
                  </a:lnTo>
                  <a:cubicBezTo>
                    <a:pt x="759" y="1693"/>
                    <a:pt x="817" y="1693"/>
                    <a:pt x="895" y="1712"/>
                  </a:cubicBezTo>
                  <a:lnTo>
                    <a:pt x="914" y="1712"/>
                  </a:lnTo>
                  <a:cubicBezTo>
                    <a:pt x="935" y="1717"/>
                    <a:pt x="957" y="1720"/>
                    <a:pt x="980" y="1720"/>
                  </a:cubicBezTo>
                  <a:cubicBezTo>
                    <a:pt x="1043" y="1720"/>
                    <a:pt x="1110" y="1702"/>
                    <a:pt x="1167" y="1673"/>
                  </a:cubicBezTo>
                  <a:cubicBezTo>
                    <a:pt x="1264" y="1654"/>
                    <a:pt x="1342" y="1595"/>
                    <a:pt x="1420" y="1537"/>
                  </a:cubicBezTo>
                  <a:cubicBezTo>
                    <a:pt x="1498" y="1479"/>
                    <a:pt x="1537" y="1401"/>
                    <a:pt x="1576" y="1304"/>
                  </a:cubicBezTo>
                  <a:cubicBezTo>
                    <a:pt x="1634" y="1226"/>
                    <a:pt x="1653" y="1129"/>
                    <a:pt x="1653" y="1031"/>
                  </a:cubicBezTo>
                  <a:cubicBezTo>
                    <a:pt x="1653" y="973"/>
                    <a:pt x="1653" y="915"/>
                    <a:pt x="1634" y="856"/>
                  </a:cubicBezTo>
                  <a:cubicBezTo>
                    <a:pt x="1615" y="740"/>
                    <a:pt x="1556" y="623"/>
                    <a:pt x="1478" y="526"/>
                  </a:cubicBezTo>
                  <a:cubicBezTo>
                    <a:pt x="1439" y="506"/>
                    <a:pt x="1401" y="467"/>
                    <a:pt x="1381" y="429"/>
                  </a:cubicBezTo>
                  <a:cubicBezTo>
                    <a:pt x="1342" y="370"/>
                    <a:pt x="1303" y="312"/>
                    <a:pt x="1264" y="253"/>
                  </a:cubicBezTo>
                  <a:cubicBezTo>
                    <a:pt x="1206" y="176"/>
                    <a:pt x="1128" y="117"/>
                    <a:pt x="1031" y="78"/>
                  </a:cubicBezTo>
                  <a:cubicBezTo>
                    <a:pt x="953" y="40"/>
                    <a:pt x="856" y="1"/>
                    <a:pt x="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-6997100" y="2433663"/>
              <a:ext cx="37950" cy="38750"/>
            </a:xfrm>
            <a:custGeom>
              <a:avLst/>
              <a:gdLst/>
              <a:ahLst/>
              <a:cxnLst/>
              <a:rect l="l" t="t" r="r" b="b"/>
              <a:pathLst>
                <a:path w="1518" h="1550" extrusionOk="0">
                  <a:moveTo>
                    <a:pt x="662" y="0"/>
                  </a:moveTo>
                  <a:cubicBezTo>
                    <a:pt x="584" y="0"/>
                    <a:pt x="487" y="20"/>
                    <a:pt x="409" y="78"/>
                  </a:cubicBezTo>
                  <a:cubicBezTo>
                    <a:pt x="351" y="117"/>
                    <a:pt x="312" y="137"/>
                    <a:pt x="254" y="176"/>
                  </a:cubicBezTo>
                  <a:cubicBezTo>
                    <a:pt x="157" y="253"/>
                    <a:pt x="98" y="370"/>
                    <a:pt x="40" y="487"/>
                  </a:cubicBezTo>
                  <a:cubicBezTo>
                    <a:pt x="40" y="545"/>
                    <a:pt x="20" y="623"/>
                    <a:pt x="20" y="681"/>
                  </a:cubicBezTo>
                  <a:cubicBezTo>
                    <a:pt x="1" y="798"/>
                    <a:pt x="40" y="915"/>
                    <a:pt x="98" y="1031"/>
                  </a:cubicBezTo>
                  <a:lnTo>
                    <a:pt x="157" y="1167"/>
                  </a:lnTo>
                  <a:cubicBezTo>
                    <a:pt x="195" y="1245"/>
                    <a:pt x="254" y="1323"/>
                    <a:pt x="332" y="1381"/>
                  </a:cubicBezTo>
                  <a:cubicBezTo>
                    <a:pt x="390" y="1440"/>
                    <a:pt x="468" y="1498"/>
                    <a:pt x="565" y="1518"/>
                  </a:cubicBezTo>
                  <a:cubicBezTo>
                    <a:pt x="622" y="1540"/>
                    <a:pt x="679" y="1550"/>
                    <a:pt x="732" y="1550"/>
                  </a:cubicBezTo>
                  <a:cubicBezTo>
                    <a:pt x="769" y="1550"/>
                    <a:pt x="805" y="1545"/>
                    <a:pt x="837" y="1537"/>
                  </a:cubicBezTo>
                  <a:cubicBezTo>
                    <a:pt x="935" y="1537"/>
                    <a:pt x="1032" y="1518"/>
                    <a:pt x="1110" y="1479"/>
                  </a:cubicBezTo>
                  <a:cubicBezTo>
                    <a:pt x="1168" y="1440"/>
                    <a:pt x="1207" y="1401"/>
                    <a:pt x="1265" y="1381"/>
                  </a:cubicBezTo>
                  <a:cubicBezTo>
                    <a:pt x="1362" y="1284"/>
                    <a:pt x="1421" y="1187"/>
                    <a:pt x="1460" y="1070"/>
                  </a:cubicBezTo>
                  <a:cubicBezTo>
                    <a:pt x="1479" y="992"/>
                    <a:pt x="1499" y="934"/>
                    <a:pt x="1499" y="876"/>
                  </a:cubicBezTo>
                  <a:cubicBezTo>
                    <a:pt x="1518" y="759"/>
                    <a:pt x="1479" y="623"/>
                    <a:pt x="1421" y="526"/>
                  </a:cubicBezTo>
                  <a:cubicBezTo>
                    <a:pt x="1401" y="467"/>
                    <a:pt x="1382" y="428"/>
                    <a:pt x="1362" y="389"/>
                  </a:cubicBezTo>
                  <a:cubicBezTo>
                    <a:pt x="1324" y="312"/>
                    <a:pt x="1265" y="234"/>
                    <a:pt x="1187" y="176"/>
                  </a:cubicBezTo>
                  <a:cubicBezTo>
                    <a:pt x="1129" y="117"/>
                    <a:pt x="1051" y="59"/>
                    <a:pt x="954" y="39"/>
                  </a:cubicBezTo>
                  <a:cubicBezTo>
                    <a:pt x="857" y="0"/>
                    <a:pt x="759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-6959650" y="2564913"/>
              <a:ext cx="46225" cy="49375"/>
            </a:xfrm>
            <a:custGeom>
              <a:avLst/>
              <a:gdLst/>
              <a:ahLst/>
              <a:cxnLst/>
              <a:rect l="l" t="t" r="r" b="b"/>
              <a:pathLst>
                <a:path w="1849" h="1975" extrusionOk="0">
                  <a:moveTo>
                    <a:pt x="1069" y="0"/>
                  </a:moveTo>
                  <a:cubicBezTo>
                    <a:pt x="1023" y="0"/>
                    <a:pt x="979" y="6"/>
                    <a:pt x="934" y="21"/>
                  </a:cubicBezTo>
                  <a:lnTo>
                    <a:pt x="856" y="21"/>
                  </a:lnTo>
                  <a:cubicBezTo>
                    <a:pt x="779" y="60"/>
                    <a:pt x="701" y="80"/>
                    <a:pt x="623" y="118"/>
                  </a:cubicBezTo>
                  <a:cubicBezTo>
                    <a:pt x="545" y="157"/>
                    <a:pt x="467" y="216"/>
                    <a:pt x="409" y="255"/>
                  </a:cubicBezTo>
                  <a:cubicBezTo>
                    <a:pt x="390" y="274"/>
                    <a:pt x="370" y="274"/>
                    <a:pt x="351" y="294"/>
                  </a:cubicBezTo>
                  <a:cubicBezTo>
                    <a:pt x="292" y="352"/>
                    <a:pt x="234" y="410"/>
                    <a:pt x="176" y="488"/>
                  </a:cubicBezTo>
                  <a:cubicBezTo>
                    <a:pt x="137" y="546"/>
                    <a:pt x="98" y="644"/>
                    <a:pt x="59" y="721"/>
                  </a:cubicBezTo>
                  <a:cubicBezTo>
                    <a:pt x="59" y="741"/>
                    <a:pt x="39" y="760"/>
                    <a:pt x="39" y="780"/>
                  </a:cubicBezTo>
                  <a:cubicBezTo>
                    <a:pt x="20" y="838"/>
                    <a:pt x="20" y="916"/>
                    <a:pt x="1" y="974"/>
                  </a:cubicBezTo>
                  <a:cubicBezTo>
                    <a:pt x="1" y="974"/>
                    <a:pt x="1" y="994"/>
                    <a:pt x="1" y="994"/>
                  </a:cubicBezTo>
                  <a:cubicBezTo>
                    <a:pt x="1" y="1013"/>
                    <a:pt x="1" y="1013"/>
                    <a:pt x="1" y="1033"/>
                  </a:cubicBezTo>
                  <a:cubicBezTo>
                    <a:pt x="1" y="1110"/>
                    <a:pt x="1" y="1188"/>
                    <a:pt x="20" y="1266"/>
                  </a:cubicBezTo>
                  <a:cubicBezTo>
                    <a:pt x="78" y="1460"/>
                    <a:pt x="98" y="1480"/>
                    <a:pt x="214" y="1636"/>
                  </a:cubicBezTo>
                  <a:cubicBezTo>
                    <a:pt x="214" y="1655"/>
                    <a:pt x="234" y="1655"/>
                    <a:pt x="234" y="1674"/>
                  </a:cubicBezTo>
                  <a:cubicBezTo>
                    <a:pt x="292" y="1713"/>
                    <a:pt x="351" y="1772"/>
                    <a:pt x="409" y="1811"/>
                  </a:cubicBezTo>
                  <a:cubicBezTo>
                    <a:pt x="487" y="1849"/>
                    <a:pt x="545" y="1888"/>
                    <a:pt x="623" y="1927"/>
                  </a:cubicBezTo>
                  <a:cubicBezTo>
                    <a:pt x="701" y="1947"/>
                    <a:pt x="798" y="1966"/>
                    <a:pt x="856" y="1966"/>
                  </a:cubicBezTo>
                  <a:cubicBezTo>
                    <a:pt x="889" y="1973"/>
                    <a:pt x="921" y="1975"/>
                    <a:pt x="954" y="1975"/>
                  </a:cubicBezTo>
                  <a:cubicBezTo>
                    <a:pt x="1018" y="1975"/>
                    <a:pt x="1083" y="1966"/>
                    <a:pt x="1148" y="1966"/>
                  </a:cubicBezTo>
                  <a:cubicBezTo>
                    <a:pt x="1284" y="1927"/>
                    <a:pt x="1440" y="1849"/>
                    <a:pt x="1557" y="1752"/>
                  </a:cubicBezTo>
                  <a:cubicBezTo>
                    <a:pt x="1615" y="1713"/>
                    <a:pt x="1654" y="1655"/>
                    <a:pt x="1693" y="1577"/>
                  </a:cubicBezTo>
                  <a:cubicBezTo>
                    <a:pt x="1790" y="1402"/>
                    <a:pt x="1809" y="1363"/>
                    <a:pt x="1829" y="1169"/>
                  </a:cubicBezTo>
                  <a:cubicBezTo>
                    <a:pt x="1848" y="1072"/>
                    <a:pt x="1829" y="994"/>
                    <a:pt x="1790" y="896"/>
                  </a:cubicBezTo>
                  <a:cubicBezTo>
                    <a:pt x="1790" y="877"/>
                    <a:pt x="1770" y="877"/>
                    <a:pt x="1770" y="858"/>
                  </a:cubicBezTo>
                  <a:cubicBezTo>
                    <a:pt x="1770" y="858"/>
                    <a:pt x="1770" y="838"/>
                    <a:pt x="1770" y="838"/>
                  </a:cubicBezTo>
                  <a:cubicBezTo>
                    <a:pt x="1790" y="760"/>
                    <a:pt x="1790" y="663"/>
                    <a:pt x="1770" y="566"/>
                  </a:cubicBezTo>
                  <a:lnTo>
                    <a:pt x="1712" y="391"/>
                  </a:lnTo>
                  <a:cubicBezTo>
                    <a:pt x="1654" y="274"/>
                    <a:pt x="1576" y="196"/>
                    <a:pt x="1479" y="118"/>
                  </a:cubicBezTo>
                  <a:cubicBezTo>
                    <a:pt x="1420" y="99"/>
                    <a:pt x="1362" y="60"/>
                    <a:pt x="1304" y="41"/>
                  </a:cubicBezTo>
                  <a:cubicBezTo>
                    <a:pt x="1220" y="17"/>
                    <a:pt x="1143" y="0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-6805175" y="2557463"/>
              <a:ext cx="43100" cy="36375"/>
            </a:xfrm>
            <a:custGeom>
              <a:avLst/>
              <a:gdLst/>
              <a:ahLst/>
              <a:cxnLst/>
              <a:rect l="l" t="t" r="r" b="b"/>
              <a:pathLst>
                <a:path w="1724" h="1455" extrusionOk="0">
                  <a:moveTo>
                    <a:pt x="840" y="1"/>
                  </a:moveTo>
                  <a:cubicBezTo>
                    <a:pt x="574" y="1"/>
                    <a:pt x="312" y="143"/>
                    <a:pt x="201" y="475"/>
                  </a:cubicBezTo>
                  <a:lnTo>
                    <a:pt x="181" y="533"/>
                  </a:lnTo>
                  <a:cubicBezTo>
                    <a:pt x="1" y="1076"/>
                    <a:pt x="456" y="1454"/>
                    <a:pt x="893" y="1454"/>
                  </a:cubicBezTo>
                  <a:cubicBezTo>
                    <a:pt x="1160" y="1454"/>
                    <a:pt x="1420" y="1313"/>
                    <a:pt x="1523" y="981"/>
                  </a:cubicBezTo>
                  <a:lnTo>
                    <a:pt x="1543" y="922"/>
                  </a:lnTo>
                  <a:cubicBezTo>
                    <a:pt x="1724" y="379"/>
                    <a:pt x="1276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-7085100" y="2575163"/>
              <a:ext cx="42325" cy="42925"/>
            </a:xfrm>
            <a:custGeom>
              <a:avLst/>
              <a:gdLst/>
              <a:ahLst/>
              <a:cxnLst/>
              <a:rect l="l" t="t" r="r" b="b"/>
              <a:pathLst>
                <a:path w="1693" h="1717" extrusionOk="0">
                  <a:moveTo>
                    <a:pt x="565" y="0"/>
                  </a:moveTo>
                  <a:cubicBezTo>
                    <a:pt x="429" y="39"/>
                    <a:pt x="331" y="97"/>
                    <a:pt x="234" y="175"/>
                  </a:cubicBezTo>
                  <a:cubicBezTo>
                    <a:pt x="195" y="214"/>
                    <a:pt x="156" y="273"/>
                    <a:pt x="117" y="311"/>
                  </a:cubicBezTo>
                  <a:cubicBezTo>
                    <a:pt x="40" y="428"/>
                    <a:pt x="1" y="545"/>
                    <a:pt x="1" y="681"/>
                  </a:cubicBezTo>
                  <a:cubicBezTo>
                    <a:pt x="1" y="739"/>
                    <a:pt x="1" y="837"/>
                    <a:pt x="20" y="914"/>
                  </a:cubicBezTo>
                  <a:cubicBezTo>
                    <a:pt x="20" y="914"/>
                    <a:pt x="20" y="934"/>
                    <a:pt x="20" y="934"/>
                  </a:cubicBezTo>
                  <a:cubicBezTo>
                    <a:pt x="40" y="1012"/>
                    <a:pt x="59" y="1070"/>
                    <a:pt x="98" y="1128"/>
                  </a:cubicBezTo>
                  <a:cubicBezTo>
                    <a:pt x="98" y="1148"/>
                    <a:pt x="117" y="1167"/>
                    <a:pt x="117" y="1187"/>
                  </a:cubicBezTo>
                  <a:cubicBezTo>
                    <a:pt x="156" y="1226"/>
                    <a:pt x="215" y="1323"/>
                    <a:pt x="253" y="1381"/>
                  </a:cubicBezTo>
                  <a:cubicBezTo>
                    <a:pt x="312" y="1439"/>
                    <a:pt x="370" y="1478"/>
                    <a:pt x="429" y="1537"/>
                  </a:cubicBezTo>
                  <a:cubicBezTo>
                    <a:pt x="448" y="1537"/>
                    <a:pt x="467" y="1556"/>
                    <a:pt x="487" y="1556"/>
                  </a:cubicBezTo>
                  <a:cubicBezTo>
                    <a:pt x="545" y="1595"/>
                    <a:pt x="623" y="1653"/>
                    <a:pt x="701" y="1673"/>
                  </a:cubicBezTo>
                  <a:lnTo>
                    <a:pt x="740" y="1673"/>
                  </a:lnTo>
                  <a:cubicBezTo>
                    <a:pt x="759" y="1692"/>
                    <a:pt x="798" y="1692"/>
                    <a:pt x="837" y="1692"/>
                  </a:cubicBezTo>
                  <a:cubicBezTo>
                    <a:pt x="876" y="1712"/>
                    <a:pt x="915" y="1712"/>
                    <a:pt x="954" y="1712"/>
                  </a:cubicBezTo>
                  <a:cubicBezTo>
                    <a:pt x="974" y="1715"/>
                    <a:pt x="995" y="1717"/>
                    <a:pt x="1016" y="1717"/>
                  </a:cubicBezTo>
                  <a:cubicBezTo>
                    <a:pt x="1112" y="1717"/>
                    <a:pt x="1208" y="1682"/>
                    <a:pt x="1304" y="1634"/>
                  </a:cubicBezTo>
                  <a:cubicBezTo>
                    <a:pt x="1420" y="1595"/>
                    <a:pt x="1498" y="1498"/>
                    <a:pt x="1576" y="1401"/>
                  </a:cubicBezTo>
                  <a:cubicBezTo>
                    <a:pt x="1654" y="1284"/>
                    <a:pt x="1693" y="1167"/>
                    <a:pt x="1693" y="1050"/>
                  </a:cubicBezTo>
                  <a:cubicBezTo>
                    <a:pt x="1693" y="914"/>
                    <a:pt x="1673" y="798"/>
                    <a:pt x="1615" y="681"/>
                  </a:cubicBezTo>
                  <a:cubicBezTo>
                    <a:pt x="1595" y="603"/>
                    <a:pt x="1557" y="525"/>
                    <a:pt x="1518" y="448"/>
                  </a:cubicBezTo>
                  <a:cubicBezTo>
                    <a:pt x="1479" y="370"/>
                    <a:pt x="1420" y="292"/>
                    <a:pt x="1343" y="234"/>
                  </a:cubicBezTo>
                  <a:cubicBezTo>
                    <a:pt x="1284" y="175"/>
                    <a:pt x="1206" y="117"/>
                    <a:pt x="1109" y="97"/>
                  </a:cubicBezTo>
                  <a:cubicBezTo>
                    <a:pt x="1070" y="78"/>
                    <a:pt x="1051" y="78"/>
                    <a:pt x="1012" y="78"/>
                  </a:cubicBezTo>
                  <a:cubicBezTo>
                    <a:pt x="934" y="20"/>
                    <a:pt x="837" y="0"/>
                    <a:pt x="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-7187850" y="2269613"/>
              <a:ext cx="43125" cy="34925"/>
            </a:xfrm>
            <a:custGeom>
              <a:avLst/>
              <a:gdLst/>
              <a:ahLst/>
              <a:cxnLst/>
              <a:rect l="l" t="t" r="r" b="b"/>
              <a:pathLst>
                <a:path w="1725" h="1397" extrusionOk="0">
                  <a:moveTo>
                    <a:pt x="828" y="1"/>
                  </a:moveTo>
                  <a:cubicBezTo>
                    <a:pt x="558" y="1"/>
                    <a:pt x="293" y="143"/>
                    <a:pt x="182" y="475"/>
                  </a:cubicBezTo>
                  <a:cubicBezTo>
                    <a:pt x="1" y="1018"/>
                    <a:pt x="456" y="1396"/>
                    <a:pt x="898" y="1396"/>
                  </a:cubicBezTo>
                  <a:cubicBezTo>
                    <a:pt x="1168" y="1396"/>
                    <a:pt x="1433" y="1254"/>
                    <a:pt x="1543" y="922"/>
                  </a:cubicBezTo>
                  <a:cubicBezTo>
                    <a:pt x="1724" y="379"/>
                    <a:pt x="1269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-7278125" y="2457488"/>
              <a:ext cx="47175" cy="44275"/>
            </a:xfrm>
            <a:custGeom>
              <a:avLst/>
              <a:gdLst/>
              <a:ahLst/>
              <a:cxnLst/>
              <a:rect l="l" t="t" r="r" b="b"/>
              <a:pathLst>
                <a:path w="1887" h="1771" extrusionOk="0">
                  <a:moveTo>
                    <a:pt x="1187" y="0"/>
                  </a:moveTo>
                  <a:cubicBezTo>
                    <a:pt x="1070" y="0"/>
                    <a:pt x="934" y="20"/>
                    <a:pt x="837" y="78"/>
                  </a:cubicBezTo>
                  <a:cubicBezTo>
                    <a:pt x="778" y="98"/>
                    <a:pt x="739" y="117"/>
                    <a:pt x="700" y="137"/>
                  </a:cubicBezTo>
                  <a:cubicBezTo>
                    <a:pt x="603" y="195"/>
                    <a:pt x="525" y="253"/>
                    <a:pt x="428" y="312"/>
                  </a:cubicBezTo>
                  <a:cubicBezTo>
                    <a:pt x="389" y="351"/>
                    <a:pt x="370" y="370"/>
                    <a:pt x="331" y="409"/>
                  </a:cubicBezTo>
                  <a:cubicBezTo>
                    <a:pt x="253" y="487"/>
                    <a:pt x="175" y="565"/>
                    <a:pt x="117" y="662"/>
                  </a:cubicBezTo>
                  <a:cubicBezTo>
                    <a:pt x="39" y="759"/>
                    <a:pt x="0" y="895"/>
                    <a:pt x="0" y="1012"/>
                  </a:cubicBezTo>
                  <a:cubicBezTo>
                    <a:pt x="0" y="1109"/>
                    <a:pt x="0" y="1206"/>
                    <a:pt x="39" y="1284"/>
                  </a:cubicBezTo>
                  <a:cubicBezTo>
                    <a:pt x="78" y="1381"/>
                    <a:pt x="117" y="1459"/>
                    <a:pt x="175" y="1518"/>
                  </a:cubicBezTo>
                  <a:cubicBezTo>
                    <a:pt x="273" y="1615"/>
                    <a:pt x="370" y="1693"/>
                    <a:pt x="486" y="1731"/>
                  </a:cubicBezTo>
                  <a:cubicBezTo>
                    <a:pt x="564" y="1751"/>
                    <a:pt x="661" y="1770"/>
                    <a:pt x="739" y="1770"/>
                  </a:cubicBezTo>
                  <a:cubicBezTo>
                    <a:pt x="837" y="1770"/>
                    <a:pt x="914" y="1770"/>
                    <a:pt x="992" y="1751"/>
                  </a:cubicBezTo>
                  <a:cubicBezTo>
                    <a:pt x="1031" y="1751"/>
                    <a:pt x="1050" y="1751"/>
                    <a:pt x="1070" y="1731"/>
                  </a:cubicBezTo>
                  <a:cubicBezTo>
                    <a:pt x="1148" y="1712"/>
                    <a:pt x="1226" y="1693"/>
                    <a:pt x="1303" y="1654"/>
                  </a:cubicBezTo>
                  <a:cubicBezTo>
                    <a:pt x="1381" y="1615"/>
                    <a:pt x="1439" y="1556"/>
                    <a:pt x="1517" y="1518"/>
                  </a:cubicBezTo>
                  <a:cubicBezTo>
                    <a:pt x="1537" y="1498"/>
                    <a:pt x="1556" y="1479"/>
                    <a:pt x="1576" y="1459"/>
                  </a:cubicBezTo>
                  <a:cubicBezTo>
                    <a:pt x="1615" y="1420"/>
                    <a:pt x="1673" y="1362"/>
                    <a:pt x="1712" y="1304"/>
                  </a:cubicBezTo>
                  <a:cubicBezTo>
                    <a:pt x="1712" y="1284"/>
                    <a:pt x="1731" y="1284"/>
                    <a:pt x="1731" y="1265"/>
                  </a:cubicBezTo>
                  <a:cubicBezTo>
                    <a:pt x="1770" y="1206"/>
                    <a:pt x="1809" y="1129"/>
                    <a:pt x="1848" y="1031"/>
                  </a:cubicBezTo>
                  <a:cubicBezTo>
                    <a:pt x="1887" y="954"/>
                    <a:pt x="1887" y="856"/>
                    <a:pt x="1867" y="759"/>
                  </a:cubicBezTo>
                  <a:cubicBezTo>
                    <a:pt x="1887" y="701"/>
                    <a:pt x="1867" y="642"/>
                    <a:pt x="1848" y="584"/>
                  </a:cubicBezTo>
                  <a:cubicBezTo>
                    <a:pt x="1848" y="526"/>
                    <a:pt x="1828" y="448"/>
                    <a:pt x="1790" y="389"/>
                  </a:cubicBezTo>
                  <a:cubicBezTo>
                    <a:pt x="1751" y="331"/>
                    <a:pt x="1712" y="292"/>
                    <a:pt x="1692" y="234"/>
                  </a:cubicBezTo>
                  <a:cubicBezTo>
                    <a:pt x="1595" y="137"/>
                    <a:pt x="1498" y="78"/>
                    <a:pt x="1381" y="39"/>
                  </a:cubicBezTo>
                  <a:cubicBezTo>
                    <a:pt x="1303" y="20"/>
                    <a:pt x="124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-7241675" y="2368513"/>
              <a:ext cx="37000" cy="38425"/>
            </a:xfrm>
            <a:custGeom>
              <a:avLst/>
              <a:gdLst/>
              <a:ahLst/>
              <a:cxnLst/>
              <a:rect l="l" t="t" r="r" b="b"/>
              <a:pathLst>
                <a:path w="1480" h="1537" extrusionOk="0">
                  <a:moveTo>
                    <a:pt x="798" y="0"/>
                  </a:moveTo>
                  <a:cubicBezTo>
                    <a:pt x="662" y="0"/>
                    <a:pt x="546" y="20"/>
                    <a:pt x="429" y="78"/>
                  </a:cubicBezTo>
                  <a:cubicBezTo>
                    <a:pt x="390" y="117"/>
                    <a:pt x="332" y="156"/>
                    <a:pt x="273" y="175"/>
                  </a:cubicBezTo>
                  <a:cubicBezTo>
                    <a:pt x="176" y="273"/>
                    <a:pt x="118" y="370"/>
                    <a:pt x="79" y="486"/>
                  </a:cubicBezTo>
                  <a:lnTo>
                    <a:pt x="40" y="584"/>
                  </a:lnTo>
                  <a:cubicBezTo>
                    <a:pt x="1" y="681"/>
                    <a:pt x="1" y="778"/>
                    <a:pt x="20" y="875"/>
                  </a:cubicBezTo>
                  <a:cubicBezTo>
                    <a:pt x="20" y="973"/>
                    <a:pt x="40" y="1051"/>
                    <a:pt x="79" y="1128"/>
                  </a:cubicBezTo>
                  <a:cubicBezTo>
                    <a:pt x="118" y="1226"/>
                    <a:pt x="176" y="1284"/>
                    <a:pt x="254" y="1342"/>
                  </a:cubicBezTo>
                  <a:cubicBezTo>
                    <a:pt x="332" y="1420"/>
                    <a:pt x="409" y="1459"/>
                    <a:pt x="507" y="1498"/>
                  </a:cubicBezTo>
                  <a:cubicBezTo>
                    <a:pt x="565" y="1498"/>
                    <a:pt x="623" y="1517"/>
                    <a:pt x="682" y="1537"/>
                  </a:cubicBezTo>
                  <a:cubicBezTo>
                    <a:pt x="818" y="1537"/>
                    <a:pt x="934" y="1517"/>
                    <a:pt x="1051" y="1459"/>
                  </a:cubicBezTo>
                  <a:cubicBezTo>
                    <a:pt x="1090" y="1420"/>
                    <a:pt x="1148" y="1381"/>
                    <a:pt x="1187" y="1342"/>
                  </a:cubicBezTo>
                  <a:cubicBezTo>
                    <a:pt x="1285" y="1264"/>
                    <a:pt x="1362" y="1167"/>
                    <a:pt x="1401" y="1031"/>
                  </a:cubicBezTo>
                  <a:lnTo>
                    <a:pt x="1440" y="953"/>
                  </a:lnTo>
                  <a:cubicBezTo>
                    <a:pt x="1460" y="856"/>
                    <a:pt x="1479" y="759"/>
                    <a:pt x="1460" y="662"/>
                  </a:cubicBezTo>
                  <a:cubicBezTo>
                    <a:pt x="1460" y="564"/>
                    <a:pt x="1440" y="486"/>
                    <a:pt x="1382" y="409"/>
                  </a:cubicBezTo>
                  <a:cubicBezTo>
                    <a:pt x="1343" y="311"/>
                    <a:pt x="1285" y="234"/>
                    <a:pt x="1226" y="195"/>
                  </a:cubicBezTo>
                  <a:cubicBezTo>
                    <a:pt x="1148" y="117"/>
                    <a:pt x="1071" y="78"/>
                    <a:pt x="973" y="39"/>
                  </a:cubicBezTo>
                  <a:cubicBezTo>
                    <a:pt x="915" y="39"/>
                    <a:pt x="857" y="2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-7226100" y="2580188"/>
              <a:ext cx="56425" cy="51500"/>
            </a:xfrm>
            <a:custGeom>
              <a:avLst/>
              <a:gdLst/>
              <a:ahLst/>
              <a:cxnLst/>
              <a:rect l="l" t="t" r="r" b="b"/>
              <a:pathLst>
                <a:path w="2257" h="2060" extrusionOk="0">
                  <a:moveTo>
                    <a:pt x="1520" y="1"/>
                  </a:moveTo>
                  <a:cubicBezTo>
                    <a:pt x="1423" y="1"/>
                    <a:pt x="1329" y="19"/>
                    <a:pt x="1245" y="72"/>
                  </a:cubicBezTo>
                  <a:cubicBezTo>
                    <a:pt x="1148" y="72"/>
                    <a:pt x="1031" y="72"/>
                    <a:pt x="934" y="91"/>
                  </a:cubicBezTo>
                  <a:cubicBezTo>
                    <a:pt x="895" y="91"/>
                    <a:pt x="856" y="110"/>
                    <a:pt x="817" y="110"/>
                  </a:cubicBezTo>
                  <a:cubicBezTo>
                    <a:pt x="739" y="149"/>
                    <a:pt x="623" y="169"/>
                    <a:pt x="545" y="227"/>
                  </a:cubicBezTo>
                  <a:cubicBezTo>
                    <a:pt x="389" y="305"/>
                    <a:pt x="234" y="422"/>
                    <a:pt x="156" y="597"/>
                  </a:cubicBezTo>
                  <a:cubicBezTo>
                    <a:pt x="117" y="674"/>
                    <a:pt x="59" y="752"/>
                    <a:pt x="39" y="830"/>
                  </a:cubicBezTo>
                  <a:cubicBezTo>
                    <a:pt x="20" y="908"/>
                    <a:pt x="20" y="986"/>
                    <a:pt x="0" y="1044"/>
                  </a:cubicBezTo>
                  <a:cubicBezTo>
                    <a:pt x="0" y="1063"/>
                    <a:pt x="0" y="1083"/>
                    <a:pt x="0" y="1102"/>
                  </a:cubicBezTo>
                  <a:cubicBezTo>
                    <a:pt x="0" y="1180"/>
                    <a:pt x="0" y="1258"/>
                    <a:pt x="20" y="1316"/>
                  </a:cubicBezTo>
                  <a:cubicBezTo>
                    <a:pt x="20" y="1336"/>
                    <a:pt x="20" y="1355"/>
                    <a:pt x="39" y="1355"/>
                  </a:cubicBezTo>
                  <a:cubicBezTo>
                    <a:pt x="78" y="1530"/>
                    <a:pt x="117" y="1608"/>
                    <a:pt x="214" y="1744"/>
                  </a:cubicBezTo>
                  <a:cubicBezTo>
                    <a:pt x="234" y="1764"/>
                    <a:pt x="234" y="1764"/>
                    <a:pt x="253" y="1783"/>
                  </a:cubicBezTo>
                  <a:cubicBezTo>
                    <a:pt x="292" y="1822"/>
                    <a:pt x="350" y="1880"/>
                    <a:pt x="409" y="1919"/>
                  </a:cubicBezTo>
                  <a:cubicBezTo>
                    <a:pt x="448" y="1939"/>
                    <a:pt x="487" y="1958"/>
                    <a:pt x="506" y="1958"/>
                  </a:cubicBezTo>
                  <a:cubicBezTo>
                    <a:pt x="545" y="1978"/>
                    <a:pt x="584" y="1997"/>
                    <a:pt x="623" y="2016"/>
                  </a:cubicBezTo>
                  <a:cubicBezTo>
                    <a:pt x="681" y="2036"/>
                    <a:pt x="759" y="2055"/>
                    <a:pt x="837" y="2055"/>
                  </a:cubicBezTo>
                  <a:cubicBezTo>
                    <a:pt x="864" y="2058"/>
                    <a:pt x="892" y="2059"/>
                    <a:pt x="919" y="2059"/>
                  </a:cubicBezTo>
                  <a:cubicBezTo>
                    <a:pt x="1100" y="2059"/>
                    <a:pt x="1268" y="2004"/>
                    <a:pt x="1420" y="1919"/>
                  </a:cubicBezTo>
                  <a:cubicBezTo>
                    <a:pt x="1537" y="1861"/>
                    <a:pt x="1653" y="1783"/>
                    <a:pt x="1751" y="1686"/>
                  </a:cubicBezTo>
                  <a:cubicBezTo>
                    <a:pt x="1829" y="1627"/>
                    <a:pt x="1887" y="1550"/>
                    <a:pt x="1965" y="1472"/>
                  </a:cubicBezTo>
                  <a:cubicBezTo>
                    <a:pt x="1984" y="1433"/>
                    <a:pt x="2023" y="1394"/>
                    <a:pt x="2042" y="1355"/>
                  </a:cubicBezTo>
                  <a:cubicBezTo>
                    <a:pt x="2120" y="1219"/>
                    <a:pt x="2179" y="1083"/>
                    <a:pt x="2218" y="927"/>
                  </a:cubicBezTo>
                  <a:cubicBezTo>
                    <a:pt x="2256" y="849"/>
                    <a:pt x="2256" y="752"/>
                    <a:pt x="2256" y="655"/>
                  </a:cubicBezTo>
                  <a:cubicBezTo>
                    <a:pt x="2256" y="558"/>
                    <a:pt x="2218" y="480"/>
                    <a:pt x="2179" y="383"/>
                  </a:cubicBezTo>
                  <a:cubicBezTo>
                    <a:pt x="2140" y="305"/>
                    <a:pt x="2081" y="227"/>
                    <a:pt x="2004" y="169"/>
                  </a:cubicBezTo>
                  <a:cubicBezTo>
                    <a:pt x="1945" y="110"/>
                    <a:pt x="1867" y="52"/>
                    <a:pt x="1770" y="33"/>
                  </a:cubicBezTo>
                  <a:cubicBezTo>
                    <a:pt x="1689" y="15"/>
                    <a:pt x="1604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-6881375" y="2678438"/>
              <a:ext cx="54000" cy="48450"/>
            </a:xfrm>
            <a:custGeom>
              <a:avLst/>
              <a:gdLst/>
              <a:ahLst/>
              <a:cxnLst/>
              <a:rect l="l" t="t" r="r" b="b"/>
              <a:pathLst>
                <a:path w="2160" h="1938" extrusionOk="0">
                  <a:moveTo>
                    <a:pt x="1252" y="0"/>
                  </a:moveTo>
                  <a:cubicBezTo>
                    <a:pt x="1207" y="0"/>
                    <a:pt x="1159" y="5"/>
                    <a:pt x="1110" y="12"/>
                  </a:cubicBezTo>
                  <a:cubicBezTo>
                    <a:pt x="993" y="31"/>
                    <a:pt x="876" y="90"/>
                    <a:pt x="759" y="129"/>
                  </a:cubicBezTo>
                  <a:cubicBezTo>
                    <a:pt x="721" y="148"/>
                    <a:pt x="701" y="148"/>
                    <a:pt x="662" y="168"/>
                  </a:cubicBezTo>
                  <a:cubicBezTo>
                    <a:pt x="604" y="226"/>
                    <a:pt x="526" y="265"/>
                    <a:pt x="448" y="323"/>
                  </a:cubicBezTo>
                  <a:cubicBezTo>
                    <a:pt x="429" y="343"/>
                    <a:pt x="409" y="362"/>
                    <a:pt x="370" y="381"/>
                  </a:cubicBezTo>
                  <a:cubicBezTo>
                    <a:pt x="312" y="459"/>
                    <a:pt x="254" y="518"/>
                    <a:pt x="195" y="595"/>
                  </a:cubicBezTo>
                  <a:cubicBezTo>
                    <a:pt x="176" y="615"/>
                    <a:pt x="176" y="654"/>
                    <a:pt x="156" y="673"/>
                  </a:cubicBezTo>
                  <a:cubicBezTo>
                    <a:pt x="118" y="751"/>
                    <a:pt x="59" y="848"/>
                    <a:pt x="40" y="946"/>
                  </a:cubicBezTo>
                  <a:cubicBezTo>
                    <a:pt x="20" y="1004"/>
                    <a:pt x="20" y="1062"/>
                    <a:pt x="1" y="1121"/>
                  </a:cubicBezTo>
                  <a:cubicBezTo>
                    <a:pt x="1" y="1218"/>
                    <a:pt x="1" y="1315"/>
                    <a:pt x="40" y="1393"/>
                  </a:cubicBezTo>
                  <a:cubicBezTo>
                    <a:pt x="59" y="1451"/>
                    <a:pt x="79" y="1510"/>
                    <a:pt x="118" y="1568"/>
                  </a:cubicBezTo>
                  <a:cubicBezTo>
                    <a:pt x="176" y="1646"/>
                    <a:pt x="234" y="1704"/>
                    <a:pt x="312" y="1762"/>
                  </a:cubicBezTo>
                  <a:cubicBezTo>
                    <a:pt x="487" y="1860"/>
                    <a:pt x="682" y="1918"/>
                    <a:pt x="876" y="1937"/>
                  </a:cubicBezTo>
                  <a:cubicBezTo>
                    <a:pt x="973" y="1937"/>
                    <a:pt x="1090" y="1937"/>
                    <a:pt x="1187" y="1918"/>
                  </a:cubicBezTo>
                  <a:cubicBezTo>
                    <a:pt x="1265" y="1899"/>
                    <a:pt x="1362" y="1860"/>
                    <a:pt x="1460" y="1821"/>
                  </a:cubicBezTo>
                  <a:cubicBezTo>
                    <a:pt x="1479" y="1801"/>
                    <a:pt x="1518" y="1801"/>
                    <a:pt x="1557" y="1782"/>
                  </a:cubicBezTo>
                  <a:cubicBezTo>
                    <a:pt x="1635" y="1723"/>
                    <a:pt x="1712" y="1665"/>
                    <a:pt x="1790" y="1607"/>
                  </a:cubicBezTo>
                  <a:cubicBezTo>
                    <a:pt x="1926" y="1451"/>
                    <a:pt x="2043" y="1315"/>
                    <a:pt x="2101" y="1101"/>
                  </a:cubicBezTo>
                  <a:cubicBezTo>
                    <a:pt x="2140" y="1023"/>
                    <a:pt x="2160" y="926"/>
                    <a:pt x="2140" y="829"/>
                  </a:cubicBezTo>
                  <a:cubicBezTo>
                    <a:pt x="2140" y="732"/>
                    <a:pt x="2121" y="654"/>
                    <a:pt x="2063" y="557"/>
                  </a:cubicBezTo>
                  <a:cubicBezTo>
                    <a:pt x="2024" y="479"/>
                    <a:pt x="1965" y="401"/>
                    <a:pt x="1887" y="362"/>
                  </a:cubicBezTo>
                  <a:cubicBezTo>
                    <a:pt x="1868" y="323"/>
                    <a:pt x="1849" y="323"/>
                    <a:pt x="1829" y="304"/>
                  </a:cubicBezTo>
                  <a:cubicBezTo>
                    <a:pt x="1790" y="226"/>
                    <a:pt x="1732" y="168"/>
                    <a:pt x="1654" y="129"/>
                  </a:cubicBezTo>
                  <a:lnTo>
                    <a:pt x="1479" y="51"/>
                  </a:lnTo>
                  <a:cubicBezTo>
                    <a:pt x="1405" y="14"/>
                    <a:pt x="1331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-6652825" y="2664388"/>
              <a:ext cx="76350" cy="52000"/>
            </a:xfrm>
            <a:custGeom>
              <a:avLst/>
              <a:gdLst/>
              <a:ahLst/>
              <a:cxnLst/>
              <a:rect l="l" t="t" r="r" b="b"/>
              <a:pathLst>
                <a:path w="3054" h="2080" extrusionOk="0">
                  <a:moveTo>
                    <a:pt x="1637" y="0"/>
                  </a:moveTo>
                  <a:cubicBezTo>
                    <a:pt x="1360" y="0"/>
                    <a:pt x="1078" y="76"/>
                    <a:pt x="836" y="204"/>
                  </a:cubicBezTo>
                  <a:cubicBezTo>
                    <a:pt x="700" y="282"/>
                    <a:pt x="545" y="379"/>
                    <a:pt x="428" y="496"/>
                  </a:cubicBezTo>
                  <a:cubicBezTo>
                    <a:pt x="311" y="613"/>
                    <a:pt x="195" y="749"/>
                    <a:pt x="117" y="905"/>
                  </a:cubicBezTo>
                  <a:cubicBezTo>
                    <a:pt x="39" y="1021"/>
                    <a:pt x="0" y="1138"/>
                    <a:pt x="0" y="1274"/>
                  </a:cubicBezTo>
                  <a:cubicBezTo>
                    <a:pt x="0" y="1371"/>
                    <a:pt x="0" y="1449"/>
                    <a:pt x="39" y="1546"/>
                  </a:cubicBezTo>
                  <a:cubicBezTo>
                    <a:pt x="117" y="1741"/>
                    <a:pt x="272" y="1935"/>
                    <a:pt x="486" y="1974"/>
                  </a:cubicBezTo>
                  <a:cubicBezTo>
                    <a:pt x="731" y="2044"/>
                    <a:pt x="969" y="2079"/>
                    <a:pt x="1213" y="2079"/>
                  </a:cubicBezTo>
                  <a:cubicBezTo>
                    <a:pt x="1376" y="2079"/>
                    <a:pt x="1540" y="2064"/>
                    <a:pt x="1712" y="2033"/>
                  </a:cubicBezTo>
                  <a:cubicBezTo>
                    <a:pt x="1906" y="1994"/>
                    <a:pt x="2101" y="1935"/>
                    <a:pt x="2276" y="1858"/>
                  </a:cubicBezTo>
                  <a:cubicBezTo>
                    <a:pt x="2470" y="1780"/>
                    <a:pt x="2645" y="1663"/>
                    <a:pt x="2801" y="1546"/>
                  </a:cubicBezTo>
                  <a:cubicBezTo>
                    <a:pt x="2956" y="1469"/>
                    <a:pt x="3034" y="1216"/>
                    <a:pt x="3054" y="1060"/>
                  </a:cubicBezTo>
                  <a:cubicBezTo>
                    <a:pt x="3054" y="885"/>
                    <a:pt x="2995" y="671"/>
                    <a:pt x="2879" y="554"/>
                  </a:cubicBezTo>
                  <a:cubicBezTo>
                    <a:pt x="2742" y="418"/>
                    <a:pt x="2567" y="302"/>
                    <a:pt x="2373" y="302"/>
                  </a:cubicBezTo>
                  <a:lnTo>
                    <a:pt x="2353" y="302"/>
                  </a:lnTo>
                  <a:cubicBezTo>
                    <a:pt x="2237" y="146"/>
                    <a:pt x="2042" y="29"/>
                    <a:pt x="1809" y="10"/>
                  </a:cubicBezTo>
                  <a:cubicBezTo>
                    <a:pt x="1752" y="3"/>
                    <a:pt x="1695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-6495775" y="2694288"/>
              <a:ext cx="58375" cy="49125"/>
            </a:xfrm>
            <a:custGeom>
              <a:avLst/>
              <a:gdLst/>
              <a:ahLst/>
              <a:cxnLst/>
              <a:rect l="l" t="t" r="r" b="b"/>
              <a:pathLst>
                <a:path w="2335" h="1965" extrusionOk="0">
                  <a:moveTo>
                    <a:pt x="1439" y="0"/>
                  </a:moveTo>
                  <a:cubicBezTo>
                    <a:pt x="1303" y="0"/>
                    <a:pt x="1187" y="20"/>
                    <a:pt x="1070" y="78"/>
                  </a:cubicBezTo>
                  <a:cubicBezTo>
                    <a:pt x="953" y="136"/>
                    <a:pt x="837" y="195"/>
                    <a:pt x="720" y="253"/>
                  </a:cubicBezTo>
                  <a:cubicBezTo>
                    <a:pt x="564" y="350"/>
                    <a:pt x="409" y="467"/>
                    <a:pt x="273" y="584"/>
                  </a:cubicBezTo>
                  <a:cubicBezTo>
                    <a:pt x="97" y="759"/>
                    <a:pt x="0" y="1012"/>
                    <a:pt x="59" y="1265"/>
                  </a:cubicBezTo>
                  <a:cubicBezTo>
                    <a:pt x="78" y="1401"/>
                    <a:pt x="136" y="1498"/>
                    <a:pt x="214" y="1595"/>
                  </a:cubicBezTo>
                  <a:cubicBezTo>
                    <a:pt x="292" y="1692"/>
                    <a:pt x="409" y="1751"/>
                    <a:pt x="525" y="1790"/>
                  </a:cubicBezTo>
                  <a:cubicBezTo>
                    <a:pt x="623" y="1848"/>
                    <a:pt x="739" y="1887"/>
                    <a:pt x="856" y="1906"/>
                  </a:cubicBezTo>
                  <a:cubicBezTo>
                    <a:pt x="953" y="1926"/>
                    <a:pt x="1070" y="1965"/>
                    <a:pt x="1187" y="1965"/>
                  </a:cubicBezTo>
                  <a:cubicBezTo>
                    <a:pt x="1264" y="1945"/>
                    <a:pt x="1362" y="1945"/>
                    <a:pt x="1439" y="1945"/>
                  </a:cubicBezTo>
                  <a:cubicBezTo>
                    <a:pt x="1517" y="1926"/>
                    <a:pt x="1615" y="1887"/>
                    <a:pt x="1673" y="1867"/>
                  </a:cubicBezTo>
                  <a:cubicBezTo>
                    <a:pt x="1770" y="1829"/>
                    <a:pt x="1848" y="1751"/>
                    <a:pt x="1926" y="1692"/>
                  </a:cubicBezTo>
                  <a:cubicBezTo>
                    <a:pt x="2004" y="1634"/>
                    <a:pt x="2081" y="1556"/>
                    <a:pt x="2140" y="1478"/>
                  </a:cubicBezTo>
                  <a:cubicBezTo>
                    <a:pt x="2179" y="1420"/>
                    <a:pt x="2217" y="1323"/>
                    <a:pt x="2256" y="1265"/>
                  </a:cubicBezTo>
                  <a:cubicBezTo>
                    <a:pt x="2256" y="1245"/>
                    <a:pt x="2276" y="1226"/>
                    <a:pt x="2276" y="1187"/>
                  </a:cubicBezTo>
                  <a:cubicBezTo>
                    <a:pt x="2315" y="1031"/>
                    <a:pt x="2334" y="876"/>
                    <a:pt x="2295" y="720"/>
                  </a:cubicBezTo>
                  <a:cubicBezTo>
                    <a:pt x="2276" y="623"/>
                    <a:pt x="2237" y="545"/>
                    <a:pt x="2179" y="467"/>
                  </a:cubicBezTo>
                  <a:cubicBezTo>
                    <a:pt x="2140" y="389"/>
                    <a:pt x="2081" y="312"/>
                    <a:pt x="1984" y="273"/>
                  </a:cubicBezTo>
                  <a:cubicBezTo>
                    <a:pt x="1965" y="234"/>
                    <a:pt x="1926" y="234"/>
                    <a:pt x="1887" y="214"/>
                  </a:cubicBezTo>
                  <a:cubicBezTo>
                    <a:pt x="1809" y="136"/>
                    <a:pt x="1731" y="78"/>
                    <a:pt x="1615" y="39"/>
                  </a:cubicBezTo>
                  <a:cubicBezTo>
                    <a:pt x="1556" y="39"/>
                    <a:pt x="1498" y="20"/>
                    <a:pt x="1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-7143450" y="2703038"/>
              <a:ext cx="70050" cy="46425"/>
            </a:xfrm>
            <a:custGeom>
              <a:avLst/>
              <a:gdLst/>
              <a:ahLst/>
              <a:cxnLst/>
              <a:rect l="l" t="t" r="r" b="b"/>
              <a:pathLst>
                <a:path w="2802" h="1857" extrusionOk="0">
                  <a:moveTo>
                    <a:pt x="1693" y="0"/>
                  </a:moveTo>
                  <a:cubicBezTo>
                    <a:pt x="1245" y="0"/>
                    <a:pt x="779" y="117"/>
                    <a:pt x="390" y="331"/>
                  </a:cubicBezTo>
                  <a:cubicBezTo>
                    <a:pt x="292" y="389"/>
                    <a:pt x="195" y="487"/>
                    <a:pt x="117" y="584"/>
                  </a:cubicBezTo>
                  <a:cubicBezTo>
                    <a:pt x="59" y="681"/>
                    <a:pt x="20" y="817"/>
                    <a:pt x="1" y="934"/>
                  </a:cubicBezTo>
                  <a:cubicBezTo>
                    <a:pt x="1" y="1167"/>
                    <a:pt x="117" y="1459"/>
                    <a:pt x="312" y="1576"/>
                  </a:cubicBezTo>
                  <a:cubicBezTo>
                    <a:pt x="448" y="1634"/>
                    <a:pt x="565" y="1712"/>
                    <a:pt x="701" y="1751"/>
                  </a:cubicBezTo>
                  <a:cubicBezTo>
                    <a:pt x="837" y="1790"/>
                    <a:pt x="973" y="1809"/>
                    <a:pt x="1109" y="1848"/>
                  </a:cubicBezTo>
                  <a:cubicBezTo>
                    <a:pt x="1161" y="1848"/>
                    <a:pt x="1222" y="1857"/>
                    <a:pt x="1279" y="1857"/>
                  </a:cubicBezTo>
                  <a:cubicBezTo>
                    <a:pt x="1308" y="1857"/>
                    <a:pt x="1336" y="1855"/>
                    <a:pt x="1362" y="1848"/>
                  </a:cubicBezTo>
                  <a:cubicBezTo>
                    <a:pt x="1498" y="1848"/>
                    <a:pt x="1634" y="1848"/>
                    <a:pt x="1771" y="1809"/>
                  </a:cubicBezTo>
                  <a:cubicBezTo>
                    <a:pt x="1985" y="1770"/>
                    <a:pt x="2218" y="1693"/>
                    <a:pt x="2393" y="1576"/>
                  </a:cubicBezTo>
                  <a:cubicBezTo>
                    <a:pt x="2549" y="1479"/>
                    <a:pt x="2704" y="1362"/>
                    <a:pt x="2763" y="1167"/>
                  </a:cubicBezTo>
                  <a:cubicBezTo>
                    <a:pt x="2801" y="1031"/>
                    <a:pt x="2801" y="895"/>
                    <a:pt x="2782" y="778"/>
                  </a:cubicBezTo>
                  <a:cubicBezTo>
                    <a:pt x="2743" y="623"/>
                    <a:pt x="2685" y="487"/>
                    <a:pt x="2587" y="389"/>
                  </a:cubicBezTo>
                  <a:cubicBezTo>
                    <a:pt x="2451" y="214"/>
                    <a:pt x="2218" y="98"/>
                    <a:pt x="1985" y="98"/>
                  </a:cubicBezTo>
                  <a:cubicBezTo>
                    <a:pt x="1907" y="39"/>
                    <a:pt x="1790" y="0"/>
                    <a:pt x="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-7335500" y="2663413"/>
              <a:ext cx="47175" cy="42075"/>
            </a:xfrm>
            <a:custGeom>
              <a:avLst/>
              <a:gdLst/>
              <a:ahLst/>
              <a:cxnLst/>
              <a:rect l="l" t="t" r="r" b="b"/>
              <a:pathLst>
                <a:path w="1887" h="1683" extrusionOk="0">
                  <a:moveTo>
                    <a:pt x="1157" y="0"/>
                  </a:moveTo>
                  <a:cubicBezTo>
                    <a:pt x="1109" y="0"/>
                    <a:pt x="1060" y="10"/>
                    <a:pt x="1012" y="29"/>
                  </a:cubicBezTo>
                  <a:cubicBezTo>
                    <a:pt x="973" y="49"/>
                    <a:pt x="914" y="68"/>
                    <a:pt x="856" y="88"/>
                  </a:cubicBezTo>
                  <a:cubicBezTo>
                    <a:pt x="817" y="88"/>
                    <a:pt x="798" y="107"/>
                    <a:pt x="778" y="127"/>
                  </a:cubicBezTo>
                  <a:cubicBezTo>
                    <a:pt x="720" y="127"/>
                    <a:pt x="642" y="127"/>
                    <a:pt x="584" y="146"/>
                  </a:cubicBezTo>
                  <a:lnTo>
                    <a:pt x="409" y="205"/>
                  </a:lnTo>
                  <a:cubicBezTo>
                    <a:pt x="292" y="263"/>
                    <a:pt x="214" y="341"/>
                    <a:pt x="136" y="438"/>
                  </a:cubicBezTo>
                  <a:lnTo>
                    <a:pt x="59" y="613"/>
                  </a:lnTo>
                  <a:cubicBezTo>
                    <a:pt x="20" y="749"/>
                    <a:pt x="0" y="866"/>
                    <a:pt x="39" y="982"/>
                  </a:cubicBezTo>
                  <a:cubicBezTo>
                    <a:pt x="78" y="1158"/>
                    <a:pt x="117" y="1235"/>
                    <a:pt x="214" y="1371"/>
                  </a:cubicBezTo>
                  <a:cubicBezTo>
                    <a:pt x="253" y="1430"/>
                    <a:pt x="370" y="1508"/>
                    <a:pt x="389" y="1508"/>
                  </a:cubicBezTo>
                  <a:cubicBezTo>
                    <a:pt x="389" y="1527"/>
                    <a:pt x="389" y="1527"/>
                    <a:pt x="409" y="1527"/>
                  </a:cubicBezTo>
                  <a:cubicBezTo>
                    <a:pt x="467" y="1566"/>
                    <a:pt x="525" y="1605"/>
                    <a:pt x="603" y="1624"/>
                  </a:cubicBezTo>
                  <a:cubicBezTo>
                    <a:pt x="603" y="1624"/>
                    <a:pt x="623" y="1624"/>
                    <a:pt x="642" y="1644"/>
                  </a:cubicBezTo>
                  <a:cubicBezTo>
                    <a:pt x="700" y="1644"/>
                    <a:pt x="778" y="1663"/>
                    <a:pt x="856" y="1683"/>
                  </a:cubicBezTo>
                  <a:lnTo>
                    <a:pt x="895" y="1683"/>
                  </a:lnTo>
                  <a:cubicBezTo>
                    <a:pt x="973" y="1683"/>
                    <a:pt x="1050" y="1663"/>
                    <a:pt x="1128" y="1644"/>
                  </a:cubicBezTo>
                  <a:cubicBezTo>
                    <a:pt x="1226" y="1624"/>
                    <a:pt x="1303" y="1605"/>
                    <a:pt x="1381" y="1566"/>
                  </a:cubicBezTo>
                  <a:cubicBezTo>
                    <a:pt x="1381" y="1566"/>
                    <a:pt x="1401" y="1566"/>
                    <a:pt x="1401" y="1547"/>
                  </a:cubicBezTo>
                  <a:cubicBezTo>
                    <a:pt x="1459" y="1527"/>
                    <a:pt x="1517" y="1488"/>
                    <a:pt x="1556" y="1449"/>
                  </a:cubicBezTo>
                  <a:cubicBezTo>
                    <a:pt x="1576" y="1449"/>
                    <a:pt x="1576" y="1430"/>
                    <a:pt x="1576" y="1430"/>
                  </a:cubicBezTo>
                  <a:cubicBezTo>
                    <a:pt x="1576" y="1430"/>
                    <a:pt x="1595" y="1430"/>
                    <a:pt x="1595" y="1410"/>
                  </a:cubicBezTo>
                  <a:cubicBezTo>
                    <a:pt x="1614" y="1391"/>
                    <a:pt x="1653" y="1352"/>
                    <a:pt x="1673" y="1333"/>
                  </a:cubicBezTo>
                  <a:cubicBezTo>
                    <a:pt x="1673" y="1313"/>
                    <a:pt x="1712" y="1294"/>
                    <a:pt x="1731" y="1255"/>
                  </a:cubicBezTo>
                  <a:cubicBezTo>
                    <a:pt x="1848" y="1099"/>
                    <a:pt x="1867" y="1002"/>
                    <a:pt x="1887" y="827"/>
                  </a:cubicBezTo>
                  <a:cubicBezTo>
                    <a:pt x="1887" y="827"/>
                    <a:pt x="1887" y="807"/>
                    <a:pt x="1887" y="788"/>
                  </a:cubicBezTo>
                  <a:cubicBezTo>
                    <a:pt x="1887" y="730"/>
                    <a:pt x="1887" y="652"/>
                    <a:pt x="1867" y="574"/>
                  </a:cubicBezTo>
                  <a:cubicBezTo>
                    <a:pt x="1848" y="477"/>
                    <a:pt x="1809" y="399"/>
                    <a:pt x="1751" y="321"/>
                  </a:cubicBezTo>
                  <a:cubicBezTo>
                    <a:pt x="1712" y="243"/>
                    <a:pt x="1653" y="185"/>
                    <a:pt x="1556" y="127"/>
                  </a:cubicBezTo>
                  <a:cubicBezTo>
                    <a:pt x="1478" y="68"/>
                    <a:pt x="1401" y="29"/>
                    <a:pt x="1303" y="29"/>
                  </a:cubicBezTo>
                  <a:cubicBezTo>
                    <a:pt x="1255" y="10"/>
                    <a:pt x="1206" y="0"/>
                    <a:pt x="1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-7093375" y="2824588"/>
              <a:ext cx="42825" cy="38925"/>
            </a:xfrm>
            <a:custGeom>
              <a:avLst/>
              <a:gdLst/>
              <a:ahLst/>
              <a:cxnLst/>
              <a:rect l="l" t="t" r="r" b="b"/>
              <a:pathLst>
                <a:path w="1713" h="1557" extrusionOk="0">
                  <a:moveTo>
                    <a:pt x="1012" y="1"/>
                  </a:moveTo>
                  <a:cubicBezTo>
                    <a:pt x="896" y="1"/>
                    <a:pt x="779" y="20"/>
                    <a:pt x="662" y="79"/>
                  </a:cubicBezTo>
                  <a:cubicBezTo>
                    <a:pt x="584" y="117"/>
                    <a:pt x="487" y="156"/>
                    <a:pt x="409" y="195"/>
                  </a:cubicBezTo>
                  <a:cubicBezTo>
                    <a:pt x="332" y="234"/>
                    <a:pt x="254" y="292"/>
                    <a:pt x="195" y="370"/>
                  </a:cubicBezTo>
                  <a:cubicBezTo>
                    <a:pt x="137" y="448"/>
                    <a:pt x="79" y="526"/>
                    <a:pt x="59" y="623"/>
                  </a:cubicBezTo>
                  <a:cubicBezTo>
                    <a:pt x="20" y="701"/>
                    <a:pt x="1" y="798"/>
                    <a:pt x="20" y="895"/>
                  </a:cubicBezTo>
                  <a:cubicBezTo>
                    <a:pt x="20" y="993"/>
                    <a:pt x="40" y="1070"/>
                    <a:pt x="98" y="1168"/>
                  </a:cubicBezTo>
                  <a:lnTo>
                    <a:pt x="195" y="1304"/>
                  </a:lnTo>
                  <a:cubicBezTo>
                    <a:pt x="273" y="1401"/>
                    <a:pt x="390" y="1479"/>
                    <a:pt x="507" y="1518"/>
                  </a:cubicBezTo>
                  <a:cubicBezTo>
                    <a:pt x="565" y="1518"/>
                    <a:pt x="623" y="1537"/>
                    <a:pt x="701" y="1557"/>
                  </a:cubicBezTo>
                  <a:cubicBezTo>
                    <a:pt x="818" y="1557"/>
                    <a:pt x="935" y="1537"/>
                    <a:pt x="1051" y="1479"/>
                  </a:cubicBezTo>
                  <a:cubicBezTo>
                    <a:pt x="1129" y="1440"/>
                    <a:pt x="1226" y="1401"/>
                    <a:pt x="1304" y="1343"/>
                  </a:cubicBezTo>
                  <a:cubicBezTo>
                    <a:pt x="1382" y="1304"/>
                    <a:pt x="1460" y="1246"/>
                    <a:pt x="1518" y="1187"/>
                  </a:cubicBezTo>
                  <a:cubicBezTo>
                    <a:pt x="1596" y="1109"/>
                    <a:pt x="1635" y="1032"/>
                    <a:pt x="1654" y="934"/>
                  </a:cubicBezTo>
                  <a:cubicBezTo>
                    <a:pt x="1693" y="837"/>
                    <a:pt x="1713" y="759"/>
                    <a:pt x="1693" y="662"/>
                  </a:cubicBezTo>
                  <a:cubicBezTo>
                    <a:pt x="1693" y="565"/>
                    <a:pt x="1674" y="468"/>
                    <a:pt x="1615" y="390"/>
                  </a:cubicBezTo>
                  <a:cubicBezTo>
                    <a:pt x="1596" y="331"/>
                    <a:pt x="1557" y="292"/>
                    <a:pt x="1518" y="234"/>
                  </a:cubicBezTo>
                  <a:cubicBezTo>
                    <a:pt x="1440" y="137"/>
                    <a:pt x="1324" y="79"/>
                    <a:pt x="1207" y="40"/>
                  </a:cubicBezTo>
                  <a:cubicBezTo>
                    <a:pt x="1148" y="20"/>
                    <a:pt x="1090" y="20"/>
                    <a:pt x="1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-6960125" y="2773713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958" y="0"/>
                  </a:moveTo>
                  <a:cubicBezTo>
                    <a:pt x="907" y="0"/>
                    <a:pt x="854" y="5"/>
                    <a:pt x="798" y="13"/>
                  </a:cubicBezTo>
                  <a:lnTo>
                    <a:pt x="584" y="52"/>
                  </a:lnTo>
                  <a:cubicBezTo>
                    <a:pt x="486" y="52"/>
                    <a:pt x="409" y="91"/>
                    <a:pt x="331" y="149"/>
                  </a:cubicBezTo>
                  <a:cubicBezTo>
                    <a:pt x="253" y="208"/>
                    <a:pt x="175" y="266"/>
                    <a:pt x="136" y="344"/>
                  </a:cubicBezTo>
                  <a:cubicBezTo>
                    <a:pt x="78" y="421"/>
                    <a:pt x="39" y="519"/>
                    <a:pt x="39" y="616"/>
                  </a:cubicBezTo>
                  <a:cubicBezTo>
                    <a:pt x="0" y="694"/>
                    <a:pt x="0" y="791"/>
                    <a:pt x="20" y="888"/>
                  </a:cubicBezTo>
                  <a:cubicBezTo>
                    <a:pt x="58" y="947"/>
                    <a:pt x="78" y="1005"/>
                    <a:pt x="97" y="1063"/>
                  </a:cubicBezTo>
                  <a:cubicBezTo>
                    <a:pt x="156" y="1180"/>
                    <a:pt x="233" y="1258"/>
                    <a:pt x="331" y="1336"/>
                  </a:cubicBezTo>
                  <a:cubicBezTo>
                    <a:pt x="389" y="1355"/>
                    <a:pt x="447" y="1394"/>
                    <a:pt x="506" y="1413"/>
                  </a:cubicBezTo>
                  <a:cubicBezTo>
                    <a:pt x="578" y="1437"/>
                    <a:pt x="657" y="1454"/>
                    <a:pt x="735" y="1454"/>
                  </a:cubicBezTo>
                  <a:cubicBezTo>
                    <a:pt x="783" y="1454"/>
                    <a:pt x="831" y="1448"/>
                    <a:pt x="875" y="1433"/>
                  </a:cubicBezTo>
                  <a:lnTo>
                    <a:pt x="1089" y="1413"/>
                  </a:lnTo>
                  <a:cubicBezTo>
                    <a:pt x="1187" y="1394"/>
                    <a:pt x="1264" y="1355"/>
                    <a:pt x="1342" y="1297"/>
                  </a:cubicBezTo>
                  <a:cubicBezTo>
                    <a:pt x="1420" y="1258"/>
                    <a:pt x="1498" y="1180"/>
                    <a:pt x="1537" y="1102"/>
                  </a:cubicBezTo>
                  <a:cubicBezTo>
                    <a:pt x="1595" y="1024"/>
                    <a:pt x="1634" y="927"/>
                    <a:pt x="1634" y="830"/>
                  </a:cubicBezTo>
                  <a:cubicBezTo>
                    <a:pt x="1673" y="752"/>
                    <a:pt x="1673" y="655"/>
                    <a:pt x="1653" y="558"/>
                  </a:cubicBezTo>
                  <a:cubicBezTo>
                    <a:pt x="1634" y="499"/>
                    <a:pt x="1614" y="441"/>
                    <a:pt x="1595" y="383"/>
                  </a:cubicBezTo>
                  <a:cubicBezTo>
                    <a:pt x="1537" y="285"/>
                    <a:pt x="1439" y="188"/>
                    <a:pt x="1342" y="110"/>
                  </a:cubicBezTo>
                  <a:cubicBezTo>
                    <a:pt x="1284" y="91"/>
                    <a:pt x="1225" y="52"/>
                    <a:pt x="1167" y="32"/>
                  </a:cubicBezTo>
                  <a:cubicBezTo>
                    <a:pt x="1099" y="10"/>
                    <a:pt x="1030" y="0"/>
                    <a:pt x="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-7007925" y="2662988"/>
              <a:ext cx="43100" cy="34900"/>
            </a:xfrm>
            <a:custGeom>
              <a:avLst/>
              <a:gdLst/>
              <a:ahLst/>
              <a:cxnLst/>
              <a:rect l="l" t="t" r="r" b="b"/>
              <a:pathLst>
                <a:path w="1724" h="1396" extrusionOk="0">
                  <a:moveTo>
                    <a:pt x="827" y="0"/>
                  </a:moveTo>
                  <a:cubicBezTo>
                    <a:pt x="557" y="0"/>
                    <a:pt x="292" y="142"/>
                    <a:pt x="181" y="474"/>
                  </a:cubicBezTo>
                  <a:cubicBezTo>
                    <a:pt x="0" y="1017"/>
                    <a:pt x="455" y="1396"/>
                    <a:pt x="897" y="1396"/>
                  </a:cubicBezTo>
                  <a:cubicBezTo>
                    <a:pt x="1167" y="1396"/>
                    <a:pt x="1432" y="1254"/>
                    <a:pt x="1543" y="922"/>
                  </a:cubicBezTo>
                  <a:cubicBezTo>
                    <a:pt x="1724" y="379"/>
                    <a:pt x="1268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-6744875" y="2726188"/>
              <a:ext cx="42625" cy="34925"/>
            </a:xfrm>
            <a:custGeom>
              <a:avLst/>
              <a:gdLst/>
              <a:ahLst/>
              <a:cxnLst/>
              <a:rect l="l" t="t" r="r" b="b"/>
              <a:pathLst>
                <a:path w="1705" h="1397" extrusionOk="0">
                  <a:moveTo>
                    <a:pt x="821" y="1"/>
                  </a:moveTo>
                  <a:cubicBezTo>
                    <a:pt x="554" y="1"/>
                    <a:pt x="292" y="143"/>
                    <a:pt x="181" y="475"/>
                  </a:cubicBezTo>
                  <a:cubicBezTo>
                    <a:pt x="0" y="1018"/>
                    <a:pt x="455" y="1396"/>
                    <a:pt x="892" y="1396"/>
                  </a:cubicBezTo>
                  <a:cubicBezTo>
                    <a:pt x="1160" y="1396"/>
                    <a:pt x="1420" y="1254"/>
                    <a:pt x="1523" y="922"/>
                  </a:cubicBezTo>
                  <a:cubicBezTo>
                    <a:pt x="1704" y="379"/>
                    <a:pt x="1256" y="1"/>
                    <a:pt x="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-6660125" y="2830438"/>
              <a:ext cx="71000" cy="58475"/>
            </a:xfrm>
            <a:custGeom>
              <a:avLst/>
              <a:gdLst/>
              <a:ahLst/>
              <a:cxnLst/>
              <a:rect l="l" t="t" r="r" b="b"/>
              <a:pathLst>
                <a:path w="2840" h="2339" extrusionOk="0">
                  <a:moveTo>
                    <a:pt x="1887" y="0"/>
                  </a:moveTo>
                  <a:cubicBezTo>
                    <a:pt x="1556" y="0"/>
                    <a:pt x="1245" y="58"/>
                    <a:pt x="934" y="195"/>
                  </a:cubicBezTo>
                  <a:cubicBezTo>
                    <a:pt x="778" y="272"/>
                    <a:pt x="642" y="370"/>
                    <a:pt x="506" y="467"/>
                  </a:cubicBezTo>
                  <a:cubicBezTo>
                    <a:pt x="389" y="564"/>
                    <a:pt x="253" y="681"/>
                    <a:pt x="175" y="817"/>
                  </a:cubicBezTo>
                  <a:cubicBezTo>
                    <a:pt x="59" y="1012"/>
                    <a:pt x="0" y="1245"/>
                    <a:pt x="59" y="1459"/>
                  </a:cubicBezTo>
                  <a:cubicBezTo>
                    <a:pt x="98" y="1673"/>
                    <a:pt x="234" y="1848"/>
                    <a:pt x="409" y="1984"/>
                  </a:cubicBezTo>
                  <a:cubicBezTo>
                    <a:pt x="467" y="2023"/>
                    <a:pt x="545" y="2062"/>
                    <a:pt x="623" y="2101"/>
                  </a:cubicBezTo>
                  <a:cubicBezTo>
                    <a:pt x="701" y="2140"/>
                    <a:pt x="798" y="2178"/>
                    <a:pt x="876" y="2217"/>
                  </a:cubicBezTo>
                  <a:cubicBezTo>
                    <a:pt x="1051" y="2276"/>
                    <a:pt x="1226" y="2315"/>
                    <a:pt x="1401" y="2334"/>
                  </a:cubicBezTo>
                  <a:cubicBezTo>
                    <a:pt x="1443" y="2337"/>
                    <a:pt x="1483" y="2339"/>
                    <a:pt x="1523" y="2339"/>
                  </a:cubicBezTo>
                  <a:cubicBezTo>
                    <a:pt x="1719" y="2339"/>
                    <a:pt x="1884" y="2298"/>
                    <a:pt x="2062" y="2217"/>
                  </a:cubicBezTo>
                  <a:cubicBezTo>
                    <a:pt x="2179" y="2178"/>
                    <a:pt x="2276" y="2120"/>
                    <a:pt x="2354" y="2062"/>
                  </a:cubicBezTo>
                  <a:cubicBezTo>
                    <a:pt x="2451" y="1984"/>
                    <a:pt x="2529" y="1906"/>
                    <a:pt x="2607" y="1809"/>
                  </a:cubicBezTo>
                  <a:cubicBezTo>
                    <a:pt x="2743" y="1634"/>
                    <a:pt x="2821" y="1381"/>
                    <a:pt x="2840" y="1167"/>
                  </a:cubicBezTo>
                  <a:cubicBezTo>
                    <a:pt x="2840" y="973"/>
                    <a:pt x="2782" y="798"/>
                    <a:pt x="2645" y="661"/>
                  </a:cubicBezTo>
                  <a:cubicBezTo>
                    <a:pt x="2626" y="623"/>
                    <a:pt x="2587" y="584"/>
                    <a:pt x="2548" y="564"/>
                  </a:cubicBezTo>
                  <a:cubicBezTo>
                    <a:pt x="2529" y="447"/>
                    <a:pt x="2470" y="331"/>
                    <a:pt x="2393" y="253"/>
                  </a:cubicBezTo>
                  <a:cubicBezTo>
                    <a:pt x="2256" y="117"/>
                    <a:pt x="2081" y="20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-6795800" y="2841288"/>
              <a:ext cx="51575" cy="46550"/>
            </a:xfrm>
            <a:custGeom>
              <a:avLst/>
              <a:gdLst/>
              <a:ahLst/>
              <a:cxnLst/>
              <a:rect l="l" t="t" r="r" b="b"/>
              <a:pathLst>
                <a:path w="2063" h="1862" extrusionOk="0">
                  <a:moveTo>
                    <a:pt x="1270" y="1"/>
                  </a:moveTo>
                  <a:cubicBezTo>
                    <a:pt x="1219" y="1"/>
                    <a:pt x="1166" y="5"/>
                    <a:pt x="1110" y="13"/>
                  </a:cubicBezTo>
                  <a:cubicBezTo>
                    <a:pt x="1032" y="33"/>
                    <a:pt x="954" y="52"/>
                    <a:pt x="876" y="91"/>
                  </a:cubicBezTo>
                  <a:cubicBezTo>
                    <a:pt x="798" y="111"/>
                    <a:pt x="721" y="150"/>
                    <a:pt x="643" y="189"/>
                  </a:cubicBezTo>
                  <a:cubicBezTo>
                    <a:pt x="565" y="227"/>
                    <a:pt x="507" y="266"/>
                    <a:pt x="429" y="325"/>
                  </a:cubicBezTo>
                  <a:cubicBezTo>
                    <a:pt x="409" y="344"/>
                    <a:pt x="390" y="364"/>
                    <a:pt x="371" y="383"/>
                  </a:cubicBezTo>
                  <a:cubicBezTo>
                    <a:pt x="273" y="441"/>
                    <a:pt x="195" y="539"/>
                    <a:pt x="118" y="616"/>
                  </a:cubicBezTo>
                  <a:cubicBezTo>
                    <a:pt x="98" y="675"/>
                    <a:pt x="79" y="733"/>
                    <a:pt x="40" y="791"/>
                  </a:cubicBezTo>
                  <a:cubicBezTo>
                    <a:pt x="1" y="889"/>
                    <a:pt x="1" y="986"/>
                    <a:pt x="20" y="1083"/>
                  </a:cubicBezTo>
                  <a:cubicBezTo>
                    <a:pt x="20" y="1142"/>
                    <a:pt x="20" y="1200"/>
                    <a:pt x="59" y="1258"/>
                  </a:cubicBezTo>
                  <a:cubicBezTo>
                    <a:pt x="79" y="1336"/>
                    <a:pt x="118" y="1414"/>
                    <a:pt x="176" y="1492"/>
                  </a:cubicBezTo>
                  <a:cubicBezTo>
                    <a:pt x="254" y="1550"/>
                    <a:pt x="312" y="1608"/>
                    <a:pt x="390" y="1667"/>
                  </a:cubicBezTo>
                  <a:cubicBezTo>
                    <a:pt x="409" y="1667"/>
                    <a:pt x="409" y="1686"/>
                    <a:pt x="429" y="1686"/>
                  </a:cubicBezTo>
                  <a:cubicBezTo>
                    <a:pt x="507" y="1725"/>
                    <a:pt x="565" y="1764"/>
                    <a:pt x="643" y="1783"/>
                  </a:cubicBezTo>
                  <a:cubicBezTo>
                    <a:pt x="662" y="1803"/>
                    <a:pt x="682" y="1803"/>
                    <a:pt x="721" y="1803"/>
                  </a:cubicBezTo>
                  <a:cubicBezTo>
                    <a:pt x="798" y="1822"/>
                    <a:pt x="896" y="1861"/>
                    <a:pt x="993" y="1861"/>
                  </a:cubicBezTo>
                  <a:lnTo>
                    <a:pt x="1032" y="1861"/>
                  </a:lnTo>
                  <a:cubicBezTo>
                    <a:pt x="1110" y="1861"/>
                    <a:pt x="1187" y="1842"/>
                    <a:pt x="1265" y="1842"/>
                  </a:cubicBezTo>
                  <a:cubicBezTo>
                    <a:pt x="1285" y="1842"/>
                    <a:pt x="1324" y="1822"/>
                    <a:pt x="1343" y="1822"/>
                  </a:cubicBezTo>
                  <a:cubicBezTo>
                    <a:pt x="1440" y="1803"/>
                    <a:pt x="1518" y="1764"/>
                    <a:pt x="1596" y="1725"/>
                  </a:cubicBezTo>
                  <a:cubicBezTo>
                    <a:pt x="1615" y="1725"/>
                    <a:pt x="1615" y="1706"/>
                    <a:pt x="1635" y="1706"/>
                  </a:cubicBezTo>
                  <a:cubicBezTo>
                    <a:pt x="1693" y="1667"/>
                    <a:pt x="1771" y="1628"/>
                    <a:pt x="1829" y="1589"/>
                  </a:cubicBezTo>
                  <a:cubicBezTo>
                    <a:pt x="1888" y="1511"/>
                    <a:pt x="1946" y="1453"/>
                    <a:pt x="1985" y="1355"/>
                  </a:cubicBezTo>
                  <a:cubicBezTo>
                    <a:pt x="2043" y="1278"/>
                    <a:pt x="2063" y="1180"/>
                    <a:pt x="2063" y="1083"/>
                  </a:cubicBezTo>
                  <a:cubicBezTo>
                    <a:pt x="2063" y="986"/>
                    <a:pt x="2063" y="889"/>
                    <a:pt x="2024" y="811"/>
                  </a:cubicBezTo>
                  <a:cubicBezTo>
                    <a:pt x="2004" y="772"/>
                    <a:pt x="1985" y="753"/>
                    <a:pt x="1985" y="714"/>
                  </a:cubicBezTo>
                  <a:cubicBezTo>
                    <a:pt x="1985" y="655"/>
                    <a:pt x="1965" y="616"/>
                    <a:pt x="1965" y="578"/>
                  </a:cubicBezTo>
                  <a:cubicBezTo>
                    <a:pt x="1946" y="519"/>
                    <a:pt x="1926" y="461"/>
                    <a:pt x="1907" y="402"/>
                  </a:cubicBezTo>
                  <a:cubicBezTo>
                    <a:pt x="1849" y="286"/>
                    <a:pt x="1771" y="189"/>
                    <a:pt x="1654" y="130"/>
                  </a:cubicBezTo>
                  <a:lnTo>
                    <a:pt x="1479" y="33"/>
                  </a:lnTo>
                  <a:cubicBezTo>
                    <a:pt x="1411" y="10"/>
                    <a:pt x="1342" y="1"/>
                    <a:pt x="1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-6963550" y="2893638"/>
              <a:ext cx="54500" cy="43300"/>
            </a:xfrm>
            <a:custGeom>
              <a:avLst/>
              <a:gdLst/>
              <a:ahLst/>
              <a:cxnLst/>
              <a:rect l="l" t="t" r="r" b="b"/>
              <a:pathLst>
                <a:path w="2180" h="1732" extrusionOk="0">
                  <a:moveTo>
                    <a:pt x="837" y="1"/>
                  </a:moveTo>
                  <a:cubicBezTo>
                    <a:pt x="818" y="1"/>
                    <a:pt x="779" y="1"/>
                    <a:pt x="740" y="20"/>
                  </a:cubicBezTo>
                  <a:lnTo>
                    <a:pt x="701" y="20"/>
                  </a:lnTo>
                  <a:cubicBezTo>
                    <a:pt x="623" y="39"/>
                    <a:pt x="546" y="78"/>
                    <a:pt x="487" y="117"/>
                  </a:cubicBezTo>
                  <a:cubicBezTo>
                    <a:pt x="351" y="195"/>
                    <a:pt x="312" y="215"/>
                    <a:pt x="215" y="331"/>
                  </a:cubicBezTo>
                  <a:cubicBezTo>
                    <a:pt x="195" y="351"/>
                    <a:pt x="157" y="390"/>
                    <a:pt x="137" y="409"/>
                  </a:cubicBezTo>
                  <a:cubicBezTo>
                    <a:pt x="137" y="409"/>
                    <a:pt x="137" y="428"/>
                    <a:pt x="137" y="428"/>
                  </a:cubicBezTo>
                  <a:cubicBezTo>
                    <a:pt x="98" y="487"/>
                    <a:pt x="79" y="545"/>
                    <a:pt x="40" y="603"/>
                  </a:cubicBezTo>
                  <a:cubicBezTo>
                    <a:pt x="20" y="681"/>
                    <a:pt x="1" y="779"/>
                    <a:pt x="1" y="856"/>
                  </a:cubicBezTo>
                  <a:cubicBezTo>
                    <a:pt x="1" y="856"/>
                    <a:pt x="1" y="856"/>
                    <a:pt x="1" y="876"/>
                  </a:cubicBezTo>
                  <a:cubicBezTo>
                    <a:pt x="1" y="895"/>
                    <a:pt x="1" y="934"/>
                    <a:pt x="1" y="973"/>
                  </a:cubicBezTo>
                  <a:cubicBezTo>
                    <a:pt x="1" y="1051"/>
                    <a:pt x="20" y="1148"/>
                    <a:pt x="59" y="1226"/>
                  </a:cubicBezTo>
                  <a:cubicBezTo>
                    <a:pt x="98" y="1265"/>
                    <a:pt x="137" y="1343"/>
                    <a:pt x="176" y="1381"/>
                  </a:cubicBezTo>
                  <a:cubicBezTo>
                    <a:pt x="195" y="1420"/>
                    <a:pt x="293" y="1479"/>
                    <a:pt x="312" y="1518"/>
                  </a:cubicBezTo>
                  <a:cubicBezTo>
                    <a:pt x="332" y="1518"/>
                    <a:pt x="351" y="1537"/>
                    <a:pt x="370" y="1557"/>
                  </a:cubicBezTo>
                  <a:cubicBezTo>
                    <a:pt x="468" y="1595"/>
                    <a:pt x="565" y="1654"/>
                    <a:pt x="662" y="1673"/>
                  </a:cubicBezTo>
                  <a:cubicBezTo>
                    <a:pt x="740" y="1712"/>
                    <a:pt x="818" y="1712"/>
                    <a:pt x="896" y="1732"/>
                  </a:cubicBezTo>
                  <a:lnTo>
                    <a:pt x="1129" y="1732"/>
                  </a:lnTo>
                  <a:cubicBezTo>
                    <a:pt x="1187" y="1712"/>
                    <a:pt x="1226" y="1712"/>
                    <a:pt x="1285" y="1712"/>
                  </a:cubicBezTo>
                  <a:cubicBezTo>
                    <a:pt x="1304" y="1712"/>
                    <a:pt x="1324" y="1693"/>
                    <a:pt x="1343" y="1693"/>
                  </a:cubicBezTo>
                  <a:cubicBezTo>
                    <a:pt x="1421" y="1673"/>
                    <a:pt x="1499" y="1634"/>
                    <a:pt x="1576" y="1615"/>
                  </a:cubicBezTo>
                  <a:cubicBezTo>
                    <a:pt x="1596" y="1595"/>
                    <a:pt x="1615" y="1595"/>
                    <a:pt x="1635" y="1576"/>
                  </a:cubicBezTo>
                  <a:cubicBezTo>
                    <a:pt x="1713" y="1537"/>
                    <a:pt x="1771" y="1479"/>
                    <a:pt x="1849" y="1420"/>
                  </a:cubicBezTo>
                  <a:cubicBezTo>
                    <a:pt x="1907" y="1381"/>
                    <a:pt x="1965" y="1304"/>
                    <a:pt x="2004" y="1245"/>
                  </a:cubicBezTo>
                  <a:cubicBezTo>
                    <a:pt x="2024" y="1226"/>
                    <a:pt x="2043" y="1206"/>
                    <a:pt x="2063" y="1187"/>
                  </a:cubicBezTo>
                  <a:cubicBezTo>
                    <a:pt x="2121" y="1090"/>
                    <a:pt x="2140" y="1012"/>
                    <a:pt x="2160" y="915"/>
                  </a:cubicBezTo>
                  <a:cubicBezTo>
                    <a:pt x="2179" y="817"/>
                    <a:pt x="2179" y="720"/>
                    <a:pt x="2160" y="642"/>
                  </a:cubicBezTo>
                  <a:cubicBezTo>
                    <a:pt x="2140" y="545"/>
                    <a:pt x="2101" y="467"/>
                    <a:pt x="2043" y="390"/>
                  </a:cubicBezTo>
                  <a:cubicBezTo>
                    <a:pt x="2004" y="312"/>
                    <a:pt x="1946" y="234"/>
                    <a:pt x="1849" y="195"/>
                  </a:cubicBezTo>
                  <a:cubicBezTo>
                    <a:pt x="1790" y="156"/>
                    <a:pt x="1751" y="137"/>
                    <a:pt x="1693" y="98"/>
                  </a:cubicBezTo>
                  <a:cubicBezTo>
                    <a:pt x="1613" y="75"/>
                    <a:pt x="1540" y="66"/>
                    <a:pt x="1466" y="66"/>
                  </a:cubicBezTo>
                  <a:cubicBezTo>
                    <a:pt x="1414" y="66"/>
                    <a:pt x="1360" y="70"/>
                    <a:pt x="1304" y="78"/>
                  </a:cubicBezTo>
                  <a:cubicBezTo>
                    <a:pt x="1304" y="78"/>
                    <a:pt x="1304" y="78"/>
                    <a:pt x="1304" y="98"/>
                  </a:cubicBezTo>
                  <a:cubicBezTo>
                    <a:pt x="1265" y="78"/>
                    <a:pt x="1226" y="59"/>
                    <a:pt x="1187" y="39"/>
                  </a:cubicBezTo>
                  <a:lnTo>
                    <a:pt x="1168" y="39"/>
                  </a:lnTo>
                  <a:cubicBezTo>
                    <a:pt x="1110" y="20"/>
                    <a:pt x="1032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-7260150" y="2836263"/>
              <a:ext cx="63250" cy="47675"/>
            </a:xfrm>
            <a:custGeom>
              <a:avLst/>
              <a:gdLst/>
              <a:ahLst/>
              <a:cxnLst/>
              <a:rect l="l" t="t" r="r" b="b"/>
              <a:pathLst>
                <a:path w="2530" h="1907" extrusionOk="0">
                  <a:moveTo>
                    <a:pt x="1109" y="1"/>
                  </a:moveTo>
                  <a:cubicBezTo>
                    <a:pt x="1012" y="20"/>
                    <a:pt x="915" y="20"/>
                    <a:pt x="837" y="39"/>
                  </a:cubicBezTo>
                  <a:cubicBezTo>
                    <a:pt x="740" y="59"/>
                    <a:pt x="662" y="98"/>
                    <a:pt x="565" y="117"/>
                  </a:cubicBezTo>
                  <a:cubicBezTo>
                    <a:pt x="448" y="176"/>
                    <a:pt x="331" y="253"/>
                    <a:pt x="254" y="331"/>
                  </a:cubicBezTo>
                  <a:cubicBezTo>
                    <a:pt x="156" y="409"/>
                    <a:pt x="79" y="526"/>
                    <a:pt x="40" y="642"/>
                  </a:cubicBezTo>
                  <a:cubicBezTo>
                    <a:pt x="1" y="740"/>
                    <a:pt x="1" y="837"/>
                    <a:pt x="1" y="915"/>
                  </a:cubicBezTo>
                  <a:cubicBezTo>
                    <a:pt x="1" y="1012"/>
                    <a:pt x="40" y="1109"/>
                    <a:pt x="79" y="1187"/>
                  </a:cubicBezTo>
                  <a:cubicBezTo>
                    <a:pt x="137" y="1304"/>
                    <a:pt x="215" y="1401"/>
                    <a:pt x="312" y="1459"/>
                  </a:cubicBezTo>
                  <a:cubicBezTo>
                    <a:pt x="429" y="1556"/>
                    <a:pt x="545" y="1634"/>
                    <a:pt x="682" y="1712"/>
                  </a:cubicBezTo>
                  <a:cubicBezTo>
                    <a:pt x="798" y="1770"/>
                    <a:pt x="915" y="1829"/>
                    <a:pt x="1032" y="1848"/>
                  </a:cubicBezTo>
                  <a:cubicBezTo>
                    <a:pt x="1129" y="1868"/>
                    <a:pt x="1207" y="1907"/>
                    <a:pt x="1304" y="1907"/>
                  </a:cubicBezTo>
                  <a:cubicBezTo>
                    <a:pt x="1382" y="1907"/>
                    <a:pt x="1479" y="1887"/>
                    <a:pt x="1557" y="1887"/>
                  </a:cubicBezTo>
                  <a:cubicBezTo>
                    <a:pt x="1673" y="1868"/>
                    <a:pt x="1771" y="1829"/>
                    <a:pt x="1887" y="1790"/>
                  </a:cubicBezTo>
                  <a:cubicBezTo>
                    <a:pt x="1907" y="1770"/>
                    <a:pt x="1926" y="1751"/>
                    <a:pt x="1946" y="1751"/>
                  </a:cubicBezTo>
                  <a:cubicBezTo>
                    <a:pt x="2024" y="1693"/>
                    <a:pt x="2101" y="1654"/>
                    <a:pt x="2160" y="1595"/>
                  </a:cubicBezTo>
                  <a:cubicBezTo>
                    <a:pt x="2374" y="1420"/>
                    <a:pt x="2510" y="1148"/>
                    <a:pt x="2510" y="856"/>
                  </a:cubicBezTo>
                  <a:cubicBezTo>
                    <a:pt x="2529" y="662"/>
                    <a:pt x="2471" y="487"/>
                    <a:pt x="2335" y="351"/>
                  </a:cubicBezTo>
                  <a:cubicBezTo>
                    <a:pt x="2276" y="273"/>
                    <a:pt x="2199" y="214"/>
                    <a:pt x="2121" y="176"/>
                  </a:cubicBezTo>
                  <a:cubicBezTo>
                    <a:pt x="2024" y="137"/>
                    <a:pt x="1946" y="98"/>
                    <a:pt x="1849" y="98"/>
                  </a:cubicBezTo>
                  <a:cubicBezTo>
                    <a:pt x="1771" y="98"/>
                    <a:pt x="1712" y="117"/>
                    <a:pt x="1654" y="117"/>
                  </a:cubicBezTo>
                  <a:cubicBezTo>
                    <a:pt x="1479" y="39"/>
                    <a:pt x="1285" y="1"/>
                    <a:pt x="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379" name="Google Shape;379;p33"/>
          <p:cNvSpPr/>
          <p:nvPr/>
        </p:nvSpPr>
        <p:spPr>
          <a:xfrm>
            <a:off x="-304800" y="-1186326"/>
            <a:ext cx="2808134" cy="2892316"/>
          </a:xfrm>
          <a:custGeom>
            <a:avLst/>
            <a:gdLst/>
            <a:ahLst/>
            <a:cxnLst/>
            <a:rect l="l" t="t" r="r" b="b"/>
            <a:pathLst>
              <a:path w="88865" h="91529" extrusionOk="0">
                <a:moveTo>
                  <a:pt x="69727" y="330"/>
                </a:moveTo>
                <a:cubicBezTo>
                  <a:pt x="72819" y="330"/>
                  <a:pt x="75600" y="1361"/>
                  <a:pt x="77428" y="4648"/>
                </a:cubicBezTo>
                <a:cubicBezTo>
                  <a:pt x="79354" y="8129"/>
                  <a:pt x="80968" y="11883"/>
                  <a:pt x="82544" y="15539"/>
                </a:cubicBezTo>
                <a:cubicBezTo>
                  <a:pt x="83108" y="16862"/>
                  <a:pt x="83711" y="18243"/>
                  <a:pt x="84294" y="19585"/>
                </a:cubicBezTo>
                <a:cubicBezTo>
                  <a:pt x="85967" y="23319"/>
                  <a:pt x="87853" y="27559"/>
                  <a:pt x="88087" y="31935"/>
                </a:cubicBezTo>
                <a:cubicBezTo>
                  <a:pt x="88534" y="40629"/>
                  <a:pt x="82427" y="48312"/>
                  <a:pt x="77234" y="53232"/>
                </a:cubicBezTo>
                <a:cubicBezTo>
                  <a:pt x="69707" y="60351"/>
                  <a:pt x="60683" y="65855"/>
                  <a:pt x="51950" y="71184"/>
                </a:cubicBezTo>
                <a:cubicBezTo>
                  <a:pt x="46407" y="74568"/>
                  <a:pt x="40689" y="78069"/>
                  <a:pt x="35359" y="81959"/>
                </a:cubicBezTo>
                <a:cubicBezTo>
                  <a:pt x="34718" y="82426"/>
                  <a:pt x="34056" y="82912"/>
                  <a:pt x="33415" y="83398"/>
                </a:cubicBezTo>
                <a:cubicBezTo>
                  <a:pt x="30672" y="85460"/>
                  <a:pt x="27833" y="87560"/>
                  <a:pt x="24721" y="89077"/>
                </a:cubicBezTo>
                <a:cubicBezTo>
                  <a:pt x="21825" y="90487"/>
                  <a:pt x="18921" y="91208"/>
                  <a:pt x="16242" y="91208"/>
                </a:cubicBezTo>
                <a:cubicBezTo>
                  <a:pt x="14890" y="91208"/>
                  <a:pt x="13596" y="91025"/>
                  <a:pt x="12390" y="90653"/>
                </a:cubicBezTo>
                <a:cubicBezTo>
                  <a:pt x="8694" y="89505"/>
                  <a:pt x="5427" y="86530"/>
                  <a:pt x="3443" y="82465"/>
                </a:cubicBezTo>
                <a:cubicBezTo>
                  <a:pt x="1848" y="79197"/>
                  <a:pt x="1012" y="75327"/>
                  <a:pt x="817" y="70309"/>
                </a:cubicBezTo>
                <a:cubicBezTo>
                  <a:pt x="331" y="58425"/>
                  <a:pt x="3443" y="46172"/>
                  <a:pt x="9822" y="34892"/>
                </a:cubicBezTo>
                <a:cubicBezTo>
                  <a:pt x="12876" y="29504"/>
                  <a:pt x="16124" y="25342"/>
                  <a:pt x="19761" y="22172"/>
                </a:cubicBezTo>
                <a:cubicBezTo>
                  <a:pt x="24196" y="18301"/>
                  <a:pt x="29583" y="15617"/>
                  <a:pt x="34795" y="12992"/>
                </a:cubicBezTo>
                <a:lnTo>
                  <a:pt x="36274" y="12253"/>
                </a:lnTo>
                <a:cubicBezTo>
                  <a:pt x="44034" y="8363"/>
                  <a:pt x="52047" y="4337"/>
                  <a:pt x="60546" y="2061"/>
                </a:cubicBezTo>
                <a:lnTo>
                  <a:pt x="61188" y="1886"/>
                </a:lnTo>
                <a:cubicBezTo>
                  <a:pt x="64008" y="1127"/>
                  <a:pt x="66984" y="330"/>
                  <a:pt x="69727" y="330"/>
                </a:cubicBezTo>
                <a:close/>
                <a:moveTo>
                  <a:pt x="69760" y="1"/>
                </a:moveTo>
                <a:cubicBezTo>
                  <a:pt x="66982" y="1"/>
                  <a:pt x="63957" y="813"/>
                  <a:pt x="61110" y="1575"/>
                </a:cubicBezTo>
                <a:lnTo>
                  <a:pt x="60469" y="1750"/>
                </a:lnTo>
                <a:cubicBezTo>
                  <a:pt x="51930" y="4025"/>
                  <a:pt x="43898" y="8071"/>
                  <a:pt x="36137" y="11961"/>
                </a:cubicBezTo>
                <a:lnTo>
                  <a:pt x="34640" y="12700"/>
                </a:lnTo>
                <a:cubicBezTo>
                  <a:pt x="29408" y="15326"/>
                  <a:pt x="24001" y="18029"/>
                  <a:pt x="19547" y="21938"/>
                </a:cubicBezTo>
                <a:cubicBezTo>
                  <a:pt x="15891" y="25128"/>
                  <a:pt x="12623" y="29310"/>
                  <a:pt x="9550" y="34736"/>
                </a:cubicBezTo>
                <a:cubicBezTo>
                  <a:pt x="3132" y="46075"/>
                  <a:pt x="1" y="58367"/>
                  <a:pt x="487" y="70309"/>
                </a:cubicBezTo>
                <a:cubicBezTo>
                  <a:pt x="681" y="75385"/>
                  <a:pt x="1537" y="79294"/>
                  <a:pt x="3151" y="82601"/>
                </a:cubicBezTo>
                <a:cubicBezTo>
                  <a:pt x="5174" y="86744"/>
                  <a:pt x="8519" y="89797"/>
                  <a:pt x="12293" y="90964"/>
                </a:cubicBezTo>
                <a:cubicBezTo>
                  <a:pt x="13537" y="91334"/>
                  <a:pt x="14860" y="91528"/>
                  <a:pt x="16260" y="91528"/>
                </a:cubicBezTo>
                <a:cubicBezTo>
                  <a:pt x="18983" y="91528"/>
                  <a:pt x="21939" y="90808"/>
                  <a:pt x="24857" y="89369"/>
                </a:cubicBezTo>
                <a:cubicBezTo>
                  <a:pt x="28008" y="87852"/>
                  <a:pt x="30847" y="85713"/>
                  <a:pt x="33609" y="83671"/>
                </a:cubicBezTo>
                <a:cubicBezTo>
                  <a:pt x="34251" y="83184"/>
                  <a:pt x="34912" y="82698"/>
                  <a:pt x="35554" y="82212"/>
                </a:cubicBezTo>
                <a:cubicBezTo>
                  <a:pt x="40864" y="78341"/>
                  <a:pt x="46582" y="74841"/>
                  <a:pt x="52125" y="71456"/>
                </a:cubicBezTo>
                <a:cubicBezTo>
                  <a:pt x="60858" y="66127"/>
                  <a:pt x="69902" y="60604"/>
                  <a:pt x="77448" y="53466"/>
                </a:cubicBezTo>
                <a:cubicBezTo>
                  <a:pt x="82699" y="48506"/>
                  <a:pt x="88865" y="40746"/>
                  <a:pt x="88417" y="31916"/>
                </a:cubicBezTo>
                <a:cubicBezTo>
                  <a:pt x="88184" y="27481"/>
                  <a:pt x="86278" y="23222"/>
                  <a:pt x="84605" y="19449"/>
                </a:cubicBezTo>
                <a:cubicBezTo>
                  <a:pt x="84002" y="18107"/>
                  <a:pt x="83419" y="16745"/>
                  <a:pt x="82835" y="15403"/>
                </a:cubicBezTo>
                <a:cubicBezTo>
                  <a:pt x="81279" y="11747"/>
                  <a:pt x="79646" y="7974"/>
                  <a:pt x="77701" y="4492"/>
                </a:cubicBezTo>
                <a:cubicBezTo>
                  <a:pt x="75801" y="1066"/>
                  <a:pt x="72942" y="1"/>
                  <a:pt x="69760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380" name="Google Shape;380;p33"/>
          <p:cNvGrpSpPr/>
          <p:nvPr/>
        </p:nvGrpSpPr>
        <p:grpSpPr>
          <a:xfrm rot="992652">
            <a:off x="-524998" y="3095809"/>
            <a:ext cx="2501950" cy="2475278"/>
            <a:chOff x="7236321" y="12746055"/>
            <a:chExt cx="6200544" cy="6134443"/>
          </a:xfrm>
        </p:grpSpPr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899335">
              <a:off x="9291541" y="13689481"/>
              <a:ext cx="1929801" cy="3304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800652">
              <a:off x="7572286" y="14192923"/>
              <a:ext cx="2552697" cy="3209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800652">
              <a:off x="8300268" y="15465539"/>
              <a:ext cx="2018122" cy="2232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800652">
              <a:off x="9382937" y="15143051"/>
              <a:ext cx="2514597" cy="1743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00652">
              <a:off x="10451099" y="15480764"/>
              <a:ext cx="2238372" cy="16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800652">
              <a:off x="8008430" y="13242240"/>
              <a:ext cx="4901202" cy="51420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7" name="Google Shape;3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22166">
            <a:off x="8172371" y="-353936"/>
            <a:ext cx="1628692" cy="278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590288">
            <a:off x="6998308" y="-428875"/>
            <a:ext cx="2046520" cy="25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590288">
            <a:off x="6974709" y="-360766"/>
            <a:ext cx="2870054" cy="1791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33"/>
          <p:cNvGrpSpPr/>
          <p:nvPr/>
        </p:nvGrpSpPr>
        <p:grpSpPr>
          <a:xfrm>
            <a:off x="7455808" y="3714893"/>
            <a:ext cx="2323939" cy="1970693"/>
            <a:chOff x="-1204348" y="1529272"/>
            <a:chExt cx="1824557" cy="1547097"/>
          </a:xfrm>
        </p:grpSpPr>
        <p:sp>
          <p:nvSpPr>
            <p:cNvPr id="391" name="Google Shape;391;p33"/>
            <p:cNvSpPr/>
            <p:nvPr/>
          </p:nvSpPr>
          <p:spPr>
            <a:xfrm>
              <a:off x="-1204348" y="1875474"/>
              <a:ext cx="1824557" cy="1200895"/>
            </a:xfrm>
            <a:custGeom>
              <a:avLst/>
              <a:gdLst/>
              <a:ahLst/>
              <a:cxnLst/>
              <a:rect l="l" t="t" r="r" b="b"/>
              <a:pathLst>
                <a:path w="72975" h="48031" extrusionOk="0">
                  <a:moveTo>
                    <a:pt x="20666" y="0"/>
                  </a:moveTo>
                  <a:cubicBezTo>
                    <a:pt x="20062" y="0"/>
                    <a:pt x="19456" y="27"/>
                    <a:pt x="18847" y="88"/>
                  </a:cubicBezTo>
                  <a:cubicBezTo>
                    <a:pt x="8170" y="944"/>
                    <a:pt x="1" y="11816"/>
                    <a:pt x="2160" y="22319"/>
                  </a:cubicBezTo>
                  <a:cubicBezTo>
                    <a:pt x="6458" y="40776"/>
                    <a:pt x="30322" y="46689"/>
                    <a:pt x="46796" y="48031"/>
                  </a:cubicBezTo>
                  <a:cubicBezTo>
                    <a:pt x="72975" y="47836"/>
                    <a:pt x="60663" y="13644"/>
                    <a:pt x="45046" y="5962"/>
                  </a:cubicBezTo>
                  <a:cubicBezTo>
                    <a:pt x="41428" y="3725"/>
                    <a:pt x="37927" y="2442"/>
                    <a:pt x="33745" y="1955"/>
                  </a:cubicBezTo>
                  <a:cubicBezTo>
                    <a:pt x="29383" y="1459"/>
                    <a:pt x="25081" y="0"/>
                    <a:pt x="20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-999350" y="1529272"/>
              <a:ext cx="1310161" cy="1145782"/>
            </a:xfrm>
            <a:custGeom>
              <a:avLst/>
              <a:gdLst/>
              <a:ahLst/>
              <a:cxnLst/>
              <a:rect l="l" t="t" r="r" b="b"/>
              <a:pathLst>
                <a:path w="39561" h="24008" extrusionOk="0">
                  <a:moveTo>
                    <a:pt x="28203" y="318"/>
                  </a:moveTo>
                  <a:cubicBezTo>
                    <a:pt x="29486" y="318"/>
                    <a:pt x="30614" y="396"/>
                    <a:pt x="31528" y="590"/>
                  </a:cubicBezTo>
                  <a:cubicBezTo>
                    <a:pt x="35710" y="1563"/>
                    <a:pt x="38258" y="4014"/>
                    <a:pt x="38686" y="7495"/>
                  </a:cubicBezTo>
                  <a:cubicBezTo>
                    <a:pt x="39230" y="11871"/>
                    <a:pt x="36235" y="16811"/>
                    <a:pt x="31567" y="19223"/>
                  </a:cubicBezTo>
                  <a:cubicBezTo>
                    <a:pt x="27019" y="22144"/>
                    <a:pt x="21968" y="23697"/>
                    <a:pt x="17192" y="23697"/>
                  </a:cubicBezTo>
                  <a:cubicBezTo>
                    <a:pt x="16657" y="23697"/>
                    <a:pt x="16126" y="23677"/>
                    <a:pt x="15599" y="23638"/>
                  </a:cubicBezTo>
                  <a:cubicBezTo>
                    <a:pt x="11826" y="23327"/>
                    <a:pt x="3871" y="21285"/>
                    <a:pt x="1713" y="17686"/>
                  </a:cubicBezTo>
                  <a:cubicBezTo>
                    <a:pt x="351" y="14808"/>
                    <a:pt x="623" y="12085"/>
                    <a:pt x="2568" y="9576"/>
                  </a:cubicBezTo>
                  <a:cubicBezTo>
                    <a:pt x="7256" y="3586"/>
                    <a:pt x="20481" y="318"/>
                    <a:pt x="28203" y="318"/>
                  </a:cubicBezTo>
                  <a:close/>
                  <a:moveTo>
                    <a:pt x="28220" y="1"/>
                  </a:moveTo>
                  <a:cubicBezTo>
                    <a:pt x="20406" y="1"/>
                    <a:pt x="7048" y="3299"/>
                    <a:pt x="2315" y="9382"/>
                  </a:cubicBezTo>
                  <a:cubicBezTo>
                    <a:pt x="293" y="11988"/>
                    <a:pt x="1" y="14827"/>
                    <a:pt x="1440" y="17842"/>
                  </a:cubicBezTo>
                  <a:cubicBezTo>
                    <a:pt x="3657" y="21557"/>
                    <a:pt x="11748" y="23657"/>
                    <a:pt x="15560" y="23949"/>
                  </a:cubicBezTo>
                  <a:cubicBezTo>
                    <a:pt x="16125" y="23988"/>
                    <a:pt x="16689" y="24007"/>
                    <a:pt x="17253" y="24007"/>
                  </a:cubicBezTo>
                  <a:cubicBezTo>
                    <a:pt x="22076" y="24007"/>
                    <a:pt x="27152" y="22452"/>
                    <a:pt x="31723" y="19515"/>
                  </a:cubicBezTo>
                  <a:cubicBezTo>
                    <a:pt x="36507" y="17025"/>
                    <a:pt x="39561" y="11968"/>
                    <a:pt x="38997" y="7456"/>
                  </a:cubicBezTo>
                  <a:cubicBezTo>
                    <a:pt x="38550" y="3838"/>
                    <a:pt x="35924" y="1291"/>
                    <a:pt x="31606" y="279"/>
                  </a:cubicBezTo>
                  <a:cubicBezTo>
                    <a:pt x="30676" y="93"/>
                    <a:pt x="29525" y="1"/>
                    <a:pt x="28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pic>
          <p:nvPicPr>
            <p:cNvPr id="393" name="Google Shape;393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999350" y="1738374"/>
              <a:ext cx="1310226" cy="9366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sz="4000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3"/>
          </p:nvPr>
        </p:nvSpPr>
        <p:spPr>
          <a:xfrm>
            <a:off x="720000" y="3894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sz="1600" dirty="0">
              <a:cs typeface="B Nazanin" panose="00000400000000000000" pitchFamily="2" charset="-78"/>
            </a:endParaRPr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1"/>
          </p:nvPr>
        </p:nvSpPr>
        <p:spPr>
          <a:xfrm>
            <a:off x="720000" y="2311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8" name="Google Shape;488;p35"/>
          <p:cNvSpPr txBox="1">
            <a:spLocks noGrp="1"/>
          </p:cNvSpPr>
          <p:nvPr>
            <p:ph type="subTitle" idx="2"/>
          </p:nvPr>
        </p:nvSpPr>
        <p:spPr>
          <a:xfrm>
            <a:off x="3419269" y="2311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89" name="Google Shape;489;p35"/>
          <p:cNvSpPr txBox="1">
            <a:spLocks noGrp="1"/>
          </p:cNvSpPr>
          <p:nvPr>
            <p:ph type="subTitle" idx="4"/>
          </p:nvPr>
        </p:nvSpPr>
        <p:spPr>
          <a:xfrm>
            <a:off x="3419269" y="3894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90" name="Google Shape;490;p35"/>
          <p:cNvSpPr txBox="1">
            <a:spLocks noGrp="1"/>
          </p:cNvSpPr>
          <p:nvPr>
            <p:ph type="subTitle" idx="5"/>
          </p:nvPr>
        </p:nvSpPr>
        <p:spPr>
          <a:xfrm>
            <a:off x="6118545" y="2311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91" name="Google Shape;491;p35"/>
          <p:cNvSpPr txBox="1">
            <a:spLocks noGrp="1"/>
          </p:cNvSpPr>
          <p:nvPr>
            <p:ph type="subTitle" idx="6"/>
          </p:nvPr>
        </p:nvSpPr>
        <p:spPr>
          <a:xfrm>
            <a:off x="6118545" y="3894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92" name="Google Shape;492;p35"/>
          <p:cNvSpPr txBox="1">
            <a:spLocks noGrp="1"/>
          </p:cNvSpPr>
          <p:nvPr>
            <p:ph type="title" idx="7"/>
          </p:nvPr>
        </p:nvSpPr>
        <p:spPr>
          <a:xfrm>
            <a:off x="1597950" y="1420975"/>
            <a:ext cx="549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93" name="Google Shape;493;p35"/>
          <p:cNvSpPr txBox="1">
            <a:spLocks noGrp="1"/>
          </p:cNvSpPr>
          <p:nvPr>
            <p:ph type="title" idx="8"/>
          </p:nvPr>
        </p:nvSpPr>
        <p:spPr>
          <a:xfrm>
            <a:off x="1597950" y="3006796"/>
            <a:ext cx="549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94" name="Google Shape;494;p35"/>
          <p:cNvSpPr txBox="1">
            <a:spLocks noGrp="1"/>
          </p:cNvSpPr>
          <p:nvPr>
            <p:ph type="title" idx="9"/>
          </p:nvPr>
        </p:nvSpPr>
        <p:spPr>
          <a:xfrm>
            <a:off x="4297669" y="1420983"/>
            <a:ext cx="5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95" name="Google Shape;495;p35"/>
          <p:cNvSpPr txBox="1">
            <a:spLocks noGrp="1"/>
          </p:cNvSpPr>
          <p:nvPr>
            <p:ph type="title" idx="13"/>
          </p:nvPr>
        </p:nvSpPr>
        <p:spPr>
          <a:xfrm>
            <a:off x="4297669" y="3006791"/>
            <a:ext cx="5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05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96" name="Google Shape;496;p35"/>
          <p:cNvSpPr txBox="1">
            <a:spLocks noGrp="1"/>
          </p:cNvSpPr>
          <p:nvPr>
            <p:ph type="title" idx="14"/>
          </p:nvPr>
        </p:nvSpPr>
        <p:spPr>
          <a:xfrm>
            <a:off x="6996945" y="1420983"/>
            <a:ext cx="5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97" name="Google Shape;497;p35"/>
          <p:cNvSpPr txBox="1">
            <a:spLocks noGrp="1"/>
          </p:cNvSpPr>
          <p:nvPr>
            <p:ph type="title" idx="15"/>
          </p:nvPr>
        </p:nvSpPr>
        <p:spPr>
          <a:xfrm>
            <a:off x="6996945" y="3006791"/>
            <a:ext cx="5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06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98" name="Google Shape;498;p35"/>
          <p:cNvSpPr txBox="1">
            <a:spLocks noGrp="1"/>
          </p:cNvSpPr>
          <p:nvPr>
            <p:ph type="subTitle" idx="16"/>
          </p:nvPr>
        </p:nvSpPr>
        <p:spPr>
          <a:xfrm>
            <a:off x="720000" y="192537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درباره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99" name="Google Shape;499;p35"/>
          <p:cNvSpPr txBox="1">
            <a:spLocks noGrp="1"/>
          </p:cNvSpPr>
          <p:nvPr>
            <p:ph type="subTitle" idx="17"/>
          </p:nvPr>
        </p:nvSpPr>
        <p:spPr>
          <a:xfrm>
            <a:off x="3419269" y="192537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تحلیل بازار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00" name="Google Shape;500;p35"/>
          <p:cNvSpPr txBox="1">
            <a:spLocks noGrp="1"/>
          </p:cNvSpPr>
          <p:nvPr>
            <p:ph type="subTitle" idx="18"/>
          </p:nvPr>
        </p:nvSpPr>
        <p:spPr>
          <a:xfrm>
            <a:off x="720000" y="3513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طرح محتوا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01" name="Google Shape;501;p35"/>
          <p:cNvSpPr txBox="1">
            <a:spLocks noGrp="1"/>
          </p:cNvSpPr>
          <p:nvPr>
            <p:ph type="subTitle" idx="19"/>
          </p:nvPr>
        </p:nvSpPr>
        <p:spPr>
          <a:xfrm>
            <a:off x="3419269" y="3513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بودجه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02" name="Google Shape;502;p35"/>
          <p:cNvSpPr txBox="1">
            <a:spLocks noGrp="1"/>
          </p:cNvSpPr>
          <p:nvPr>
            <p:ph type="subTitle" idx="20"/>
          </p:nvPr>
        </p:nvSpPr>
        <p:spPr>
          <a:xfrm>
            <a:off x="6118545" y="192537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اهداف و استراتژی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ubTitle" idx="21"/>
          </p:nvPr>
        </p:nvSpPr>
        <p:spPr>
          <a:xfrm>
            <a:off x="6118545" y="35133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 rtl="1"/>
            <a:r>
              <a:rPr lang="fa-IR" dirty="0">
                <a:cs typeface="B Nazanin" panose="00000400000000000000" pitchFamily="2" charset="-78"/>
              </a:rPr>
              <a:t>نمای کلی </a:t>
            </a:r>
            <a:r>
              <a:rPr lang="en-US" dirty="0">
                <a:cs typeface="B Nazanin" panose="00000400000000000000" pitchFamily="2" charset="-78"/>
              </a:rPr>
              <a:t>KPI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04" name="Google Shape;504;p35"/>
          <p:cNvSpPr/>
          <p:nvPr/>
        </p:nvSpPr>
        <p:spPr>
          <a:xfrm rot="7892708">
            <a:off x="-869771" y="4271430"/>
            <a:ext cx="2061971" cy="1494323"/>
          </a:xfrm>
          <a:custGeom>
            <a:avLst/>
            <a:gdLst/>
            <a:ahLst/>
            <a:cxnLst/>
            <a:rect l="l" t="t" r="r" b="b"/>
            <a:pathLst>
              <a:path w="66627" h="48285" extrusionOk="0">
                <a:moveTo>
                  <a:pt x="36089" y="1"/>
                </a:moveTo>
                <a:cubicBezTo>
                  <a:pt x="17443" y="1"/>
                  <a:pt x="0" y="12851"/>
                  <a:pt x="17419" y="37061"/>
                </a:cubicBezTo>
                <a:cubicBezTo>
                  <a:pt x="23255" y="43931"/>
                  <a:pt x="32949" y="48284"/>
                  <a:pt x="42302" y="48284"/>
                </a:cubicBezTo>
                <a:cubicBezTo>
                  <a:pt x="47724" y="48284"/>
                  <a:pt x="53032" y="46821"/>
                  <a:pt x="57407" y="43538"/>
                </a:cubicBezTo>
                <a:cubicBezTo>
                  <a:pt x="64156" y="37528"/>
                  <a:pt x="66626" y="26967"/>
                  <a:pt x="65187" y="18195"/>
                </a:cubicBezTo>
                <a:cubicBezTo>
                  <a:pt x="61933" y="5911"/>
                  <a:pt x="48734" y="1"/>
                  <a:pt x="360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05" name="Google Shape;505;p35"/>
          <p:cNvSpPr/>
          <p:nvPr/>
        </p:nvSpPr>
        <p:spPr>
          <a:xfrm rot="10800000">
            <a:off x="65829" y="4382114"/>
            <a:ext cx="1199271" cy="1022065"/>
          </a:xfrm>
          <a:custGeom>
            <a:avLst/>
            <a:gdLst/>
            <a:ahLst/>
            <a:cxnLst/>
            <a:rect l="l" t="t" r="r" b="b"/>
            <a:pathLst>
              <a:path w="66460" h="57011" extrusionOk="0">
                <a:moveTo>
                  <a:pt x="5771" y="325"/>
                </a:moveTo>
                <a:cubicBezTo>
                  <a:pt x="7075" y="325"/>
                  <a:pt x="8447" y="617"/>
                  <a:pt x="9667" y="1055"/>
                </a:cubicBezTo>
                <a:cubicBezTo>
                  <a:pt x="15152" y="3000"/>
                  <a:pt x="19859" y="6695"/>
                  <a:pt x="24410" y="10274"/>
                </a:cubicBezTo>
                <a:cubicBezTo>
                  <a:pt x="29058" y="13930"/>
                  <a:pt x="33862" y="17703"/>
                  <a:pt x="39502" y="19629"/>
                </a:cubicBezTo>
                <a:cubicBezTo>
                  <a:pt x="41700" y="20387"/>
                  <a:pt x="44054" y="20854"/>
                  <a:pt x="46310" y="21321"/>
                </a:cubicBezTo>
                <a:cubicBezTo>
                  <a:pt x="49713" y="22002"/>
                  <a:pt x="53234" y="22702"/>
                  <a:pt x="56307" y="24394"/>
                </a:cubicBezTo>
                <a:cubicBezTo>
                  <a:pt x="62492" y="27817"/>
                  <a:pt x="66109" y="35363"/>
                  <a:pt x="64903" y="42326"/>
                </a:cubicBezTo>
                <a:cubicBezTo>
                  <a:pt x="64262" y="46002"/>
                  <a:pt x="62394" y="49231"/>
                  <a:pt x="59749" y="51234"/>
                </a:cubicBezTo>
                <a:cubicBezTo>
                  <a:pt x="57376" y="53023"/>
                  <a:pt x="54401" y="53860"/>
                  <a:pt x="51814" y="54501"/>
                </a:cubicBezTo>
                <a:cubicBezTo>
                  <a:pt x="45887" y="55957"/>
                  <a:pt x="40509" y="56679"/>
                  <a:pt x="35541" y="56679"/>
                </a:cubicBezTo>
                <a:cubicBezTo>
                  <a:pt x="33140" y="56679"/>
                  <a:pt x="30835" y="56510"/>
                  <a:pt x="28611" y="56174"/>
                </a:cubicBezTo>
                <a:cubicBezTo>
                  <a:pt x="20267" y="54910"/>
                  <a:pt x="13051" y="51176"/>
                  <a:pt x="8286" y="45652"/>
                </a:cubicBezTo>
                <a:cubicBezTo>
                  <a:pt x="3599" y="40187"/>
                  <a:pt x="1460" y="32757"/>
                  <a:pt x="2743" y="26222"/>
                </a:cubicBezTo>
                <a:cubicBezTo>
                  <a:pt x="2899" y="25444"/>
                  <a:pt x="3074" y="24724"/>
                  <a:pt x="3268" y="24024"/>
                </a:cubicBezTo>
                <a:cubicBezTo>
                  <a:pt x="3832" y="21827"/>
                  <a:pt x="4319" y="19920"/>
                  <a:pt x="3327" y="17411"/>
                </a:cubicBezTo>
                <a:lnTo>
                  <a:pt x="3054" y="16731"/>
                </a:lnTo>
                <a:cubicBezTo>
                  <a:pt x="1596" y="13074"/>
                  <a:pt x="331" y="9923"/>
                  <a:pt x="487" y="5917"/>
                </a:cubicBezTo>
                <a:cubicBezTo>
                  <a:pt x="526" y="4750"/>
                  <a:pt x="682" y="3291"/>
                  <a:pt x="1498" y="2163"/>
                </a:cubicBezTo>
                <a:cubicBezTo>
                  <a:pt x="2470" y="828"/>
                  <a:pt x="4061" y="325"/>
                  <a:pt x="5771" y="325"/>
                </a:cubicBezTo>
                <a:close/>
                <a:moveTo>
                  <a:pt x="5772" y="1"/>
                </a:moveTo>
                <a:cubicBezTo>
                  <a:pt x="3958" y="1"/>
                  <a:pt x="2265" y="539"/>
                  <a:pt x="1226" y="1969"/>
                </a:cubicBezTo>
                <a:cubicBezTo>
                  <a:pt x="351" y="3175"/>
                  <a:pt x="195" y="4692"/>
                  <a:pt x="156" y="5897"/>
                </a:cubicBezTo>
                <a:cubicBezTo>
                  <a:pt x="1" y="9982"/>
                  <a:pt x="1284" y="13172"/>
                  <a:pt x="2743" y="16847"/>
                </a:cubicBezTo>
                <a:lnTo>
                  <a:pt x="3015" y="17528"/>
                </a:lnTo>
                <a:cubicBezTo>
                  <a:pt x="3988" y="19940"/>
                  <a:pt x="3502" y="21807"/>
                  <a:pt x="2938" y="23946"/>
                </a:cubicBezTo>
                <a:cubicBezTo>
                  <a:pt x="2763" y="24647"/>
                  <a:pt x="2568" y="25366"/>
                  <a:pt x="2413" y="26164"/>
                </a:cubicBezTo>
                <a:cubicBezTo>
                  <a:pt x="1129" y="32796"/>
                  <a:pt x="3288" y="40342"/>
                  <a:pt x="8053" y="45866"/>
                </a:cubicBezTo>
                <a:cubicBezTo>
                  <a:pt x="12857" y="51448"/>
                  <a:pt x="20131" y="55221"/>
                  <a:pt x="28553" y="56505"/>
                </a:cubicBezTo>
                <a:cubicBezTo>
                  <a:pt x="30789" y="56835"/>
                  <a:pt x="33104" y="57010"/>
                  <a:pt x="35515" y="57010"/>
                </a:cubicBezTo>
                <a:cubicBezTo>
                  <a:pt x="40514" y="57010"/>
                  <a:pt x="45940" y="56271"/>
                  <a:pt x="51892" y="54813"/>
                </a:cubicBezTo>
                <a:cubicBezTo>
                  <a:pt x="54517" y="54171"/>
                  <a:pt x="57513" y="53315"/>
                  <a:pt x="59944" y="51487"/>
                </a:cubicBezTo>
                <a:cubicBezTo>
                  <a:pt x="62647" y="49445"/>
                  <a:pt x="64573" y="46119"/>
                  <a:pt x="65215" y="42384"/>
                </a:cubicBezTo>
                <a:cubicBezTo>
                  <a:pt x="66459" y="35285"/>
                  <a:pt x="62764" y="27603"/>
                  <a:pt x="56462" y="24122"/>
                </a:cubicBezTo>
                <a:cubicBezTo>
                  <a:pt x="53350" y="22410"/>
                  <a:pt x="49811" y="21690"/>
                  <a:pt x="46368" y="20990"/>
                </a:cubicBezTo>
                <a:cubicBezTo>
                  <a:pt x="44131" y="20543"/>
                  <a:pt x="41798" y="20076"/>
                  <a:pt x="39600" y="19337"/>
                </a:cubicBezTo>
                <a:cubicBezTo>
                  <a:pt x="34018" y="17411"/>
                  <a:pt x="29233" y="13658"/>
                  <a:pt x="24604" y="10021"/>
                </a:cubicBezTo>
                <a:cubicBezTo>
                  <a:pt x="20034" y="6423"/>
                  <a:pt x="15307" y="2708"/>
                  <a:pt x="9784" y="743"/>
                </a:cubicBezTo>
                <a:cubicBezTo>
                  <a:pt x="8525" y="296"/>
                  <a:pt x="7116" y="1"/>
                  <a:pt x="5772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06" name="Google Shape;506;p35"/>
          <p:cNvSpPr/>
          <p:nvPr/>
        </p:nvSpPr>
        <p:spPr>
          <a:xfrm rot="-899921" flipH="1">
            <a:off x="7833368" y="18668"/>
            <a:ext cx="1367480" cy="1173058"/>
          </a:xfrm>
          <a:custGeom>
            <a:avLst/>
            <a:gdLst/>
            <a:ahLst/>
            <a:cxnLst/>
            <a:rect l="l" t="t" r="r" b="b"/>
            <a:pathLst>
              <a:path w="66460" h="57011" extrusionOk="0">
                <a:moveTo>
                  <a:pt x="5771" y="325"/>
                </a:moveTo>
                <a:cubicBezTo>
                  <a:pt x="7075" y="325"/>
                  <a:pt x="8447" y="617"/>
                  <a:pt x="9667" y="1055"/>
                </a:cubicBezTo>
                <a:cubicBezTo>
                  <a:pt x="15152" y="3000"/>
                  <a:pt x="19859" y="6695"/>
                  <a:pt x="24410" y="10274"/>
                </a:cubicBezTo>
                <a:cubicBezTo>
                  <a:pt x="29058" y="13930"/>
                  <a:pt x="33862" y="17703"/>
                  <a:pt x="39502" y="19629"/>
                </a:cubicBezTo>
                <a:cubicBezTo>
                  <a:pt x="41700" y="20387"/>
                  <a:pt x="44054" y="20854"/>
                  <a:pt x="46310" y="21321"/>
                </a:cubicBezTo>
                <a:cubicBezTo>
                  <a:pt x="49713" y="22002"/>
                  <a:pt x="53234" y="22702"/>
                  <a:pt x="56307" y="24394"/>
                </a:cubicBezTo>
                <a:cubicBezTo>
                  <a:pt x="62492" y="27817"/>
                  <a:pt x="66109" y="35363"/>
                  <a:pt x="64903" y="42326"/>
                </a:cubicBezTo>
                <a:cubicBezTo>
                  <a:pt x="64262" y="46002"/>
                  <a:pt x="62394" y="49231"/>
                  <a:pt x="59749" y="51234"/>
                </a:cubicBezTo>
                <a:cubicBezTo>
                  <a:pt x="57376" y="53023"/>
                  <a:pt x="54401" y="53860"/>
                  <a:pt x="51814" y="54501"/>
                </a:cubicBezTo>
                <a:cubicBezTo>
                  <a:pt x="45887" y="55957"/>
                  <a:pt x="40509" y="56679"/>
                  <a:pt x="35541" y="56679"/>
                </a:cubicBezTo>
                <a:cubicBezTo>
                  <a:pt x="33140" y="56679"/>
                  <a:pt x="30835" y="56510"/>
                  <a:pt x="28611" y="56174"/>
                </a:cubicBezTo>
                <a:cubicBezTo>
                  <a:pt x="20267" y="54910"/>
                  <a:pt x="13051" y="51176"/>
                  <a:pt x="8286" y="45652"/>
                </a:cubicBezTo>
                <a:cubicBezTo>
                  <a:pt x="3599" y="40187"/>
                  <a:pt x="1460" y="32757"/>
                  <a:pt x="2743" y="26222"/>
                </a:cubicBezTo>
                <a:cubicBezTo>
                  <a:pt x="2899" y="25444"/>
                  <a:pt x="3074" y="24724"/>
                  <a:pt x="3268" y="24024"/>
                </a:cubicBezTo>
                <a:cubicBezTo>
                  <a:pt x="3832" y="21827"/>
                  <a:pt x="4319" y="19920"/>
                  <a:pt x="3327" y="17411"/>
                </a:cubicBezTo>
                <a:lnTo>
                  <a:pt x="3054" y="16731"/>
                </a:lnTo>
                <a:cubicBezTo>
                  <a:pt x="1596" y="13074"/>
                  <a:pt x="331" y="9923"/>
                  <a:pt x="487" y="5917"/>
                </a:cubicBezTo>
                <a:cubicBezTo>
                  <a:pt x="526" y="4750"/>
                  <a:pt x="682" y="3291"/>
                  <a:pt x="1498" y="2163"/>
                </a:cubicBezTo>
                <a:cubicBezTo>
                  <a:pt x="2470" y="828"/>
                  <a:pt x="4061" y="325"/>
                  <a:pt x="5771" y="325"/>
                </a:cubicBezTo>
                <a:close/>
                <a:moveTo>
                  <a:pt x="5772" y="1"/>
                </a:moveTo>
                <a:cubicBezTo>
                  <a:pt x="3958" y="1"/>
                  <a:pt x="2265" y="539"/>
                  <a:pt x="1226" y="1969"/>
                </a:cubicBezTo>
                <a:cubicBezTo>
                  <a:pt x="351" y="3175"/>
                  <a:pt x="195" y="4692"/>
                  <a:pt x="156" y="5897"/>
                </a:cubicBezTo>
                <a:cubicBezTo>
                  <a:pt x="1" y="9982"/>
                  <a:pt x="1284" y="13172"/>
                  <a:pt x="2743" y="16847"/>
                </a:cubicBezTo>
                <a:lnTo>
                  <a:pt x="3015" y="17528"/>
                </a:lnTo>
                <a:cubicBezTo>
                  <a:pt x="3988" y="19940"/>
                  <a:pt x="3502" y="21807"/>
                  <a:pt x="2938" y="23946"/>
                </a:cubicBezTo>
                <a:cubicBezTo>
                  <a:pt x="2763" y="24647"/>
                  <a:pt x="2568" y="25366"/>
                  <a:pt x="2413" y="26164"/>
                </a:cubicBezTo>
                <a:cubicBezTo>
                  <a:pt x="1129" y="32796"/>
                  <a:pt x="3288" y="40342"/>
                  <a:pt x="8053" y="45866"/>
                </a:cubicBezTo>
                <a:cubicBezTo>
                  <a:pt x="12857" y="51448"/>
                  <a:pt x="20131" y="55221"/>
                  <a:pt x="28553" y="56505"/>
                </a:cubicBezTo>
                <a:cubicBezTo>
                  <a:pt x="30789" y="56835"/>
                  <a:pt x="33104" y="57010"/>
                  <a:pt x="35515" y="57010"/>
                </a:cubicBezTo>
                <a:cubicBezTo>
                  <a:pt x="40514" y="57010"/>
                  <a:pt x="45940" y="56271"/>
                  <a:pt x="51892" y="54813"/>
                </a:cubicBezTo>
                <a:cubicBezTo>
                  <a:pt x="54517" y="54171"/>
                  <a:pt x="57513" y="53315"/>
                  <a:pt x="59944" y="51487"/>
                </a:cubicBezTo>
                <a:cubicBezTo>
                  <a:pt x="62647" y="49445"/>
                  <a:pt x="64573" y="46119"/>
                  <a:pt x="65215" y="42384"/>
                </a:cubicBezTo>
                <a:cubicBezTo>
                  <a:pt x="66459" y="35285"/>
                  <a:pt x="62764" y="27603"/>
                  <a:pt x="56462" y="24122"/>
                </a:cubicBezTo>
                <a:cubicBezTo>
                  <a:pt x="53350" y="22410"/>
                  <a:pt x="49811" y="21690"/>
                  <a:pt x="46368" y="20990"/>
                </a:cubicBezTo>
                <a:cubicBezTo>
                  <a:pt x="44131" y="20543"/>
                  <a:pt x="41798" y="20076"/>
                  <a:pt x="39600" y="19337"/>
                </a:cubicBezTo>
                <a:cubicBezTo>
                  <a:pt x="34018" y="17411"/>
                  <a:pt x="29233" y="13658"/>
                  <a:pt x="24604" y="10021"/>
                </a:cubicBezTo>
                <a:cubicBezTo>
                  <a:pt x="20034" y="6423"/>
                  <a:pt x="15307" y="2708"/>
                  <a:pt x="9784" y="743"/>
                </a:cubicBezTo>
                <a:cubicBezTo>
                  <a:pt x="8525" y="296"/>
                  <a:pt x="7116" y="1"/>
                  <a:pt x="577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507" name="Google Shape;5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01809">
            <a:off x="7689564" y="-42840"/>
            <a:ext cx="1392260" cy="965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8" name="Google Shape;598;p37"/>
          <p:cNvCxnSpPr>
            <a:stCxn id="599" idx="4"/>
            <a:endCxn id="600" idx="0"/>
          </p:cNvCxnSpPr>
          <p:nvPr/>
        </p:nvCxnSpPr>
        <p:spPr>
          <a:xfrm>
            <a:off x="3637577" y="2379226"/>
            <a:ext cx="0" cy="3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37"/>
          <p:cNvCxnSpPr>
            <a:stCxn id="602" idx="2"/>
            <a:endCxn id="603" idx="0"/>
          </p:cNvCxnSpPr>
          <p:nvPr/>
        </p:nvCxnSpPr>
        <p:spPr>
          <a:xfrm>
            <a:off x="5506395" y="3197131"/>
            <a:ext cx="0" cy="3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37"/>
          <p:cNvCxnSpPr>
            <a:stCxn id="605" idx="4"/>
            <a:endCxn id="606" idx="0"/>
          </p:cNvCxnSpPr>
          <p:nvPr/>
        </p:nvCxnSpPr>
        <p:spPr>
          <a:xfrm>
            <a:off x="7375210" y="1970413"/>
            <a:ext cx="0" cy="40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37"/>
          <p:cNvCxnSpPr>
            <a:stCxn id="600" idx="2"/>
            <a:endCxn id="608" idx="0"/>
          </p:cNvCxnSpPr>
          <p:nvPr/>
        </p:nvCxnSpPr>
        <p:spPr>
          <a:xfrm>
            <a:off x="3637578" y="3197131"/>
            <a:ext cx="0" cy="3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37"/>
          <p:cNvCxnSpPr>
            <a:stCxn id="606" idx="2"/>
            <a:endCxn id="610" idx="0"/>
          </p:cNvCxnSpPr>
          <p:nvPr/>
        </p:nvCxnSpPr>
        <p:spPr>
          <a:xfrm>
            <a:off x="7375211" y="2816131"/>
            <a:ext cx="0" cy="3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37"/>
          <p:cNvCxnSpPr>
            <a:cxnSpLocks/>
            <a:stCxn id="602" idx="0"/>
            <a:endCxn id="612" idx="2"/>
          </p:cNvCxnSpPr>
          <p:nvPr/>
        </p:nvCxnSpPr>
        <p:spPr>
          <a:xfrm flipH="1" flipV="1">
            <a:off x="5383962" y="2458550"/>
            <a:ext cx="122433" cy="2969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37"/>
          <p:cNvCxnSpPr/>
          <p:nvPr/>
        </p:nvCxnSpPr>
        <p:spPr>
          <a:xfrm>
            <a:off x="1768755" y="2816131"/>
            <a:ext cx="0" cy="3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37"/>
          <p:cNvCxnSpPr/>
          <p:nvPr/>
        </p:nvCxnSpPr>
        <p:spPr>
          <a:xfrm>
            <a:off x="1768755" y="2077554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5" name="Google Shape;61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تاریخ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16" name="Google Shape;616;p37"/>
          <p:cNvSpPr txBox="1"/>
          <p:nvPr/>
        </p:nvSpPr>
        <p:spPr>
          <a:xfrm>
            <a:off x="1007361" y="993228"/>
            <a:ext cx="1522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عنوان در اینجا</a:t>
            </a:r>
            <a:endParaRPr sz="1800" dirty="0"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617" name="Google Shape;617;p37"/>
          <p:cNvSpPr txBox="1"/>
          <p:nvPr/>
        </p:nvSpPr>
        <p:spPr>
          <a:xfrm>
            <a:off x="502229" y="1392050"/>
            <a:ext cx="2149477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قارچ شناسی قابل ویرایش می باشد</a:t>
            </a:r>
            <a:endParaRPr dirty="0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1352360" y="3196215"/>
            <a:ext cx="832800" cy="83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19" name="Google Shape;619;p37"/>
          <p:cNvSpPr txBox="1"/>
          <p:nvPr/>
        </p:nvSpPr>
        <p:spPr>
          <a:xfrm>
            <a:off x="4744986" y="1374228"/>
            <a:ext cx="1522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8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عنوان در اینجا</a:t>
            </a:r>
            <a:endParaRPr lang="fa-IR" sz="1800" dirty="0"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612" name="Google Shape;612;p37"/>
          <p:cNvSpPr txBox="1"/>
          <p:nvPr/>
        </p:nvSpPr>
        <p:spPr>
          <a:xfrm>
            <a:off x="4378643" y="1773050"/>
            <a:ext cx="2010638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قارچ شناسی قابل ویرایش می باشد</a:t>
            </a:r>
            <a:endParaRPr dirty="0">
              <a:solidFill>
                <a:schemeClr val="dk1"/>
              </a:solidFill>
              <a:latin typeface="Anaheim"/>
              <a:ea typeface="Anaheim"/>
              <a:cs typeface="B Nazanin" panose="00000400000000000000" pitchFamily="2" charset="-78"/>
              <a:sym typeface="Anaheim"/>
            </a:endParaRPr>
          </a:p>
        </p:txBody>
      </p:sp>
      <p:sp>
        <p:nvSpPr>
          <p:cNvPr id="608" name="Google Shape;608;p37"/>
          <p:cNvSpPr txBox="1"/>
          <p:nvPr/>
        </p:nvSpPr>
        <p:spPr>
          <a:xfrm>
            <a:off x="2876186" y="3545805"/>
            <a:ext cx="1522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8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عنوان در اینجا</a:t>
            </a:r>
            <a:endParaRPr lang="fa-IR" sz="1800" dirty="0"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620" name="Google Shape;620;p37"/>
          <p:cNvSpPr txBox="1"/>
          <p:nvPr/>
        </p:nvSpPr>
        <p:spPr>
          <a:xfrm>
            <a:off x="2530161" y="3944625"/>
            <a:ext cx="1990308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قارچ شناسی قابل ویرایش می باشد</a:t>
            </a:r>
            <a:endParaRPr dirty="0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610" name="Google Shape;610;p37"/>
          <p:cNvSpPr txBox="1"/>
          <p:nvPr/>
        </p:nvSpPr>
        <p:spPr>
          <a:xfrm>
            <a:off x="6613811" y="3164805"/>
            <a:ext cx="1522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8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عنوان در اینجا</a:t>
            </a:r>
            <a:endParaRPr lang="fa-IR" sz="1800" dirty="0"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621" name="Google Shape;621;p37"/>
          <p:cNvSpPr txBox="1"/>
          <p:nvPr/>
        </p:nvSpPr>
        <p:spPr>
          <a:xfrm>
            <a:off x="6492293" y="3563625"/>
            <a:ext cx="1931705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قارچ شناسی قابل ویرایش می باشد</a:t>
            </a:r>
            <a:endParaRPr dirty="0">
              <a:solidFill>
                <a:schemeClr val="dk1"/>
              </a:solidFill>
              <a:latin typeface="Anaheim"/>
              <a:ea typeface="Anaheim"/>
              <a:cs typeface="B Nazanin" panose="00000400000000000000" pitchFamily="2" charset="-78"/>
              <a:sym typeface="Anaheim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3221177" y="1546426"/>
            <a:ext cx="832800" cy="83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5089993" y="3577215"/>
            <a:ext cx="832800" cy="83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6958810" y="1137613"/>
            <a:ext cx="832800" cy="83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1309911" y="2374531"/>
            <a:ext cx="917700" cy="441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2019</a:t>
            </a:r>
            <a:endParaRPr sz="2400" i="1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3178728" y="2755531"/>
            <a:ext cx="917700" cy="441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2020</a:t>
            </a:r>
            <a:endParaRPr sz="2400" i="1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5047545" y="2755531"/>
            <a:ext cx="917700" cy="441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2021</a:t>
            </a:r>
            <a:endParaRPr sz="2400" i="1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6916361" y="2374531"/>
            <a:ext cx="917700" cy="441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2022</a:t>
            </a:r>
            <a:endParaRPr sz="2400" i="1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cxnSp>
        <p:nvCxnSpPr>
          <p:cNvPr id="623" name="Google Shape;623;p37"/>
          <p:cNvCxnSpPr>
            <a:stCxn id="600" idx="3"/>
            <a:endCxn id="602" idx="1"/>
          </p:cNvCxnSpPr>
          <p:nvPr/>
        </p:nvCxnSpPr>
        <p:spPr>
          <a:xfrm>
            <a:off x="4096428" y="2976331"/>
            <a:ext cx="95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4" name="Google Shape;624;p37"/>
          <p:cNvGrpSpPr/>
          <p:nvPr/>
        </p:nvGrpSpPr>
        <p:grpSpPr>
          <a:xfrm>
            <a:off x="5290664" y="3662400"/>
            <a:ext cx="431457" cy="662444"/>
            <a:chOff x="6338972" y="13965697"/>
            <a:chExt cx="718856" cy="1103705"/>
          </a:xfrm>
        </p:grpSpPr>
        <p:sp>
          <p:nvSpPr>
            <p:cNvPr id="625" name="Google Shape;625;p37"/>
            <p:cNvSpPr/>
            <p:nvPr/>
          </p:nvSpPr>
          <p:spPr>
            <a:xfrm>
              <a:off x="6338972" y="13965697"/>
              <a:ext cx="718856" cy="1103705"/>
            </a:xfrm>
            <a:custGeom>
              <a:avLst/>
              <a:gdLst/>
              <a:ahLst/>
              <a:cxnLst/>
              <a:rect l="l" t="t" r="r" b="b"/>
              <a:pathLst>
                <a:path w="11198" h="17193" extrusionOk="0">
                  <a:moveTo>
                    <a:pt x="5573" y="425"/>
                  </a:moveTo>
                  <a:cubicBezTo>
                    <a:pt x="8438" y="425"/>
                    <a:pt x="10773" y="2229"/>
                    <a:pt x="10773" y="4404"/>
                  </a:cubicBezTo>
                  <a:cubicBezTo>
                    <a:pt x="10773" y="4617"/>
                    <a:pt x="10773" y="4776"/>
                    <a:pt x="10720" y="4988"/>
                  </a:cubicBezTo>
                  <a:cubicBezTo>
                    <a:pt x="9234" y="5412"/>
                    <a:pt x="7430" y="5678"/>
                    <a:pt x="5626" y="5678"/>
                  </a:cubicBezTo>
                  <a:cubicBezTo>
                    <a:pt x="3769" y="5678"/>
                    <a:pt x="1964" y="5412"/>
                    <a:pt x="425" y="4935"/>
                  </a:cubicBezTo>
                  <a:cubicBezTo>
                    <a:pt x="425" y="4776"/>
                    <a:pt x="372" y="4617"/>
                    <a:pt x="372" y="4404"/>
                  </a:cubicBezTo>
                  <a:cubicBezTo>
                    <a:pt x="372" y="2229"/>
                    <a:pt x="2707" y="425"/>
                    <a:pt x="5573" y="425"/>
                  </a:cubicBezTo>
                  <a:close/>
                  <a:moveTo>
                    <a:pt x="7112" y="5996"/>
                  </a:moveTo>
                  <a:lnTo>
                    <a:pt x="7961" y="7960"/>
                  </a:lnTo>
                  <a:lnTo>
                    <a:pt x="7961" y="8013"/>
                  </a:lnTo>
                  <a:cubicBezTo>
                    <a:pt x="7854" y="8066"/>
                    <a:pt x="7801" y="8119"/>
                    <a:pt x="7695" y="8172"/>
                  </a:cubicBezTo>
                  <a:lnTo>
                    <a:pt x="7430" y="7429"/>
                  </a:lnTo>
                  <a:cubicBezTo>
                    <a:pt x="7430" y="7391"/>
                    <a:pt x="7377" y="7354"/>
                    <a:pt x="7327" y="7354"/>
                  </a:cubicBezTo>
                  <a:cubicBezTo>
                    <a:pt x="7306" y="7354"/>
                    <a:pt x="7286" y="7360"/>
                    <a:pt x="7271" y="7376"/>
                  </a:cubicBezTo>
                  <a:cubicBezTo>
                    <a:pt x="7165" y="7376"/>
                    <a:pt x="7165" y="7482"/>
                    <a:pt x="7165" y="7535"/>
                  </a:cubicBezTo>
                  <a:lnTo>
                    <a:pt x="7430" y="8278"/>
                  </a:lnTo>
                  <a:cubicBezTo>
                    <a:pt x="7324" y="8331"/>
                    <a:pt x="7271" y="8331"/>
                    <a:pt x="7112" y="8384"/>
                  </a:cubicBezTo>
                  <a:lnTo>
                    <a:pt x="6793" y="7004"/>
                  </a:lnTo>
                  <a:cubicBezTo>
                    <a:pt x="6793" y="6898"/>
                    <a:pt x="6740" y="6845"/>
                    <a:pt x="6634" y="6845"/>
                  </a:cubicBezTo>
                  <a:cubicBezTo>
                    <a:pt x="6581" y="6898"/>
                    <a:pt x="6528" y="6951"/>
                    <a:pt x="6528" y="7057"/>
                  </a:cubicBezTo>
                  <a:lnTo>
                    <a:pt x="6846" y="8437"/>
                  </a:lnTo>
                  <a:cubicBezTo>
                    <a:pt x="6634" y="8543"/>
                    <a:pt x="6369" y="8543"/>
                    <a:pt x="6103" y="8596"/>
                  </a:cubicBezTo>
                  <a:lnTo>
                    <a:pt x="6050" y="7694"/>
                  </a:lnTo>
                  <a:cubicBezTo>
                    <a:pt x="6050" y="7588"/>
                    <a:pt x="5944" y="7535"/>
                    <a:pt x="5891" y="7535"/>
                  </a:cubicBezTo>
                  <a:cubicBezTo>
                    <a:pt x="5785" y="7535"/>
                    <a:pt x="5732" y="7641"/>
                    <a:pt x="5732" y="7694"/>
                  </a:cubicBezTo>
                  <a:lnTo>
                    <a:pt x="5785" y="8596"/>
                  </a:lnTo>
                  <a:lnTo>
                    <a:pt x="5307" y="8596"/>
                  </a:lnTo>
                  <a:lnTo>
                    <a:pt x="5467" y="7217"/>
                  </a:lnTo>
                  <a:cubicBezTo>
                    <a:pt x="5467" y="7111"/>
                    <a:pt x="5413" y="7057"/>
                    <a:pt x="5307" y="7057"/>
                  </a:cubicBezTo>
                  <a:cubicBezTo>
                    <a:pt x="5293" y="7043"/>
                    <a:pt x="5275" y="7037"/>
                    <a:pt x="5256" y="7037"/>
                  </a:cubicBezTo>
                  <a:cubicBezTo>
                    <a:pt x="5205" y="7037"/>
                    <a:pt x="5148" y="7086"/>
                    <a:pt x="5148" y="7164"/>
                  </a:cubicBezTo>
                  <a:lnTo>
                    <a:pt x="4989" y="8596"/>
                  </a:lnTo>
                  <a:cubicBezTo>
                    <a:pt x="4777" y="8543"/>
                    <a:pt x="4618" y="8490"/>
                    <a:pt x="4405" y="8437"/>
                  </a:cubicBezTo>
                  <a:lnTo>
                    <a:pt x="4724" y="7535"/>
                  </a:lnTo>
                  <a:cubicBezTo>
                    <a:pt x="4724" y="7482"/>
                    <a:pt x="4724" y="7376"/>
                    <a:pt x="4618" y="7376"/>
                  </a:cubicBezTo>
                  <a:cubicBezTo>
                    <a:pt x="4603" y="7362"/>
                    <a:pt x="4585" y="7355"/>
                    <a:pt x="4567" y="7355"/>
                  </a:cubicBezTo>
                  <a:cubicBezTo>
                    <a:pt x="4515" y="7355"/>
                    <a:pt x="4458" y="7404"/>
                    <a:pt x="4458" y="7482"/>
                  </a:cubicBezTo>
                  <a:lnTo>
                    <a:pt x="4140" y="8331"/>
                  </a:lnTo>
                  <a:cubicBezTo>
                    <a:pt x="3981" y="8278"/>
                    <a:pt x="3822" y="8225"/>
                    <a:pt x="3715" y="8119"/>
                  </a:cubicBezTo>
                  <a:lnTo>
                    <a:pt x="4246" y="7057"/>
                  </a:lnTo>
                  <a:cubicBezTo>
                    <a:pt x="4246" y="7004"/>
                    <a:pt x="4246" y="6898"/>
                    <a:pt x="4140" y="6898"/>
                  </a:cubicBezTo>
                  <a:cubicBezTo>
                    <a:pt x="4124" y="6883"/>
                    <a:pt x="4104" y="6876"/>
                    <a:pt x="4084" y="6876"/>
                  </a:cubicBezTo>
                  <a:cubicBezTo>
                    <a:pt x="4034" y="6876"/>
                    <a:pt x="3981" y="6914"/>
                    <a:pt x="3981" y="6951"/>
                  </a:cubicBezTo>
                  <a:lnTo>
                    <a:pt x="3503" y="7960"/>
                  </a:lnTo>
                  <a:cubicBezTo>
                    <a:pt x="3450" y="7906"/>
                    <a:pt x="3397" y="7906"/>
                    <a:pt x="3344" y="7853"/>
                  </a:cubicBezTo>
                  <a:lnTo>
                    <a:pt x="4193" y="5996"/>
                  </a:lnTo>
                  <a:cubicBezTo>
                    <a:pt x="4671" y="6049"/>
                    <a:pt x="5148" y="6049"/>
                    <a:pt x="5626" y="6049"/>
                  </a:cubicBezTo>
                  <a:cubicBezTo>
                    <a:pt x="6103" y="6049"/>
                    <a:pt x="6634" y="6049"/>
                    <a:pt x="7112" y="5996"/>
                  </a:cubicBezTo>
                  <a:close/>
                  <a:moveTo>
                    <a:pt x="4299" y="8915"/>
                  </a:moveTo>
                  <a:cubicBezTo>
                    <a:pt x="4671" y="9021"/>
                    <a:pt x="5095" y="9074"/>
                    <a:pt x="5573" y="9074"/>
                  </a:cubicBezTo>
                  <a:lnTo>
                    <a:pt x="5626" y="9074"/>
                  </a:lnTo>
                  <a:cubicBezTo>
                    <a:pt x="6103" y="9074"/>
                    <a:pt x="6528" y="9021"/>
                    <a:pt x="6899" y="8968"/>
                  </a:cubicBezTo>
                  <a:lnTo>
                    <a:pt x="6899" y="11621"/>
                  </a:lnTo>
                  <a:cubicBezTo>
                    <a:pt x="6899" y="12682"/>
                    <a:pt x="7058" y="13797"/>
                    <a:pt x="7430" y="14858"/>
                  </a:cubicBezTo>
                  <a:cubicBezTo>
                    <a:pt x="7483" y="15017"/>
                    <a:pt x="7483" y="15123"/>
                    <a:pt x="7483" y="15282"/>
                  </a:cubicBezTo>
                  <a:cubicBezTo>
                    <a:pt x="7483" y="16131"/>
                    <a:pt x="6634" y="16768"/>
                    <a:pt x="5573" y="16768"/>
                  </a:cubicBezTo>
                  <a:cubicBezTo>
                    <a:pt x="4564" y="16768"/>
                    <a:pt x="3715" y="16131"/>
                    <a:pt x="3715" y="15282"/>
                  </a:cubicBezTo>
                  <a:cubicBezTo>
                    <a:pt x="3715" y="15123"/>
                    <a:pt x="3715" y="15017"/>
                    <a:pt x="3769" y="14858"/>
                  </a:cubicBezTo>
                  <a:cubicBezTo>
                    <a:pt x="4140" y="13797"/>
                    <a:pt x="4299" y="12682"/>
                    <a:pt x="4299" y="11621"/>
                  </a:cubicBezTo>
                  <a:lnTo>
                    <a:pt x="4299" y="8915"/>
                  </a:lnTo>
                  <a:close/>
                  <a:moveTo>
                    <a:pt x="5626" y="0"/>
                  </a:moveTo>
                  <a:cubicBezTo>
                    <a:pt x="4140" y="0"/>
                    <a:pt x="2707" y="478"/>
                    <a:pt x="1646" y="1274"/>
                  </a:cubicBezTo>
                  <a:cubicBezTo>
                    <a:pt x="585" y="2123"/>
                    <a:pt x="1" y="3237"/>
                    <a:pt x="1" y="4457"/>
                  </a:cubicBezTo>
                  <a:cubicBezTo>
                    <a:pt x="1" y="4670"/>
                    <a:pt x="54" y="4935"/>
                    <a:pt x="107" y="5200"/>
                  </a:cubicBezTo>
                  <a:cubicBezTo>
                    <a:pt x="107" y="5253"/>
                    <a:pt x="160" y="5306"/>
                    <a:pt x="213" y="5359"/>
                  </a:cubicBezTo>
                  <a:cubicBezTo>
                    <a:pt x="1274" y="5678"/>
                    <a:pt x="2495" y="5890"/>
                    <a:pt x="3715" y="5996"/>
                  </a:cubicBezTo>
                  <a:lnTo>
                    <a:pt x="2919" y="7853"/>
                  </a:lnTo>
                  <a:cubicBezTo>
                    <a:pt x="2866" y="7960"/>
                    <a:pt x="2919" y="8013"/>
                    <a:pt x="2973" y="8119"/>
                  </a:cubicBezTo>
                  <a:cubicBezTo>
                    <a:pt x="2973" y="8119"/>
                    <a:pt x="3291" y="8437"/>
                    <a:pt x="3875" y="8702"/>
                  </a:cubicBezTo>
                  <a:lnTo>
                    <a:pt x="3875" y="11621"/>
                  </a:lnTo>
                  <a:cubicBezTo>
                    <a:pt x="3875" y="12629"/>
                    <a:pt x="3715" y="13637"/>
                    <a:pt x="3344" y="14699"/>
                  </a:cubicBezTo>
                  <a:cubicBezTo>
                    <a:pt x="3291" y="14911"/>
                    <a:pt x="3291" y="15070"/>
                    <a:pt x="3291" y="15229"/>
                  </a:cubicBezTo>
                  <a:cubicBezTo>
                    <a:pt x="3291" y="16344"/>
                    <a:pt x="4299" y="17193"/>
                    <a:pt x="5626" y="17193"/>
                  </a:cubicBezTo>
                  <a:cubicBezTo>
                    <a:pt x="6899" y="17193"/>
                    <a:pt x="7908" y="16344"/>
                    <a:pt x="7908" y="15229"/>
                  </a:cubicBezTo>
                  <a:cubicBezTo>
                    <a:pt x="7908" y="15070"/>
                    <a:pt x="7908" y="14911"/>
                    <a:pt x="7854" y="14699"/>
                  </a:cubicBezTo>
                  <a:cubicBezTo>
                    <a:pt x="7483" y="13637"/>
                    <a:pt x="7324" y="12629"/>
                    <a:pt x="7324" y="11621"/>
                  </a:cubicBezTo>
                  <a:lnTo>
                    <a:pt x="7324" y="8809"/>
                  </a:lnTo>
                  <a:cubicBezTo>
                    <a:pt x="7961" y="8543"/>
                    <a:pt x="8332" y="8278"/>
                    <a:pt x="8332" y="8278"/>
                  </a:cubicBezTo>
                  <a:cubicBezTo>
                    <a:pt x="8438" y="8225"/>
                    <a:pt x="8438" y="8119"/>
                    <a:pt x="8385" y="8013"/>
                  </a:cubicBezTo>
                  <a:lnTo>
                    <a:pt x="7589" y="5996"/>
                  </a:lnTo>
                  <a:cubicBezTo>
                    <a:pt x="8810" y="5890"/>
                    <a:pt x="9924" y="5678"/>
                    <a:pt x="10985" y="5359"/>
                  </a:cubicBezTo>
                  <a:cubicBezTo>
                    <a:pt x="11038" y="5359"/>
                    <a:pt x="11091" y="5253"/>
                    <a:pt x="11144" y="5200"/>
                  </a:cubicBezTo>
                  <a:cubicBezTo>
                    <a:pt x="11197" y="4935"/>
                    <a:pt x="11197" y="4670"/>
                    <a:pt x="11197" y="4457"/>
                  </a:cubicBezTo>
                  <a:cubicBezTo>
                    <a:pt x="11197" y="3237"/>
                    <a:pt x="10614" y="2123"/>
                    <a:pt x="9552" y="1274"/>
                  </a:cubicBezTo>
                  <a:cubicBezTo>
                    <a:pt x="8491" y="478"/>
                    <a:pt x="7112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6635360" y="14108723"/>
              <a:ext cx="68175" cy="71642"/>
            </a:xfrm>
            <a:custGeom>
              <a:avLst/>
              <a:gdLst/>
              <a:ahLst/>
              <a:cxnLst/>
              <a:rect l="l" t="t" r="r" b="b"/>
              <a:pathLst>
                <a:path w="1062" h="1116" extrusionOk="0">
                  <a:moveTo>
                    <a:pt x="531" y="319"/>
                  </a:moveTo>
                  <a:cubicBezTo>
                    <a:pt x="637" y="319"/>
                    <a:pt x="743" y="425"/>
                    <a:pt x="743" y="531"/>
                  </a:cubicBezTo>
                  <a:cubicBezTo>
                    <a:pt x="743" y="691"/>
                    <a:pt x="637" y="797"/>
                    <a:pt x="531" y="797"/>
                  </a:cubicBezTo>
                  <a:cubicBezTo>
                    <a:pt x="372" y="797"/>
                    <a:pt x="266" y="691"/>
                    <a:pt x="266" y="531"/>
                  </a:cubicBezTo>
                  <a:cubicBezTo>
                    <a:pt x="266" y="425"/>
                    <a:pt x="372" y="319"/>
                    <a:pt x="531" y="319"/>
                  </a:cubicBezTo>
                  <a:close/>
                  <a:moveTo>
                    <a:pt x="531" y="1"/>
                  </a:moveTo>
                  <a:cubicBezTo>
                    <a:pt x="213" y="1"/>
                    <a:pt x="1" y="266"/>
                    <a:pt x="1" y="531"/>
                  </a:cubicBezTo>
                  <a:cubicBezTo>
                    <a:pt x="1" y="850"/>
                    <a:pt x="213" y="1115"/>
                    <a:pt x="531" y="1115"/>
                  </a:cubicBezTo>
                  <a:cubicBezTo>
                    <a:pt x="796" y="1115"/>
                    <a:pt x="1062" y="850"/>
                    <a:pt x="1062" y="531"/>
                  </a:cubicBezTo>
                  <a:cubicBezTo>
                    <a:pt x="1062" y="266"/>
                    <a:pt x="796" y="1"/>
                    <a:pt x="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6424159" y="14132604"/>
              <a:ext cx="61370" cy="68175"/>
            </a:xfrm>
            <a:custGeom>
              <a:avLst/>
              <a:gdLst/>
              <a:ahLst/>
              <a:cxnLst/>
              <a:rect l="l" t="t" r="r" b="b"/>
              <a:pathLst>
                <a:path w="956" h="1062" extrusionOk="0">
                  <a:moveTo>
                    <a:pt x="531" y="265"/>
                  </a:moveTo>
                  <a:cubicBezTo>
                    <a:pt x="584" y="265"/>
                    <a:pt x="584" y="319"/>
                    <a:pt x="637" y="319"/>
                  </a:cubicBezTo>
                  <a:cubicBezTo>
                    <a:pt x="690" y="372"/>
                    <a:pt x="690" y="478"/>
                    <a:pt x="637" y="531"/>
                  </a:cubicBezTo>
                  <a:cubicBezTo>
                    <a:pt x="637" y="690"/>
                    <a:pt x="531" y="743"/>
                    <a:pt x="425" y="743"/>
                  </a:cubicBezTo>
                  <a:cubicBezTo>
                    <a:pt x="372" y="743"/>
                    <a:pt x="372" y="690"/>
                    <a:pt x="319" y="637"/>
                  </a:cubicBezTo>
                  <a:cubicBezTo>
                    <a:pt x="319" y="637"/>
                    <a:pt x="319" y="531"/>
                    <a:pt x="319" y="478"/>
                  </a:cubicBezTo>
                  <a:cubicBezTo>
                    <a:pt x="319" y="372"/>
                    <a:pt x="425" y="265"/>
                    <a:pt x="531" y="265"/>
                  </a:cubicBezTo>
                  <a:close/>
                  <a:moveTo>
                    <a:pt x="531" y="0"/>
                  </a:moveTo>
                  <a:cubicBezTo>
                    <a:pt x="266" y="0"/>
                    <a:pt x="54" y="159"/>
                    <a:pt x="1" y="425"/>
                  </a:cubicBezTo>
                  <a:cubicBezTo>
                    <a:pt x="1" y="584"/>
                    <a:pt x="1" y="690"/>
                    <a:pt x="107" y="796"/>
                  </a:cubicBezTo>
                  <a:cubicBezTo>
                    <a:pt x="160" y="955"/>
                    <a:pt x="266" y="1008"/>
                    <a:pt x="372" y="1061"/>
                  </a:cubicBezTo>
                  <a:lnTo>
                    <a:pt x="478" y="1061"/>
                  </a:lnTo>
                  <a:cubicBezTo>
                    <a:pt x="690" y="1061"/>
                    <a:pt x="903" y="849"/>
                    <a:pt x="956" y="584"/>
                  </a:cubicBezTo>
                  <a:cubicBezTo>
                    <a:pt x="956" y="425"/>
                    <a:pt x="956" y="319"/>
                    <a:pt x="903" y="212"/>
                  </a:cubicBezTo>
                  <a:cubicBezTo>
                    <a:pt x="797" y="53"/>
                    <a:pt x="690" y="0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6788658" y="14173432"/>
              <a:ext cx="68175" cy="71642"/>
            </a:xfrm>
            <a:custGeom>
              <a:avLst/>
              <a:gdLst/>
              <a:ahLst/>
              <a:cxnLst/>
              <a:rect l="l" t="t" r="r" b="b"/>
              <a:pathLst>
                <a:path w="1062" h="1116" extrusionOk="0">
                  <a:moveTo>
                    <a:pt x="531" y="319"/>
                  </a:moveTo>
                  <a:cubicBezTo>
                    <a:pt x="690" y="319"/>
                    <a:pt x="796" y="425"/>
                    <a:pt x="796" y="585"/>
                  </a:cubicBezTo>
                  <a:cubicBezTo>
                    <a:pt x="796" y="691"/>
                    <a:pt x="690" y="797"/>
                    <a:pt x="531" y="797"/>
                  </a:cubicBezTo>
                  <a:cubicBezTo>
                    <a:pt x="425" y="797"/>
                    <a:pt x="266" y="691"/>
                    <a:pt x="266" y="585"/>
                  </a:cubicBezTo>
                  <a:cubicBezTo>
                    <a:pt x="266" y="425"/>
                    <a:pt x="425" y="319"/>
                    <a:pt x="531" y="319"/>
                  </a:cubicBezTo>
                  <a:close/>
                  <a:moveTo>
                    <a:pt x="531" y="1"/>
                  </a:moveTo>
                  <a:cubicBezTo>
                    <a:pt x="213" y="1"/>
                    <a:pt x="0" y="266"/>
                    <a:pt x="0" y="585"/>
                  </a:cubicBezTo>
                  <a:cubicBezTo>
                    <a:pt x="0" y="850"/>
                    <a:pt x="213" y="1115"/>
                    <a:pt x="531" y="1115"/>
                  </a:cubicBezTo>
                  <a:cubicBezTo>
                    <a:pt x="849" y="1115"/>
                    <a:pt x="1062" y="850"/>
                    <a:pt x="1062" y="585"/>
                  </a:cubicBezTo>
                  <a:cubicBezTo>
                    <a:pt x="1062" y="266"/>
                    <a:pt x="849" y="1"/>
                    <a:pt x="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6771646" y="14044015"/>
              <a:ext cx="71577" cy="54566"/>
            </a:xfrm>
            <a:custGeom>
              <a:avLst/>
              <a:gdLst/>
              <a:ahLst/>
              <a:cxnLst/>
              <a:rect l="l" t="t" r="r" b="b"/>
              <a:pathLst>
                <a:path w="1115" h="850" extrusionOk="0">
                  <a:moveTo>
                    <a:pt x="531" y="266"/>
                  </a:moveTo>
                  <a:cubicBezTo>
                    <a:pt x="690" y="266"/>
                    <a:pt x="796" y="372"/>
                    <a:pt x="796" y="425"/>
                  </a:cubicBezTo>
                  <a:cubicBezTo>
                    <a:pt x="796" y="478"/>
                    <a:pt x="690" y="584"/>
                    <a:pt x="531" y="584"/>
                  </a:cubicBezTo>
                  <a:cubicBezTo>
                    <a:pt x="425" y="584"/>
                    <a:pt x="318" y="478"/>
                    <a:pt x="318" y="425"/>
                  </a:cubicBezTo>
                  <a:cubicBezTo>
                    <a:pt x="318" y="372"/>
                    <a:pt x="425" y="266"/>
                    <a:pt x="531" y="266"/>
                  </a:cubicBezTo>
                  <a:close/>
                  <a:moveTo>
                    <a:pt x="531" y="0"/>
                  </a:moveTo>
                  <a:cubicBezTo>
                    <a:pt x="265" y="0"/>
                    <a:pt x="0" y="160"/>
                    <a:pt x="0" y="425"/>
                  </a:cubicBezTo>
                  <a:cubicBezTo>
                    <a:pt x="0" y="690"/>
                    <a:pt x="265" y="849"/>
                    <a:pt x="531" y="849"/>
                  </a:cubicBezTo>
                  <a:cubicBezTo>
                    <a:pt x="849" y="849"/>
                    <a:pt x="1114" y="690"/>
                    <a:pt x="1114" y="425"/>
                  </a:cubicBezTo>
                  <a:cubicBezTo>
                    <a:pt x="1114" y="160"/>
                    <a:pt x="849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6618348" y="14023601"/>
              <a:ext cx="68175" cy="54566"/>
            </a:xfrm>
            <a:custGeom>
              <a:avLst/>
              <a:gdLst/>
              <a:ahLst/>
              <a:cxnLst/>
              <a:rect l="l" t="t" r="r" b="b"/>
              <a:pathLst>
                <a:path w="1062" h="850" extrusionOk="0">
                  <a:moveTo>
                    <a:pt x="531" y="265"/>
                  </a:moveTo>
                  <a:cubicBezTo>
                    <a:pt x="637" y="265"/>
                    <a:pt x="743" y="372"/>
                    <a:pt x="743" y="425"/>
                  </a:cubicBezTo>
                  <a:cubicBezTo>
                    <a:pt x="743" y="478"/>
                    <a:pt x="637" y="584"/>
                    <a:pt x="531" y="584"/>
                  </a:cubicBezTo>
                  <a:cubicBezTo>
                    <a:pt x="372" y="584"/>
                    <a:pt x="266" y="478"/>
                    <a:pt x="266" y="425"/>
                  </a:cubicBezTo>
                  <a:cubicBezTo>
                    <a:pt x="266" y="372"/>
                    <a:pt x="372" y="265"/>
                    <a:pt x="531" y="265"/>
                  </a:cubicBezTo>
                  <a:close/>
                  <a:moveTo>
                    <a:pt x="531" y="0"/>
                  </a:moveTo>
                  <a:cubicBezTo>
                    <a:pt x="212" y="0"/>
                    <a:pt x="0" y="159"/>
                    <a:pt x="0" y="425"/>
                  </a:cubicBezTo>
                  <a:cubicBezTo>
                    <a:pt x="0" y="690"/>
                    <a:pt x="212" y="849"/>
                    <a:pt x="531" y="849"/>
                  </a:cubicBezTo>
                  <a:cubicBezTo>
                    <a:pt x="796" y="849"/>
                    <a:pt x="1061" y="690"/>
                    <a:pt x="1061" y="425"/>
                  </a:cubicBezTo>
                  <a:cubicBezTo>
                    <a:pt x="1061" y="159"/>
                    <a:pt x="796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6604675" y="14217727"/>
              <a:ext cx="64837" cy="64773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32" y="319"/>
                  </a:moveTo>
                  <a:cubicBezTo>
                    <a:pt x="638" y="319"/>
                    <a:pt x="744" y="425"/>
                    <a:pt x="744" y="531"/>
                  </a:cubicBezTo>
                  <a:cubicBezTo>
                    <a:pt x="744" y="637"/>
                    <a:pt x="638" y="744"/>
                    <a:pt x="532" y="744"/>
                  </a:cubicBezTo>
                  <a:cubicBezTo>
                    <a:pt x="425" y="744"/>
                    <a:pt x="319" y="637"/>
                    <a:pt x="319" y="531"/>
                  </a:cubicBezTo>
                  <a:cubicBezTo>
                    <a:pt x="319" y="425"/>
                    <a:pt x="425" y="319"/>
                    <a:pt x="532" y="319"/>
                  </a:cubicBezTo>
                  <a:close/>
                  <a:moveTo>
                    <a:pt x="532" y="1"/>
                  </a:moveTo>
                  <a:cubicBezTo>
                    <a:pt x="266" y="1"/>
                    <a:pt x="1" y="213"/>
                    <a:pt x="1" y="531"/>
                  </a:cubicBezTo>
                  <a:cubicBezTo>
                    <a:pt x="1" y="797"/>
                    <a:pt x="266" y="1009"/>
                    <a:pt x="532" y="1009"/>
                  </a:cubicBezTo>
                  <a:cubicBezTo>
                    <a:pt x="797" y="1009"/>
                    <a:pt x="1009" y="797"/>
                    <a:pt x="1009" y="531"/>
                  </a:cubicBezTo>
                  <a:cubicBezTo>
                    <a:pt x="1009" y="213"/>
                    <a:pt x="797" y="1"/>
                    <a:pt x="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6536564" y="14107375"/>
              <a:ext cx="37554" cy="42305"/>
            </a:xfrm>
            <a:custGeom>
              <a:avLst/>
              <a:gdLst/>
              <a:ahLst/>
              <a:cxnLst/>
              <a:rect l="l" t="t" r="r" b="b"/>
              <a:pathLst>
                <a:path w="585" h="659" extrusionOk="0">
                  <a:moveTo>
                    <a:pt x="341" y="1"/>
                  </a:moveTo>
                  <a:cubicBezTo>
                    <a:pt x="266" y="1"/>
                    <a:pt x="199" y="50"/>
                    <a:pt x="160" y="128"/>
                  </a:cubicBezTo>
                  <a:lnTo>
                    <a:pt x="54" y="340"/>
                  </a:lnTo>
                  <a:cubicBezTo>
                    <a:pt x="1" y="446"/>
                    <a:pt x="1" y="605"/>
                    <a:pt x="107" y="658"/>
                  </a:cubicBezTo>
                  <a:lnTo>
                    <a:pt x="213" y="658"/>
                  </a:lnTo>
                  <a:cubicBezTo>
                    <a:pt x="319" y="658"/>
                    <a:pt x="372" y="605"/>
                    <a:pt x="425" y="552"/>
                  </a:cubicBezTo>
                  <a:lnTo>
                    <a:pt x="531" y="287"/>
                  </a:lnTo>
                  <a:cubicBezTo>
                    <a:pt x="584" y="181"/>
                    <a:pt x="531" y="75"/>
                    <a:pt x="425" y="22"/>
                  </a:cubicBezTo>
                  <a:cubicBezTo>
                    <a:pt x="397" y="7"/>
                    <a:pt x="368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6924880" y="14236857"/>
              <a:ext cx="37554" cy="42240"/>
            </a:xfrm>
            <a:custGeom>
              <a:avLst/>
              <a:gdLst/>
              <a:ahLst/>
              <a:cxnLst/>
              <a:rect l="l" t="t" r="r" b="b"/>
              <a:pathLst>
                <a:path w="585" h="658" extrusionOk="0">
                  <a:moveTo>
                    <a:pt x="341" y="0"/>
                  </a:moveTo>
                  <a:cubicBezTo>
                    <a:pt x="266" y="0"/>
                    <a:pt x="199" y="50"/>
                    <a:pt x="160" y="127"/>
                  </a:cubicBezTo>
                  <a:lnTo>
                    <a:pt x="54" y="339"/>
                  </a:lnTo>
                  <a:cubicBezTo>
                    <a:pt x="1" y="446"/>
                    <a:pt x="1" y="605"/>
                    <a:pt x="107" y="658"/>
                  </a:cubicBezTo>
                  <a:lnTo>
                    <a:pt x="213" y="658"/>
                  </a:lnTo>
                  <a:cubicBezTo>
                    <a:pt x="319" y="658"/>
                    <a:pt x="372" y="605"/>
                    <a:pt x="425" y="552"/>
                  </a:cubicBezTo>
                  <a:lnTo>
                    <a:pt x="532" y="286"/>
                  </a:lnTo>
                  <a:cubicBezTo>
                    <a:pt x="585" y="180"/>
                    <a:pt x="532" y="74"/>
                    <a:pt x="425" y="21"/>
                  </a:cubicBezTo>
                  <a:cubicBezTo>
                    <a:pt x="397" y="7"/>
                    <a:pt x="369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6720547" y="14005177"/>
              <a:ext cx="40892" cy="42305"/>
            </a:xfrm>
            <a:custGeom>
              <a:avLst/>
              <a:gdLst/>
              <a:ahLst/>
              <a:cxnLst/>
              <a:rect l="l" t="t" r="r" b="b"/>
              <a:pathLst>
                <a:path w="637" h="659" extrusionOk="0">
                  <a:moveTo>
                    <a:pt x="384" y="1"/>
                  </a:moveTo>
                  <a:cubicBezTo>
                    <a:pt x="294" y="1"/>
                    <a:pt x="198" y="50"/>
                    <a:pt x="159" y="128"/>
                  </a:cubicBezTo>
                  <a:lnTo>
                    <a:pt x="53" y="340"/>
                  </a:lnTo>
                  <a:cubicBezTo>
                    <a:pt x="0" y="446"/>
                    <a:pt x="53" y="605"/>
                    <a:pt x="159" y="659"/>
                  </a:cubicBezTo>
                  <a:lnTo>
                    <a:pt x="265" y="659"/>
                  </a:lnTo>
                  <a:cubicBezTo>
                    <a:pt x="319" y="659"/>
                    <a:pt x="425" y="605"/>
                    <a:pt x="425" y="552"/>
                  </a:cubicBezTo>
                  <a:lnTo>
                    <a:pt x="584" y="287"/>
                  </a:lnTo>
                  <a:cubicBezTo>
                    <a:pt x="637" y="181"/>
                    <a:pt x="584" y="75"/>
                    <a:pt x="478" y="22"/>
                  </a:cubicBezTo>
                  <a:cubicBezTo>
                    <a:pt x="449" y="8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6706873" y="14184859"/>
              <a:ext cx="40956" cy="32932"/>
            </a:xfrm>
            <a:custGeom>
              <a:avLst/>
              <a:gdLst/>
              <a:ahLst/>
              <a:cxnLst/>
              <a:rect l="l" t="t" r="r" b="b"/>
              <a:pathLst>
                <a:path w="638" h="513" extrusionOk="0">
                  <a:moveTo>
                    <a:pt x="191" y="0"/>
                  </a:moveTo>
                  <a:cubicBezTo>
                    <a:pt x="134" y="0"/>
                    <a:pt x="85" y="26"/>
                    <a:pt x="54" y="88"/>
                  </a:cubicBezTo>
                  <a:cubicBezTo>
                    <a:pt x="1" y="194"/>
                    <a:pt x="1" y="354"/>
                    <a:pt x="107" y="407"/>
                  </a:cubicBezTo>
                  <a:lnTo>
                    <a:pt x="319" y="513"/>
                  </a:lnTo>
                  <a:lnTo>
                    <a:pt x="425" y="513"/>
                  </a:lnTo>
                  <a:cubicBezTo>
                    <a:pt x="478" y="513"/>
                    <a:pt x="585" y="460"/>
                    <a:pt x="585" y="407"/>
                  </a:cubicBezTo>
                  <a:cubicBezTo>
                    <a:pt x="638" y="300"/>
                    <a:pt x="638" y="141"/>
                    <a:pt x="478" y="88"/>
                  </a:cubicBezTo>
                  <a:lnTo>
                    <a:pt x="319" y="35"/>
                  </a:lnTo>
                  <a:cubicBezTo>
                    <a:pt x="275" y="13"/>
                    <a:pt x="231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6495672" y="14230052"/>
              <a:ext cx="44359" cy="35436"/>
            </a:xfrm>
            <a:custGeom>
              <a:avLst/>
              <a:gdLst/>
              <a:ahLst/>
              <a:cxnLst/>
              <a:rect l="l" t="t" r="r" b="b"/>
              <a:pathLst>
                <a:path w="691" h="552" extrusionOk="0">
                  <a:moveTo>
                    <a:pt x="279" y="0"/>
                  </a:moveTo>
                  <a:cubicBezTo>
                    <a:pt x="189" y="0"/>
                    <a:pt x="93" y="49"/>
                    <a:pt x="54" y="127"/>
                  </a:cubicBezTo>
                  <a:cubicBezTo>
                    <a:pt x="1" y="233"/>
                    <a:pt x="54" y="392"/>
                    <a:pt x="160" y="445"/>
                  </a:cubicBezTo>
                  <a:lnTo>
                    <a:pt x="372" y="499"/>
                  </a:lnTo>
                  <a:cubicBezTo>
                    <a:pt x="372" y="499"/>
                    <a:pt x="425" y="552"/>
                    <a:pt x="425" y="552"/>
                  </a:cubicBezTo>
                  <a:cubicBezTo>
                    <a:pt x="532" y="552"/>
                    <a:pt x="585" y="499"/>
                    <a:pt x="638" y="392"/>
                  </a:cubicBezTo>
                  <a:cubicBezTo>
                    <a:pt x="691" y="286"/>
                    <a:pt x="638" y="180"/>
                    <a:pt x="532" y="127"/>
                  </a:cubicBezTo>
                  <a:lnTo>
                    <a:pt x="372" y="21"/>
                  </a:lnTo>
                  <a:cubicBezTo>
                    <a:pt x="344" y="7"/>
                    <a:pt x="312" y="0"/>
                    <a:pt x="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6887454" y="14125735"/>
              <a:ext cx="37490" cy="44359"/>
            </a:xfrm>
            <a:custGeom>
              <a:avLst/>
              <a:gdLst/>
              <a:ahLst/>
              <a:cxnLst/>
              <a:rect l="l" t="t" r="r" b="b"/>
              <a:pathLst>
                <a:path w="584" h="691" extrusionOk="0">
                  <a:moveTo>
                    <a:pt x="159" y="1"/>
                  </a:moveTo>
                  <a:cubicBezTo>
                    <a:pt x="53" y="54"/>
                    <a:pt x="0" y="213"/>
                    <a:pt x="53" y="319"/>
                  </a:cubicBezTo>
                  <a:lnTo>
                    <a:pt x="159" y="585"/>
                  </a:lnTo>
                  <a:cubicBezTo>
                    <a:pt x="213" y="638"/>
                    <a:pt x="266" y="691"/>
                    <a:pt x="372" y="691"/>
                  </a:cubicBezTo>
                  <a:lnTo>
                    <a:pt x="425" y="691"/>
                  </a:lnTo>
                  <a:cubicBezTo>
                    <a:pt x="531" y="638"/>
                    <a:pt x="584" y="532"/>
                    <a:pt x="531" y="426"/>
                  </a:cubicBezTo>
                  <a:lnTo>
                    <a:pt x="425" y="160"/>
                  </a:lnTo>
                  <a:cubicBezTo>
                    <a:pt x="372" y="1"/>
                    <a:pt x="266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38" name="Google Shape;638;p37"/>
          <p:cNvSpPr/>
          <p:nvPr/>
        </p:nvSpPr>
        <p:spPr>
          <a:xfrm>
            <a:off x="3355372" y="1646832"/>
            <a:ext cx="564422" cy="631972"/>
          </a:xfrm>
          <a:custGeom>
            <a:avLst/>
            <a:gdLst/>
            <a:ahLst/>
            <a:cxnLst/>
            <a:rect l="l" t="t" r="r" b="b"/>
            <a:pathLst>
              <a:path w="14647" h="16401" extrusionOk="0">
                <a:moveTo>
                  <a:pt x="7503" y="440"/>
                </a:moveTo>
                <a:cubicBezTo>
                  <a:pt x="8187" y="440"/>
                  <a:pt x="8858" y="487"/>
                  <a:pt x="9499" y="587"/>
                </a:cubicBezTo>
                <a:cubicBezTo>
                  <a:pt x="11091" y="853"/>
                  <a:pt x="12365" y="1383"/>
                  <a:pt x="13002" y="2073"/>
                </a:cubicBezTo>
                <a:cubicBezTo>
                  <a:pt x="13957" y="3241"/>
                  <a:pt x="14169" y="4833"/>
                  <a:pt x="14169" y="5469"/>
                </a:cubicBezTo>
                <a:cubicBezTo>
                  <a:pt x="13904" y="5363"/>
                  <a:pt x="13479" y="5204"/>
                  <a:pt x="12948" y="4992"/>
                </a:cubicBezTo>
                <a:cubicBezTo>
                  <a:pt x="12683" y="4886"/>
                  <a:pt x="12365" y="4779"/>
                  <a:pt x="12099" y="4726"/>
                </a:cubicBezTo>
                <a:cubicBezTo>
                  <a:pt x="12099" y="3984"/>
                  <a:pt x="11887" y="3188"/>
                  <a:pt x="11887" y="3188"/>
                </a:cubicBezTo>
                <a:cubicBezTo>
                  <a:pt x="11887" y="3110"/>
                  <a:pt x="11830" y="3061"/>
                  <a:pt x="11779" y="3061"/>
                </a:cubicBezTo>
                <a:cubicBezTo>
                  <a:pt x="11760" y="3061"/>
                  <a:pt x="11742" y="3067"/>
                  <a:pt x="11728" y="3081"/>
                </a:cubicBezTo>
                <a:cubicBezTo>
                  <a:pt x="11622" y="3081"/>
                  <a:pt x="11569" y="3188"/>
                  <a:pt x="11622" y="3241"/>
                </a:cubicBezTo>
                <a:cubicBezTo>
                  <a:pt x="11622" y="3241"/>
                  <a:pt x="11834" y="3984"/>
                  <a:pt x="11834" y="4620"/>
                </a:cubicBezTo>
                <a:cubicBezTo>
                  <a:pt x="11197" y="4461"/>
                  <a:pt x="10667" y="4355"/>
                  <a:pt x="10295" y="4355"/>
                </a:cubicBezTo>
                <a:cubicBezTo>
                  <a:pt x="9287" y="4355"/>
                  <a:pt x="7748" y="4620"/>
                  <a:pt x="6581" y="4833"/>
                </a:cubicBezTo>
                <a:cubicBezTo>
                  <a:pt x="5838" y="4939"/>
                  <a:pt x="5254" y="5045"/>
                  <a:pt x="4883" y="5098"/>
                </a:cubicBezTo>
                <a:cubicBezTo>
                  <a:pt x="4776" y="5108"/>
                  <a:pt x="4669" y="5112"/>
                  <a:pt x="4561" y="5112"/>
                </a:cubicBezTo>
                <a:cubicBezTo>
                  <a:pt x="4085" y="5112"/>
                  <a:pt x="3608" y="5025"/>
                  <a:pt x="3132" y="4939"/>
                </a:cubicBezTo>
                <a:cubicBezTo>
                  <a:pt x="2866" y="4886"/>
                  <a:pt x="2654" y="4833"/>
                  <a:pt x="2389" y="4833"/>
                </a:cubicBezTo>
                <a:cubicBezTo>
                  <a:pt x="2389" y="4567"/>
                  <a:pt x="2442" y="3877"/>
                  <a:pt x="2760" y="3506"/>
                </a:cubicBezTo>
                <a:cubicBezTo>
                  <a:pt x="2813" y="3453"/>
                  <a:pt x="2813" y="3347"/>
                  <a:pt x="2760" y="3294"/>
                </a:cubicBezTo>
                <a:cubicBezTo>
                  <a:pt x="2738" y="3272"/>
                  <a:pt x="2707" y="3259"/>
                  <a:pt x="2674" y="3259"/>
                </a:cubicBezTo>
                <a:cubicBezTo>
                  <a:pt x="2628" y="3259"/>
                  <a:pt x="2579" y="3285"/>
                  <a:pt x="2548" y="3347"/>
                </a:cubicBezTo>
                <a:cubicBezTo>
                  <a:pt x="2176" y="3771"/>
                  <a:pt x="2123" y="4461"/>
                  <a:pt x="2123" y="4779"/>
                </a:cubicBezTo>
                <a:cubicBezTo>
                  <a:pt x="1858" y="4779"/>
                  <a:pt x="1646" y="4779"/>
                  <a:pt x="1381" y="4833"/>
                </a:cubicBezTo>
                <a:cubicBezTo>
                  <a:pt x="1434" y="4408"/>
                  <a:pt x="1593" y="3824"/>
                  <a:pt x="1593" y="3824"/>
                </a:cubicBezTo>
                <a:cubicBezTo>
                  <a:pt x="1646" y="3718"/>
                  <a:pt x="1593" y="3665"/>
                  <a:pt x="1540" y="3612"/>
                </a:cubicBezTo>
                <a:cubicBezTo>
                  <a:pt x="1434" y="3612"/>
                  <a:pt x="1381" y="3665"/>
                  <a:pt x="1327" y="3718"/>
                </a:cubicBezTo>
                <a:cubicBezTo>
                  <a:pt x="1327" y="3771"/>
                  <a:pt x="1115" y="4461"/>
                  <a:pt x="1115" y="4886"/>
                </a:cubicBezTo>
                <a:cubicBezTo>
                  <a:pt x="903" y="4939"/>
                  <a:pt x="691" y="5045"/>
                  <a:pt x="478" y="5151"/>
                </a:cubicBezTo>
                <a:cubicBezTo>
                  <a:pt x="532" y="4779"/>
                  <a:pt x="638" y="4143"/>
                  <a:pt x="903" y="3506"/>
                </a:cubicBezTo>
                <a:lnTo>
                  <a:pt x="903" y="3453"/>
                </a:lnTo>
                <a:cubicBezTo>
                  <a:pt x="1540" y="2073"/>
                  <a:pt x="2601" y="1171"/>
                  <a:pt x="4087" y="800"/>
                </a:cubicBezTo>
                <a:cubicBezTo>
                  <a:pt x="5210" y="568"/>
                  <a:pt x="6374" y="440"/>
                  <a:pt x="7503" y="440"/>
                </a:cubicBezTo>
                <a:close/>
                <a:moveTo>
                  <a:pt x="10019" y="4666"/>
                </a:moveTo>
                <a:cubicBezTo>
                  <a:pt x="10114" y="4666"/>
                  <a:pt x="10207" y="4669"/>
                  <a:pt x="10295" y="4673"/>
                </a:cubicBezTo>
                <a:cubicBezTo>
                  <a:pt x="11516" y="4673"/>
                  <a:pt x="13532" y="5522"/>
                  <a:pt x="14169" y="5788"/>
                </a:cubicBezTo>
                <a:cubicBezTo>
                  <a:pt x="13798" y="6371"/>
                  <a:pt x="12206" y="6796"/>
                  <a:pt x="9818" y="6902"/>
                </a:cubicBezTo>
                <a:cubicBezTo>
                  <a:pt x="9818" y="6707"/>
                  <a:pt x="9818" y="6513"/>
                  <a:pt x="9818" y="6318"/>
                </a:cubicBezTo>
                <a:cubicBezTo>
                  <a:pt x="9818" y="5871"/>
                  <a:pt x="9446" y="5517"/>
                  <a:pt x="9007" y="5517"/>
                </a:cubicBezTo>
                <a:cubicBezTo>
                  <a:pt x="8977" y="5517"/>
                  <a:pt x="8946" y="5519"/>
                  <a:pt x="8916" y="5522"/>
                </a:cubicBezTo>
                <a:lnTo>
                  <a:pt x="4936" y="5788"/>
                </a:lnTo>
                <a:cubicBezTo>
                  <a:pt x="4617" y="5788"/>
                  <a:pt x="4405" y="6053"/>
                  <a:pt x="4405" y="6318"/>
                </a:cubicBezTo>
                <a:cubicBezTo>
                  <a:pt x="4405" y="6531"/>
                  <a:pt x="4405" y="6690"/>
                  <a:pt x="4405" y="6849"/>
                </a:cubicBezTo>
                <a:cubicBezTo>
                  <a:pt x="1434" y="6584"/>
                  <a:pt x="638" y="5735"/>
                  <a:pt x="478" y="5522"/>
                </a:cubicBezTo>
                <a:cubicBezTo>
                  <a:pt x="874" y="5184"/>
                  <a:pt x="1299" y="5070"/>
                  <a:pt x="1763" y="5070"/>
                </a:cubicBezTo>
                <a:cubicBezTo>
                  <a:pt x="2170" y="5070"/>
                  <a:pt x="2607" y="5158"/>
                  <a:pt x="3079" y="5257"/>
                </a:cubicBezTo>
                <a:cubicBezTo>
                  <a:pt x="3551" y="5300"/>
                  <a:pt x="4058" y="5378"/>
                  <a:pt x="4571" y="5378"/>
                </a:cubicBezTo>
                <a:cubicBezTo>
                  <a:pt x="4693" y="5378"/>
                  <a:pt x="4814" y="5373"/>
                  <a:pt x="4936" y="5363"/>
                </a:cubicBezTo>
                <a:cubicBezTo>
                  <a:pt x="5307" y="5363"/>
                  <a:pt x="5891" y="5257"/>
                  <a:pt x="6634" y="5098"/>
                </a:cubicBezTo>
                <a:cubicBezTo>
                  <a:pt x="7699" y="4904"/>
                  <a:pt x="9029" y="4666"/>
                  <a:pt x="10019" y="4666"/>
                </a:cubicBezTo>
                <a:close/>
                <a:moveTo>
                  <a:pt x="8969" y="5947"/>
                </a:moveTo>
                <a:cubicBezTo>
                  <a:pt x="9181" y="5947"/>
                  <a:pt x="9340" y="6106"/>
                  <a:pt x="9340" y="6318"/>
                </a:cubicBezTo>
                <a:cubicBezTo>
                  <a:pt x="9340" y="8122"/>
                  <a:pt x="9765" y="9927"/>
                  <a:pt x="10561" y="11731"/>
                </a:cubicBezTo>
                <a:cubicBezTo>
                  <a:pt x="10720" y="12049"/>
                  <a:pt x="10773" y="12474"/>
                  <a:pt x="10773" y="12845"/>
                </a:cubicBezTo>
                <a:cubicBezTo>
                  <a:pt x="10773" y="14596"/>
                  <a:pt x="9128" y="15976"/>
                  <a:pt x="7111" y="15976"/>
                </a:cubicBezTo>
                <a:cubicBezTo>
                  <a:pt x="5095" y="15976"/>
                  <a:pt x="3397" y="14596"/>
                  <a:pt x="3397" y="12845"/>
                </a:cubicBezTo>
                <a:cubicBezTo>
                  <a:pt x="3397" y="12474"/>
                  <a:pt x="3503" y="12049"/>
                  <a:pt x="3662" y="11731"/>
                </a:cubicBezTo>
                <a:cubicBezTo>
                  <a:pt x="4458" y="9927"/>
                  <a:pt x="4830" y="8122"/>
                  <a:pt x="4830" y="6318"/>
                </a:cubicBezTo>
                <a:cubicBezTo>
                  <a:pt x="4830" y="6265"/>
                  <a:pt x="4883" y="6212"/>
                  <a:pt x="4936" y="6212"/>
                </a:cubicBezTo>
                <a:lnTo>
                  <a:pt x="8916" y="5947"/>
                </a:lnTo>
                <a:close/>
                <a:moveTo>
                  <a:pt x="7352" y="1"/>
                </a:moveTo>
                <a:cubicBezTo>
                  <a:pt x="6236" y="1"/>
                  <a:pt x="5089" y="122"/>
                  <a:pt x="3981" y="375"/>
                </a:cubicBezTo>
                <a:cubicBezTo>
                  <a:pt x="1964" y="853"/>
                  <a:pt x="956" y="2232"/>
                  <a:pt x="532" y="3294"/>
                </a:cubicBezTo>
                <a:cubicBezTo>
                  <a:pt x="1" y="4461"/>
                  <a:pt x="1" y="5522"/>
                  <a:pt x="1" y="5522"/>
                </a:cubicBezTo>
                <a:cubicBezTo>
                  <a:pt x="1" y="5575"/>
                  <a:pt x="1" y="5575"/>
                  <a:pt x="1" y="5575"/>
                </a:cubicBezTo>
                <a:cubicBezTo>
                  <a:pt x="54" y="5629"/>
                  <a:pt x="160" y="6000"/>
                  <a:pt x="797" y="6371"/>
                </a:cubicBezTo>
                <a:cubicBezTo>
                  <a:pt x="1593" y="6796"/>
                  <a:pt x="2813" y="7114"/>
                  <a:pt x="4352" y="7273"/>
                </a:cubicBezTo>
                <a:cubicBezTo>
                  <a:pt x="4246" y="8706"/>
                  <a:pt x="3875" y="10139"/>
                  <a:pt x="3238" y="11519"/>
                </a:cubicBezTo>
                <a:cubicBezTo>
                  <a:pt x="3079" y="11943"/>
                  <a:pt x="2972" y="12368"/>
                  <a:pt x="2972" y="12845"/>
                </a:cubicBezTo>
                <a:cubicBezTo>
                  <a:pt x="2972" y="14808"/>
                  <a:pt x="4830" y="16400"/>
                  <a:pt x="7111" y="16400"/>
                </a:cubicBezTo>
                <a:cubicBezTo>
                  <a:pt x="9340" y="16400"/>
                  <a:pt x="11197" y="14808"/>
                  <a:pt x="11197" y="12845"/>
                </a:cubicBezTo>
                <a:cubicBezTo>
                  <a:pt x="11197" y="12368"/>
                  <a:pt x="11144" y="11943"/>
                  <a:pt x="10932" y="11519"/>
                </a:cubicBezTo>
                <a:cubicBezTo>
                  <a:pt x="10348" y="10192"/>
                  <a:pt x="9977" y="8759"/>
                  <a:pt x="9818" y="7380"/>
                </a:cubicBezTo>
                <a:cubicBezTo>
                  <a:pt x="12736" y="7167"/>
                  <a:pt x="14328" y="6637"/>
                  <a:pt x="14593" y="5788"/>
                </a:cubicBezTo>
                <a:cubicBezTo>
                  <a:pt x="14593" y="5788"/>
                  <a:pt x="14647" y="5735"/>
                  <a:pt x="14647" y="5735"/>
                </a:cubicBezTo>
                <a:cubicBezTo>
                  <a:pt x="14647" y="5522"/>
                  <a:pt x="14647" y="3347"/>
                  <a:pt x="13320" y="1808"/>
                </a:cubicBezTo>
                <a:cubicBezTo>
                  <a:pt x="12630" y="1012"/>
                  <a:pt x="11304" y="428"/>
                  <a:pt x="9552" y="163"/>
                </a:cubicBezTo>
                <a:cubicBezTo>
                  <a:pt x="8846" y="56"/>
                  <a:pt x="8106" y="1"/>
                  <a:pt x="73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9" name="Google Shape;639;p37"/>
          <p:cNvSpPr/>
          <p:nvPr/>
        </p:nvSpPr>
        <p:spPr>
          <a:xfrm>
            <a:off x="1525409" y="3296721"/>
            <a:ext cx="486697" cy="631817"/>
          </a:xfrm>
          <a:custGeom>
            <a:avLst/>
            <a:gdLst/>
            <a:ahLst/>
            <a:cxnLst/>
            <a:rect l="l" t="t" r="r" b="b"/>
            <a:pathLst>
              <a:path w="12630" h="16397" extrusionOk="0">
                <a:moveTo>
                  <a:pt x="6262" y="425"/>
                </a:moveTo>
                <a:cubicBezTo>
                  <a:pt x="7429" y="425"/>
                  <a:pt x="8544" y="955"/>
                  <a:pt x="9287" y="1910"/>
                </a:cubicBezTo>
                <a:cubicBezTo>
                  <a:pt x="10560" y="3502"/>
                  <a:pt x="11462" y="5147"/>
                  <a:pt x="11993" y="6262"/>
                </a:cubicBezTo>
                <a:cubicBezTo>
                  <a:pt x="12152" y="6580"/>
                  <a:pt x="12205" y="7004"/>
                  <a:pt x="12046" y="7376"/>
                </a:cubicBezTo>
                <a:cubicBezTo>
                  <a:pt x="11462" y="6102"/>
                  <a:pt x="10083" y="4457"/>
                  <a:pt x="9976" y="4404"/>
                </a:cubicBezTo>
                <a:cubicBezTo>
                  <a:pt x="9950" y="4378"/>
                  <a:pt x="9923" y="4365"/>
                  <a:pt x="9897" y="4365"/>
                </a:cubicBezTo>
                <a:cubicBezTo>
                  <a:pt x="9870" y="4365"/>
                  <a:pt x="9844" y="4378"/>
                  <a:pt x="9817" y="4404"/>
                </a:cubicBezTo>
                <a:cubicBezTo>
                  <a:pt x="9711" y="4457"/>
                  <a:pt x="9711" y="4510"/>
                  <a:pt x="9764" y="4617"/>
                </a:cubicBezTo>
                <a:cubicBezTo>
                  <a:pt x="9817" y="4617"/>
                  <a:pt x="11356" y="6421"/>
                  <a:pt x="11887" y="7694"/>
                </a:cubicBezTo>
                <a:cubicBezTo>
                  <a:pt x="11781" y="7800"/>
                  <a:pt x="11674" y="7853"/>
                  <a:pt x="11568" y="7960"/>
                </a:cubicBezTo>
                <a:cubicBezTo>
                  <a:pt x="11091" y="7004"/>
                  <a:pt x="10401" y="5943"/>
                  <a:pt x="10348" y="5943"/>
                </a:cubicBezTo>
                <a:cubicBezTo>
                  <a:pt x="10348" y="5881"/>
                  <a:pt x="10311" y="5855"/>
                  <a:pt x="10271" y="5855"/>
                </a:cubicBezTo>
                <a:cubicBezTo>
                  <a:pt x="10242" y="5855"/>
                  <a:pt x="10211" y="5868"/>
                  <a:pt x="10189" y="5890"/>
                </a:cubicBezTo>
                <a:cubicBezTo>
                  <a:pt x="10083" y="5943"/>
                  <a:pt x="10083" y="5996"/>
                  <a:pt x="10136" y="6102"/>
                </a:cubicBezTo>
                <a:cubicBezTo>
                  <a:pt x="10136" y="6102"/>
                  <a:pt x="10878" y="7164"/>
                  <a:pt x="11356" y="8119"/>
                </a:cubicBezTo>
                <a:cubicBezTo>
                  <a:pt x="11250" y="8119"/>
                  <a:pt x="11197" y="8172"/>
                  <a:pt x="11144" y="8172"/>
                </a:cubicBezTo>
                <a:cubicBezTo>
                  <a:pt x="10719" y="8278"/>
                  <a:pt x="10295" y="8384"/>
                  <a:pt x="9923" y="8490"/>
                </a:cubicBezTo>
                <a:cubicBezTo>
                  <a:pt x="9499" y="7217"/>
                  <a:pt x="8331" y="4882"/>
                  <a:pt x="8278" y="4776"/>
                </a:cubicBezTo>
                <a:cubicBezTo>
                  <a:pt x="8247" y="4714"/>
                  <a:pt x="8198" y="4688"/>
                  <a:pt x="8152" y="4688"/>
                </a:cubicBezTo>
                <a:cubicBezTo>
                  <a:pt x="8119" y="4688"/>
                  <a:pt x="8088" y="4701"/>
                  <a:pt x="8066" y="4723"/>
                </a:cubicBezTo>
                <a:cubicBezTo>
                  <a:pt x="8013" y="4723"/>
                  <a:pt x="7960" y="4829"/>
                  <a:pt x="8013" y="4882"/>
                </a:cubicBezTo>
                <a:cubicBezTo>
                  <a:pt x="8013" y="4935"/>
                  <a:pt x="9180" y="7270"/>
                  <a:pt x="9605" y="8543"/>
                </a:cubicBezTo>
                <a:cubicBezTo>
                  <a:pt x="8968" y="8649"/>
                  <a:pt x="8278" y="8809"/>
                  <a:pt x="7642" y="8862"/>
                </a:cubicBezTo>
                <a:cubicBezTo>
                  <a:pt x="7535" y="8172"/>
                  <a:pt x="7376" y="7004"/>
                  <a:pt x="7376" y="6951"/>
                </a:cubicBezTo>
                <a:cubicBezTo>
                  <a:pt x="7376" y="6874"/>
                  <a:pt x="7319" y="6824"/>
                  <a:pt x="7268" y="6824"/>
                </a:cubicBezTo>
                <a:cubicBezTo>
                  <a:pt x="7249" y="6824"/>
                  <a:pt x="7231" y="6831"/>
                  <a:pt x="7217" y="6845"/>
                </a:cubicBezTo>
                <a:cubicBezTo>
                  <a:pt x="7111" y="6845"/>
                  <a:pt x="7058" y="6898"/>
                  <a:pt x="7111" y="7004"/>
                </a:cubicBezTo>
                <a:cubicBezTo>
                  <a:pt x="7111" y="7004"/>
                  <a:pt x="7270" y="8172"/>
                  <a:pt x="7323" y="8915"/>
                </a:cubicBezTo>
                <a:cubicBezTo>
                  <a:pt x="7005" y="8915"/>
                  <a:pt x="6633" y="8968"/>
                  <a:pt x="6315" y="8968"/>
                </a:cubicBezTo>
                <a:cubicBezTo>
                  <a:pt x="6315" y="8013"/>
                  <a:pt x="6209" y="6315"/>
                  <a:pt x="6209" y="6315"/>
                </a:cubicBezTo>
                <a:cubicBezTo>
                  <a:pt x="6209" y="6209"/>
                  <a:pt x="6156" y="6155"/>
                  <a:pt x="6050" y="6155"/>
                </a:cubicBezTo>
                <a:cubicBezTo>
                  <a:pt x="5997" y="6155"/>
                  <a:pt x="5890" y="6262"/>
                  <a:pt x="5890" y="6315"/>
                </a:cubicBezTo>
                <a:cubicBezTo>
                  <a:pt x="5890" y="6368"/>
                  <a:pt x="5997" y="8066"/>
                  <a:pt x="6050" y="9021"/>
                </a:cubicBezTo>
                <a:cubicBezTo>
                  <a:pt x="5519" y="9021"/>
                  <a:pt x="5041" y="9074"/>
                  <a:pt x="4511" y="9074"/>
                </a:cubicBezTo>
                <a:cubicBezTo>
                  <a:pt x="4564" y="7641"/>
                  <a:pt x="5041" y="5147"/>
                  <a:pt x="5041" y="5094"/>
                </a:cubicBezTo>
                <a:cubicBezTo>
                  <a:pt x="5041" y="5041"/>
                  <a:pt x="4988" y="4935"/>
                  <a:pt x="4935" y="4935"/>
                </a:cubicBezTo>
                <a:cubicBezTo>
                  <a:pt x="4829" y="4935"/>
                  <a:pt x="4776" y="4988"/>
                  <a:pt x="4776" y="5041"/>
                </a:cubicBezTo>
                <a:cubicBezTo>
                  <a:pt x="4723" y="5147"/>
                  <a:pt x="4245" y="7641"/>
                  <a:pt x="4245" y="9074"/>
                </a:cubicBezTo>
                <a:cubicBezTo>
                  <a:pt x="3662" y="9074"/>
                  <a:pt x="3025" y="9021"/>
                  <a:pt x="2441" y="8968"/>
                </a:cubicBezTo>
                <a:lnTo>
                  <a:pt x="2654" y="7907"/>
                </a:lnTo>
                <a:cubicBezTo>
                  <a:pt x="2654" y="7800"/>
                  <a:pt x="2600" y="7747"/>
                  <a:pt x="2547" y="7747"/>
                </a:cubicBezTo>
                <a:cubicBezTo>
                  <a:pt x="2441" y="7747"/>
                  <a:pt x="2388" y="7747"/>
                  <a:pt x="2335" y="7853"/>
                </a:cubicBezTo>
                <a:lnTo>
                  <a:pt x="2176" y="8968"/>
                </a:lnTo>
                <a:cubicBezTo>
                  <a:pt x="2070" y="8968"/>
                  <a:pt x="1964" y="8968"/>
                  <a:pt x="1858" y="8915"/>
                </a:cubicBezTo>
                <a:cubicBezTo>
                  <a:pt x="2070" y="7907"/>
                  <a:pt x="2441" y="6421"/>
                  <a:pt x="2441" y="6421"/>
                </a:cubicBezTo>
                <a:cubicBezTo>
                  <a:pt x="2494" y="6368"/>
                  <a:pt x="2441" y="6262"/>
                  <a:pt x="2335" y="6262"/>
                </a:cubicBezTo>
                <a:cubicBezTo>
                  <a:pt x="2321" y="6247"/>
                  <a:pt x="2303" y="6241"/>
                  <a:pt x="2284" y="6241"/>
                </a:cubicBezTo>
                <a:cubicBezTo>
                  <a:pt x="2233" y="6241"/>
                  <a:pt x="2176" y="6290"/>
                  <a:pt x="2176" y="6368"/>
                </a:cubicBezTo>
                <a:cubicBezTo>
                  <a:pt x="2176" y="6421"/>
                  <a:pt x="1751" y="7907"/>
                  <a:pt x="1592" y="8915"/>
                </a:cubicBezTo>
                <a:cubicBezTo>
                  <a:pt x="1486" y="8862"/>
                  <a:pt x="1380" y="8862"/>
                  <a:pt x="1274" y="8809"/>
                </a:cubicBezTo>
                <a:lnTo>
                  <a:pt x="1433" y="8225"/>
                </a:lnTo>
                <a:cubicBezTo>
                  <a:pt x="1433" y="8172"/>
                  <a:pt x="1380" y="8066"/>
                  <a:pt x="1327" y="8066"/>
                </a:cubicBezTo>
                <a:cubicBezTo>
                  <a:pt x="1221" y="8066"/>
                  <a:pt x="1168" y="8066"/>
                  <a:pt x="1115" y="8172"/>
                </a:cubicBezTo>
                <a:lnTo>
                  <a:pt x="1009" y="8596"/>
                </a:lnTo>
                <a:cubicBezTo>
                  <a:pt x="955" y="8596"/>
                  <a:pt x="902" y="8543"/>
                  <a:pt x="849" y="8490"/>
                </a:cubicBezTo>
                <a:cubicBezTo>
                  <a:pt x="955" y="8013"/>
                  <a:pt x="1380" y="6580"/>
                  <a:pt x="2123" y="5360"/>
                </a:cubicBezTo>
                <a:cubicBezTo>
                  <a:pt x="2176" y="5306"/>
                  <a:pt x="2123" y="5200"/>
                  <a:pt x="2070" y="5147"/>
                </a:cubicBezTo>
                <a:cubicBezTo>
                  <a:pt x="2017" y="5147"/>
                  <a:pt x="1911" y="5147"/>
                  <a:pt x="1858" y="5200"/>
                </a:cubicBezTo>
                <a:cubicBezTo>
                  <a:pt x="1168" y="6315"/>
                  <a:pt x="796" y="7535"/>
                  <a:pt x="637" y="8172"/>
                </a:cubicBezTo>
                <a:cubicBezTo>
                  <a:pt x="478" y="7853"/>
                  <a:pt x="478" y="7482"/>
                  <a:pt x="584" y="7111"/>
                </a:cubicBezTo>
                <a:cubicBezTo>
                  <a:pt x="1168" y="5413"/>
                  <a:pt x="2070" y="3661"/>
                  <a:pt x="3025" y="2176"/>
                </a:cubicBezTo>
                <a:cubicBezTo>
                  <a:pt x="3715" y="1061"/>
                  <a:pt x="4935" y="425"/>
                  <a:pt x="6262" y="425"/>
                </a:cubicBezTo>
                <a:close/>
                <a:moveTo>
                  <a:pt x="7907" y="9233"/>
                </a:moveTo>
                <a:cubicBezTo>
                  <a:pt x="7960" y="10135"/>
                  <a:pt x="8119" y="11037"/>
                  <a:pt x="8278" y="11992"/>
                </a:cubicBezTo>
                <a:cubicBezTo>
                  <a:pt x="8491" y="13266"/>
                  <a:pt x="8650" y="14433"/>
                  <a:pt x="8491" y="15176"/>
                </a:cubicBezTo>
                <a:cubicBezTo>
                  <a:pt x="8438" y="15389"/>
                  <a:pt x="8384" y="15548"/>
                  <a:pt x="8225" y="15654"/>
                </a:cubicBezTo>
                <a:cubicBezTo>
                  <a:pt x="8278" y="14646"/>
                  <a:pt x="8119" y="13584"/>
                  <a:pt x="8119" y="13531"/>
                </a:cubicBezTo>
                <a:cubicBezTo>
                  <a:pt x="8119" y="13478"/>
                  <a:pt x="8066" y="13425"/>
                  <a:pt x="7960" y="13425"/>
                </a:cubicBezTo>
                <a:cubicBezTo>
                  <a:pt x="7907" y="13425"/>
                  <a:pt x="7854" y="13531"/>
                  <a:pt x="7854" y="13584"/>
                </a:cubicBezTo>
                <a:cubicBezTo>
                  <a:pt x="7854" y="13584"/>
                  <a:pt x="8013" y="14805"/>
                  <a:pt x="7907" y="15813"/>
                </a:cubicBezTo>
                <a:cubicBezTo>
                  <a:pt x="7801" y="15866"/>
                  <a:pt x="7748" y="15866"/>
                  <a:pt x="7642" y="15919"/>
                </a:cubicBezTo>
                <a:cubicBezTo>
                  <a:pt x="7642" y="15282"/>
                  <a:pt x="7589" y="14486"/>
                  <a:pt x="7589" y="14433"/>
                </a:cubicBezTo>
                <a:cubicBezTo>
                  <a:pt x="7589" y="14327"/>
                  <a:pt x="7535" y="14274"/>
                  <a:pt x="7429" y="14274"/>
                </a:cubicBezTo>
                <a:cubicBezTo>
                  <a:pt x="7376" y="14274"/>
                  <a:pt x="7270" y="14380"/>
                  <a:pt x="7323" y="14433"/>
                </a:cubicBezTo>
                <a:cubicBezTo>
                  <a:pt x="7323" y="14433"/>
                  <a:pt x="7376" y="15335"/>
                  <a:pt x="7323" y="15919"/>
                </a:cubicBezTo>
                <a:cubicBezTo>
                  <a:pt x="7246" y="15926"/>
                  <a:pt x="7168" y="15929"/>
                  <a:pt x="7088" y="15929"/>
                </a:cubicBezTo>
                <a:cubicBezTo>
                  <a:pt x="6564" y="15929"/>
                  <a:pt x="6001" y="15785"/>
                  <a:pt x="5678" y="15601"/>
                </a:cubicBezTo>
                <a:cubicBezTo>
                  <a:pt x="5572" y="15282"/>
                  <a:pt x="5519" y="14805"/>
                  <a:pt x="5519" y="14593"/>
                </a:cubicBezTo>
                <a:cubicBezTo>
                  <a:pt x="5519" y="14550"/>
                  <a:pt x="5450" y="14472"/>
                  <a:pt x="5395" y="14472"/>
                </a:cubicBezTo>
                <a:cubicBezTo>
                  <a:pt x="5382" y="14472"/>
                  <a:pt x="5370" y="14476"/>
                  <a:pt x="5360" y="14486"/>
                </a:cubicBezTo>
                <a:cubicBezTo>
                  <a:pt x="5254" y="14486"/>
                  <a:pt x="5201" y="14539"/>
                  <a:pt x="5201" y="14646"/>
                </a:cubicBezTo>
                <a:cubicBezTo>
                  <a:pt x="5201" y="14646"/>
                  <a:pt x="5254" y="15017"/>
                  <a:pt x="5307" y="15389"/>
                </a:cubicBezTo>
                <a:cubicBezTo>
                  <a:pt x="4988" y="15070"/>
                  <a:pt x="4882" y="14593"/>
                  <a:pt x="4882" y="13903"/>
                </a:cubicBezTo>
                <a:cubicBezTo>
                  <a:pt x="4882" y="13478"/>
                  <a:pt x="4988" y="10294"/>
                  <a:pt x="4988" y="9498"/>
                </a:cubicBezTo>
                <a:cubicBezTo>
                  <a:pt x="5997" y="9445"/>
                  <a:pt x="6952" y="9392"/>
                  <a:pt x="7907" y="9233"/>
                </a:cubicBezTo>
                <a:close/>
                <a:moveTo>
                  <a:pt x="6262" y="0"/>
                </a:moveTo>
                <a:cubicBezTo>
                  <a:pt x="4776" y="0"/>
                  <a:pt x="3450" y="743"/>
                  <a:pt x="2654" y="1963"/>
                </a:cubicBezTo>
                <a:cubicBezTo>
                  <a:pt x="1645" y="3449"/>
                  <a:pt x="796" y="5200"/>
                  <a:pt x="160" y="6951"/>
                </a:cubicBezTo>
                <a:cubicBezTo>
                  <a:pt x="0" y="7429"/>
                  <a:pt x="53" y="7960"/>
                  <a:pt x="266" y="8384"/>
                </a:cubicBezTo>
                <a:cubicBezTo>
                  <a:pt x="531" y="8915"/>
                  <a:pt x="1062" y="9286"/>
                  <a:pt x="1698" y="9339"/>
                </a:cubicBezTo>
                <a:cubicBezTo>
                  <a:pt x="2547" y="9445"/>
                  <a:pt x="3503" y="9498"/>
                  <a:pt x="4405" y="9498"/>
                </a:cubicBezTo>
                <a:lnTo>
                  <a:pt x="4564" y="9498"/>
                </a:lnTo>
                <a:cubicBezTo>
                  <a:pt x="4511" y="10401"/>
                  <a:pt x="4405" y="13478"/>
                  <a:pt x="4405" y="13903"/>
                </a:cubicBezTo>
                <a:cubicBezTo>
                  <a:pt x="4405" y="14858"/>
                  <a:pt x="4670" y="15495"/>
                  <a:pt x="5254" y="15866"/>
                </a:cubicBezTo>
                <a:cubicBezTo>
                  <a:pt x="5572" y="16131"/>
                  <a:pt x="6368" y="16397"/>
                  <a:pt x="7164" y="16397"/>
                </a:cubicBezTo>
                <a:cubicBezTo>
                  <a:pt x="7482" y="16397"/>
                  <a:pt x="7801" y="16344"/>
                  <a:pt x="8066" y="16238"/>
                </a:cubicBezTo>
                <a:cubicBezTo>
                  <a:pt x="8544" y="16025"/>
                  <a:pt x="8809" y="15707"/>
                  <a:pt x="8915" y="15282"/>
                </a:cubicBezTo>
                <a:cubicBezTo>
                  <a:pt x="9127" y="14433"/>
                  <a:pt x="8915" y="13213"/>
                  <a:pt x="8650" y="11939"/>
                </a:cubicBezTo>
                <a:cubicBezTo>
                  <a:pt x="8491" y="10984"/>
                  <a:pt x="8331" y="10029"/>
                  <a:pt x="8331" y="9233"/>
                </a:cubicBezTo>
                <a:cubicBezTo>
                  <a:pt x="9340" y="9074"/>
                  <a:pt x="10295" y="8862"/>
                  <a:pt x="11250" y="8596"/>
                </a:cubicBezTo>
                <a:cubicBezTo>
                  <a:pt x="11727" y="8437"/>
                  <a:pt x="12152" y="8119"/>
                  <a:pt x="12417" y="7588"/>
                </a:cubicBezTo>
                <a:cubicBezTo>
                  <a:pt x="12630" y="7111"/>
                  <a:pt x="12630" y="6580"/>
                  <a:pt x="12364" y="6049"/>
                </a:cubicBezTo>
                <a:cubicBezTo>
                  <a:pt x="11834" y="4935"/>
                  <a:pt x="10932" y="3290"/>
                  <a:pt x="9605" y="1645"/>
                </a:cubicBezTo>
                <a:cubicBezTo>
                  <a:pt x="8809" y="584"/>
                  <a:pt x="7589" y="0"/>
                  <a:pt x="62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640" name="Google Shape;640;p37"/>
          <p:cNvGrpSpPr/>
          <p:nvPr/>
        </p:nvGrpSpPr>
        <p:grpSpPr>
          <a:xfrm>
            <a:off x="7060346" y="1225738"/>
            <a:ext cx="629732" cy="635974"/>
            <a:chOff x="6466772" y="7553847"/>
            <a:chExt cx="1049203" cy="1059603"/>
          </a:xfrm>
        </p:grpSpPr>
        <p:sp>
          <p:nvSpPr>
            <p:cNvPr id="641" name="Google Shape;641;p37"/>
            <p:cNvSpPr/>
            <p:nvPr/>
          </p:nvSpPr>
          <p:spPr>
            <a:xfrm>
              <a:off x="6746084" y="7685446"/>
              <a:ext cx="504188" cy="147905"/>
            </a:xfrm>
            <a:custGeom>
              <a:avLst/>
              <a:gdLst/>
              <a:ahLst/>
              <a:cxnLst/>
              <a:rect l="l" t="t" r="r" b="b"/>
              <a:pathLst>
                <a:path w="7854" h="2304" extrusionOk="0">
                  <a:moveTo>
                    <a:pt x="824" y="0"/>
                  </a:moveTo>
                  <a:cubicBezTo>
                    <a:pt x="801" y="0"/>
                    <a:pt x="774" y="7"/>
                    <a:pt x="743" y="22"/>
                  </a:cubicBezTo>
                  <a:cubicBezTo>
                    <a:pt x="690" y="75"/>
                    <a:pt x="0" y="447"/>
                    <a:pt x="106" y="977"/>
                  </a:cubicBezTo>
                  <a:cubicBezTo>
                    <a:pt x="160" y="1455"/>
                    <a:pt x="955" y="1773"/>
                    <a:pt x="2441" y="1986"/>
                  </a:cubicBezTo>
                  <a:cubicBezTo>
                    <a:pt x="4245" y="2198"/>
                    <a:pt x="5519" y="2304"/>
                    <a:pt x="6368" y="2304"/>
                  </a:cubicBezTo>
                  <a:cubicBezTo>
                    <a:pt x="7270" y="2304"/>
                    <a:pt x="7695" y="2198"/>
                    <a:pt x="7748" y="2198"/>
                  </a:cubicBezTo>
                  <a:cubicBezTo>
                    <a:pt x="7801" y="2198"/>
                    <a:pt x="7854" y="2092"/>
                    <a:pt x="7854" y="2039"/>
                  </a:cubicBezTo>
                  <a:cubicBezTo>
                    <a:pt x="7854" y="1933"/>
                    <a:pt x="7748" y="1879"/>
                    <a:pt x="7695" y="1879"/>
                  </a:cubicBezTo>
                  <a:cubicBezTo>
                    <a:pt x="7695" y="1879"/>
                    <a:pt x="7253" y="1974"/>
                    <a:pt x="6248" y="1974"/>
                  </a:cubicBezTo>
                  <a:cubicBezTo>
                    <a:pt x="5411" y="1974"/>
                    <a:pt x="4183" y="1908"/>
                    <a:pt x="2494" y="1667"/>
                  </a:cubicBezTo>
                  <a:cubicBezTo>
                    <a:pt x="1858" y="1614"/>
                    <a:pt x="478" y="1402"/>
                    <a:pt x="372" y="924"/>
                  </a:cubicBezTo>
                  <a:cubicBezTo>
                    <a:pt x="319" y="659"/>
                    <a:pt x="743" y="341"/>
                    <a:pt x="902" y="288"/>
                  </a:cubicBezTo>
                  <a:cubicBezTo>
                    <a:pt x="955" y="235"/>
                    <a:pt x="1009" y="128"/>
                    <a:pt x="955" y="75"/>
                  </a:cubicBezTo>
                  <a:cubicBezTo>
                    <a:pt x="918" y="38"/>
                    <a:pt x="880" y="0"/>
                    <a:pt x="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6466772" y="7553847"/>
              <a:ext cx="1049203" cy="1059603"/>
            </a:xfrm>
            <a:custGeom>
              <a:avLst/>
              <a:gdLst/>
              <a:ahLst/>
              <a:cxnLst/>
              <a:rect l="l" t="t" r="r" b="b"/>
              <a:pathLst>
                <a:path w="16344" h="16506" extrusionOk="0">
                  <a:moveTo>
                    <a:pt x="8596" y="427"/>
                  </a:moveTo>
                  <a:cubicBezTo>
                    <a:pt x="10348" y="427"/>
                    <a:pt x="11197" y="905"/>
                    <a:pt x="11568" y="1170"/>
                  </a:cubicBezTo>
                  <a:cubicBezTo>
                    <a:pt x="10984" y="1223"/>
                    <a:pt x="9976" y="1489"/>
                    <a:pt x="9233" y="2656"/>
                  </a:cubicBezTo>
                  <a:cubicBezTo>
                    <a:pt x="9180" y="2762"/>
                    <a:pt x="9180" y="2815"/>
                    <a:pt x="9233" y="2868"/>
                  </a:cubicBezTo>
                  <a:lnTo>
                    <a:pt x="9339" y="2868"/>
                  </a:lnTo>
                  <a:cubicBezTo>
                    <a:pt x="9392" y="2868"/>
                    <a:pt x="9445" y="2868"/>
                    <a:pt x="9445" y="2815"/>
                  </a:cubicBezTo>
                  <a:cubicBezTo>
                    <a:pt x="9499" y="2815"/>
                    <a:pt x="9499" y="2762"/>
                    <a:pt x="9499" y="2762"/>
                  </a:cubicBezTo>
                  <a:cubicBezTo>
                    <a:pt x="10035" y="1958"/>
                    <a:pt x="10948" y="1492"/>
                    <a:pt x="11888" y="1492"/>
                  </a:cubicBezTo>
                  <a:cubicBezTo>
                    <a:pt x="12064" y="1492"/>
                    <a:pt x="12241" y="1508"/>
                    <a:pt x="12417" y="1542"/>
                  </a:cubicBezTo>
                  <a:cubicBezTo>
                    <a:pt x="12789" y="1648"/>
                    <a:pt x="13319" y="1754"/>
                    <a:pt x="13850" y="1913"/>
                  </a:cubicBezTo>
                  <a:cubicBezTo>
                    <a:pt x="14699" y="2231"/>
                    <a:pt x="15707" y="2762"/>
                    <a:pt x="15760" y="3558"/>
                  </a:cubicBezTo>
                  <a:cubicBezTo>
                    <a:pt x="15866" y="4354"/>
                    <a:pt x="15707" y="4991"/>
                    <a:pt x="15336" y="5150"/>
                  </a:cubicBezTo>
                  <a:lnTo>
                    <a:pt x="15336" y="5203"/>
                  </a:lnTo>
                  <a:cubicBezTo>
                    <a:pt x="15268" y="5237"/>
                    <a:pt x="15191" y="5254"/>
                    <a:pt x="15104" y="5254"/>
                  </a:cubicBezTo>
                  <a:cubicBezTo>
                    <a:pt x="14916" y="5254"/>
                    <a:pt x="14687" y="5172"/>
                    <a:pt x="14434" y="4991"/>
                  </a:cubicBezTo>
                  <a:lnTo>
                    <a:pt x="14540" y="4991"/>
                  </a:lnTo>
                  <a:cubicBezTo>
                    <a:pt x="14646" y="4885"/>
                    <a:pt x="14858" y="4725"/>
                    <a:pt x="14964" y="4725"/>
                  </a:cubicBezTo>
                  <a:cubicBezTo>
                    <a:pt x="14991" y="4752"/>
                    <a:pt x="15030" y="4765"/>
                    <a:pt x="15077" y="4765"/>
                  </a:cubicBezTo>
                  <a:cubicBezTo>
                    <a:pt x="15123" y="4765"/>
                    <a:pt x="15176" y="4752"/>
                    <a:pt x="15229" y="4725"/>
                  </a:cubicBezTo>
                  <a:cubicBezTo>
                    <a:pt x="15336" y="4672"/>
                    <a:pt x="15336" y="4513"/>
                    <a:pt x="15283" y="4407"/>
                  </a:cubicBezTo>
                  <a:cubicBezTo>
                    <a:pt x="15229" y="4354"/>
                    <a:pt x="15176" y="4301"/>
                    <a:pt x="15123" y="4248"/>
                  </a:cubicBezTo>
                  <a:cubicBezTo>
                    <a:pt x="15096" y="4241"/>
                    <a:pt x="15068" y="4238"/>
                    <a:pt x="15038" y="4238"/>
                  </a:cubicBezTo>
                  <a:cubicBezTo>
                    <a:pt x="14841" y="4238"/>
                    <a:pt x="14598" y="4388"/>
                    <a:pt x="14274" y="4619"/>
                  </a:cubicBezTo>
                  <a:cubicBezTo>
                    <a:pt x="14168" y="4672"/>
                    <a:pt x="14062" y="4725"/>
                    <a:pt x="13956" y="4832"/>
                  </a:cubicBezTo>
                  <a:cubicBezTo>
                    <a:pt x="13691" y="4991"/>
                    <a:pt x="13372" y="5097"/>
                    <a:pt x="13107" y="5150"/>
                  </a:cubicBezTo>
                  <a:cubicBezTo>
                    <a:pt x="13069" y="5188"/>
                    <a:pt x="11376" y="5519"/>
                    <a:pt x="9694" y="5519"/>
                  </a:cubicBezTo>
                  <a:cubicBezTo>
                    <a:pt x="9005" y="5519"/>
                    <a:pt x="8318" y="5463"/>
                    <a:pt x="7747" y="5309"/>
                  </a:cubicBezTo>
                  <a:cubicBezTo>
                    <a:pt x="7323" y="5203"/>
                    <a:pt x="6951" y="5150"/>
                    <a:pt x="6633" y="5150"/>
                  </a:cubicBezTo>
                  <a:cubicBezTo>
                    <a:pt x="6156" y="5150"/>
                    <a:pt x="5731" y="5256"/>
                    <a:pt x="5360" y="5362"/>
                  </a:cubicBezTo>
                  <a:cubicBezTo>
                    <a:pt x="5058" y="5429"/>
                    <a:pt x="4777" y="5496"/>
                    <a:pt x="4477" y="5496"/>
                  </a:cubicBezTo>
                  <a:cubicBezTo>
                    <a:pt x="4303" y="5496"/>
                    <a:pt x="4122" y="5474"/>
                    <a:pt x="3927" y="5415"/>
                  </a:cubicBezTo>
                  <a:cubicBezTo>
                    <a:pt x="3608" y="5309"/>
                    <a:pt x="3078" y="4991"/>
                    <a:pt x="2494" y="4566"/>
                  </a:cubicBezTo>
                  <a:cubicBezTo>
                    <a:pt x="2070" y="4301"/>
                    <a:pt x="1592" y="3983"/>
                    <a:pt x="1114" y="3717"/>
                  </a:cubicBezTo>
                  <a:cubicBezTo>
                    <a:pt x="1008" y="3664"/>
                    <a:pt x="902" y="3505"/>
                    <a:pt x="902" y="3346"/>
                  </a:cubicBezTo>
                  <a:cubicBezTo>
                    <a:pt x="849" y="3240"/>
                    <a:pt x="902" y="3080"/>
                    <a:pt x="1008" y="2974"/>
                  </a:cubicBezTo>
                  <a:cubicBezTo>
                    <a:pt x="1486" y="2444"/>
                    <a:pt x="2547" y="1754"/>
                    <a:pt x="4988" y="1064"/>
                  </a:cubicBezTo>
                  <a:cubicBezTo>
                    <a:pt x="6580" y="640"/>
                    <a:pt x="8066" y="480"/>
                    <a:pt x="8596" y="427"/>
                  </a:cubicBezTo>
                  <a:close/>
                  <a:moveTo>
                    <a:pt x="6633" y="5628"/>
                  </a:moveTo>
                  <a:cubicBezTo>
                    <a:pt x="6792" y="5628"/>
                    <a:pt x="7005" y="5628"/>
                    <a:pt x="7217" y="5681"/>
                  </a:cubicBezTo>
                  <a:lnTo>
                    <a:pt x="7270" y="6477"/>
                  </a:lnTo>
                  <a:cubicBezTo>
                    <a:pt x="7270" y="6583"/>
                    <a:pt x="7323" y="6636"/>
                    <a:pt x="7376" y="6636"/>
                  </a:cubicBezTo>
                  <a:cubicBezTo>
                    <a:pt x="7482" y="6636"/>
                    <a:pt x="7535" y="6583"/>
                    <a:pt x="7535" y="6477"/>
                  </a:cubicBezTo>
                  <a:lnTo>
                    <a:pt x="7482" y="5734"/>
                  </a:lnTo>
                  <a:lnTo>
                    <a:pt x="7641" y="5734"/>
                  </a:lnTo>
                  <a:cubicBezTo>
                    <a:pt x="7747" y="5787"/>
                    <a:pt x="7907" y="5840"/>
                    <a:pt x="8066" y="5840"/>
                  </a:cubicBezTo>
                  <a:lnTo>
                    <a:pt x="8013" y="6317"/>
                  </a:lnTo>
                  <a:cubicBezTo>
                    <a:pt x="8013" y="6423"/>
                    <a:pt x="8066" y="6477"/>
                    <a:pt x="8172" y="6477"/>
                  </a:cubicBezTo>
                  <a:cubicBezTo>
                    <a:pt x="8225" y="6477"/>
                    <a:pt x="8331" y="6423"/>
                    <a:pt x="8331" y="6370"/>
                  </a:cubicBezTo>
                  <a:lnTo>
                    <a:pt x="8384" y="5893"/>
                  </a:lnTo>
                  <a:cubicBezTo>
                    <a:pt x="8543" y="5946"/>
                    <a:pt x="8756" y="5946"/>
                    <a:pt x="8915" y="5946"/>
                  </a:cubicBezTo>
                  <a:lnTo>
                    <a:pt x="8809" y="6530"/>
                  </a:lnTo>
                  <a:cubicBezTo>
                    <a:pt x="8809" y="6636"/>
                    <a:pt x="8862" y="6689"/>
                    <a:pt x="8968" y="6689"/>
                  </a:cubicBezTo>
                  <a:cubicBezTo>
                    <a:pt x="9021" y="6689"/>
                    <a:pt x="9127" y="6636"/>
                    <a:pt x="9127" y="6583"/>
                  </a:cubicBezTo>
                  <a:lnTo>
                    <a:pt x="9233" y="5946"/>
                  </a:lnTo>
                  <a:lnTo>
                    <a:pt x="9817" y="5946"/>
                  </a:lnTo>
                  <a:lnTo>
                    <a:pt x="9658" y="6317"/>
                  </a:lnTo>
                  <a:cubicBezTo>
                    <a:pt x="9605" y="6370"/>
                    <a:pt x="9658" y="6477"/>
                    <a:pt x="9764" y="6477"/>
                  </a:cubicBezTo>
                  <a:lnTo>
                    <a:pt x="9817" y="6477"/>
                  </a:lnTo>
                  <a:cubicBezTo>
                    <a:pt x="9870" y="6477"/>
                    <a:pt x="9923" y="6477"/>
                    <a:pt x="9923" y="6423"/>
                  </a:cubicBezTo>
                  <a:lnTo>
                    <a:pt x="10135" y="5946"/>
                  </a:lnTo>
                  <a:cubicBezTo>
                    <a:pt x="10507" y="5946"/>
                    <a:pt x="10878" y="5946"/>
                    <a:pt x="11250" y="5893"/>
                  </a:cubicBezTo>
                  <a:lnTo>
                    <a:pt x="11250" y="5893"/>
                  </a:lnTo>
                  <a:cubicBezTo>
                    <a:pt x="10454" y="6583"/>
                    <a:pt x="9817" y="7538"/>
                    <a:pt x="9392" y="8758"/>
                  </a:cubicBezTo>
                  <a:cubicBezTo>
                    <a:pt x="9127" y="9342"/>
                    <a:pt x="8968" y="9926"/>
                    <a:pt x="8862" y="10562"/>
                  </a:cubicBezTo>
                  <a:cubicBezTo>
                    <a:pt x="8678" y="10597"/>
                    <a:pt x="8493" y="10611"/>
                    <a:pt x="8314" y="10611"/>
                  </a:cubicBezTo>
                  <a:cubicBezTo>
                    <a:pt x="7667" y="10611"/>
                    <a:pt x="7083" y="10422"/>
                    <a:pt x="6792" y="10297"/>
                  </a:cubicBezTo>
                  <a:cubicBezTo>
                    <a:pt x="6792" y="9820"/>
                    <a:pt x="6686" y="9289"/>
                    <a:pt x="6580" y="8811"/>
                  </a:cubicBezTo>
                  <a:cubicBezTo>
                    <a:pt x="6580" y="8811"/>
                    <a:pt x="6527" y="8758"/>
                    <a:pt x="6527" y="8758"/>
                  </a:cubicBezTo>
                  <a:cubicBezTo>
                    <a:pt x="6368" y="8228"/>
                    <a:pt x="6156" y="7697"/>
                    <a:pt x="5837" y="7166"/>
                  </a:cubicBezTo>
                  <a:cubicBezTo>
                    <a:pt x="5519" y="6636"/>
                    <a:pt x="5147" y="6158"/>
                    <a:pt x="4935" y="5893"/>
                  </a:cubicBezTo>
                  <a:cubicBezTo>
                    <a:pt x="5094" y="5893"/>
                    <a:pt x="5306" y="5840"/>
                    <a:pt x="5466" y="5787"/>
                  </a:cubicBezTo>
                  <a:lnTo>
                    <a:pt x="5519" y="5787"/>
                  </a:lnTo>
                  <a:lnTo>
                    <a:pt x="5837" y="6583"/>
                  </a:lnTo>
                  <a:cubicBezTo>
                    <a:pt x="5890" y="6636"/>
                    <a:pt x="5943" y="6689"/>
                    <a:pt x="5996" y="6689"/>
                  </a:cubicBezTo>
                  <a:cubicBezTo>
                    <a:pt x="5996" y="6689"/>
                    <a:pt x="6049" y="6689"/>
                    <a:pt x="6049" y="6636"/>
                  </a:cubicBezTo>
                  <a:cubicBezTo>
                    <a:pt x="6102" y="6636"/>
                    <a:pt x="6156" y="6530"/>
                    <a:pt x="6102" y="6477"/>
                  </a:cubicBezTo>
                  <a:lnTo>
                    <a:pt x="5784" y="5734"/>
                  </a:lnTo>
                  <a:cubicBezTo>
                    <a:pt x="5943" y="5681"/>
                    <a:pt x="6156" y="5628"/>
                    <a:pt x="6315" y="5628"/>
                  </a:cubicBezTo>
                  <a:lnTo>
                    <a:pt x="6527" y="6158"/>
                  </a:lnTo>
                  <a:cubicBezTo>
                    <a:pt x="6527" y="6211"/>
                    <a:pt x="6580" y="6264"/>
                    <a:pt x="6633" y="6264"/>
                  </a:cubicBezTo>
                  <a:lnTo>
                    <a:pt x="6686" y="6264"/>
                  </a:lnTo>
                  <a:cubicBezTo>
                    <a:pt x="6739" y="6264"/>
                    <a:pt x="6792" y="6158"/>
                    <a:pt x="6792" y="6105"/>
                  </a:cubicBezTo>
                  <a:lnTo>
                    <a:pt x="6633" y="5628"/>
                  </a:lnTo>
                  <a:close/>
                  <a:moveTo>
                    <a:pt x="3686" y="8300"/>
                  </a:moveTo>
                  <a:cubicBezTo>
                    <a:pt x="4473" y="8300"/>
                    <a:pt x="5040" y="8433"/>
                    <a:pt x="5413" y="8599"/>
                  </a:cubicBezTo>
                  <a:cubicBezTo>
                    <a:pt x="5837" y="8705"/>
                    <a:pt x="6049" y="8864"/>
                    <a:pt x="6156" y="8971"/>
                  </a:cubicBezTo>
                  <a:cubicBezTo>
                    <a:pt x="6315" y="9501"/>
                    <a:pt x="6421" y="10138"/>
                    <a:pt x="6368" y="10775"/>
                  </a:cubicBezTo>
                  <a:cubicBezTo>
                    <a:pt x="6103" y="10871"/>
                    <a:pt x="5675" y="10902"/>
                    <a:pt x="5217" y="10902"/>
                  </a:cubicBezTo>
                  <a:cubicBezTo>
                    <a:pt x="4665" y="10902"/>
                    <a:pt x="4068" y="10857"/>
                    <a:pt x="3662" y="10828"/>
                  </a:cubicBezTo>
                  <a:cubicBezTo>
                    <a:pt x="3449" y="10775"/>
                    <a:pt x="3237" y="10775"/>
                    <a:pt x="3131" y="10775"/>
                  </a:cubicBezTo>
                  <a:lnTo>
                    <a:pt x="3025" y="10775"/>
                  </a:lnTo>
                  <a:cubicBezTo>
                    <a:pt x="2759" y="10775"/>
                    <a:pt x="2176" y="10775"/>
                    <a:pt x="1592" y="10722"/>
                  </a:cubicBezTo>
                  <a:cubicBezTo>
                    <a:pt x="743" y="10615"/>
                    <a:pt x="584" y="10403"/>
                    <a:pt x="531" y="10350"/>
                  </a:cubicBezTo>
                  <a:cubicBezTo>
                    <a:pt x="425" y="10191"/>
                    <a:pt x="425" y="9926"/>
                    <a:pt x="637" y="9607"/>
                  </a:cubicBezTo>
                  <a:cubicBezTo>
                    <a:pt x="1114" y="8652"/>
                    <a:pt x="2441" y="8440"/>
                    <a:pt x="2972" y="8334"/>
                  </a:cubicBezTo>
                  <a:cubicBezTo>
                    <a:pt x="3228" y="8310"/>
                    <a:pt x="3466" y="8300"/>
                    <a:pt x="3686" y="8300"/>
                  </a:cubicBezTo>
                  <a:close/>
                  <a:moveTo>
                    <a:pt x="9445" y="9979"/>
                  </a:moveTo>
                  <a:cubicBezTo>
                    <a:pt x="10241" y="10032"/>
                    <a:pt x="11939" y="10191"/>
                    <a:pt x="12152" y="10934"/>
                  </a:cubicBezTo>
                  <a:cubicBezTo>
                    <a:pt x="12258" y="11252"/>
                    <a:pt x="12258" y="11518"/>
                    <a:pt x="12099" y="11677"/>
                  </a:cubicBezTo>
                  <a:cubicBezTo>
                    <a:pt x="11939" y="11889"/>
                    <a:pt x="11568" y="11995"/>
                    <a:pt x="11037" y="11995"/>
                  </a:cubicBezTo>
                  <a:cubicBezTo>
                    <a:pt x="10825" y="11995"/>
                    <a:pt x="10560" y="11942"/>
                    <a:pt x="10295" y="11942"/>
                  </a:cubicBezTo>
                  <a:cubicBezTo>
                    <a:pt x="9870" y="11889"/>
                    <a:pt x="9392" y="11889"/>
                    <a:pt x="9021" y="11889"/>
                  </a:cubicBezTo>
                  <a:cubicBezTo>
                    <a:pt x="9127" y="11252"/>
                    <a:pt x="9286" y="10615"/>
                    <a:pt x="9445" y="9979"/>
                  </a:cubicBezTo>
                  <a:close/>
                  <a:moveTo>
                    <a:pt x="3396" y="11199"/>
                  </a:moveTo>
                  <a:lnTo>
                    <a:pt x="3449" y="11836"/>
                  </a:lnTo>
                  <a:cubicBezTo>
                    <a:pt x="3449" y="11889"/>
                    <a:pt x="3502" y="11942"/>
                    <a:pt x="3608" y="11942"/>
                  </a:cubicBezTo>
                  <a:cubicBezTo>
                    <a:pt x="3662" y="11942"/>
                    <a:pt x="3715" y="11889"/>
                    <a:pt x="3715" y="11783"/>
                  </a:cubicBezTo>
                  <a:lnTo>
                    <a:pt x="3662" y="11252"/>
                  </a:lnTo>
                  <a:cubicBezTo>
                    <a:pt x="4033" y="11252"/>
                    <a:pt x="4351" y="11305"/>
                    <a:pt x="4670" y="11305"/>
                  </a:cubicBezTo>
                  <a:lnTo>
                    <a:pt x="4564" y="11677"/>
                  </a:lnTo>
                  <a:cubicBezTo>
                    <a:pt x="4511" y="11730"/>
                    <a:pt x="4564" y="11783"/>
                    <a:pt x="4564" y="11783"/>
                  </a:cubicBezTo>
                  <a:cubicBezTo>
                    <a:pt x="4617" y="11836"/>
                    <a:pt x="4670" y="11836"/>
                    <a:pt x="4670" y="11836"/>
                  </a:cubicBezTo>
                  <a:cubicBezTo>
                    <a:pt x="4776" y="11836"/>
                    <a:pt x="4829" y="11836"/>
                    <a:pt x="4829" y="11730"/>
                  </a:cubicBezTo>
                  <a:lnTo>
                    <a:pt x="4988" y="11305"/>
                  </a:lnTo>
                  <a:lnTo>
                    <a:pt x="5200" y="11305"/>
                  </a:lnTo>
                  <a:cubicBezTo>
                    <a:pt x="4935" y="11836"/>
                    <a:pt x="4776" y="12473"/>
                    <a:pt x="4723" y="13056"/>
                  </a:cubicBezTo>
                  <a:cubicBezTo>
                    <a:pt x="4441" y="13197"/>
                    <a:pt x="4140" y="13244"/>
                    <a:pt x="3863" y="13244"/>
                  </a:cubicBezTo>
                  <a:cubicBezTo>
                    <a:pt x="3513" y="13244"/>
                    <a:pt x="3202" y="13169"/>
                    <a:pt x="3025" y="13109"/>
                  </a:cubicBezTo>
                  <a:cubicBezTo>
                    <a:pt x="2706" y="12260"/>
                    <a:pt x="2282" y="11571"/>
                    <a:pt x="2017" y="11199"/>
                  </a:cubicBezTo>
                  <a:lnTo>
                    <a:pt x="2600" y="11199"/>
                  </a:lnTo>
                  <a:lnTo>
                    <a:pt x="2653" y="11518"/>
                  </a:lnTo>
                  <a:cubicBezTo>
                    <a:pt x="2706" y="11571"/>
                    <a:pt x="2759" y="11571"/>
                    <a:pt x="2812" y="11571"/>
                  </a:cubicBezTo>
                  <a:lnTo>
                    <a:pt x="2919" y="11571"/>
                  </a:lnTo>
                  <a:cubicBezTo>
                    <a:pt x="2972" y="11518"/>
                    <a:pt x="2972" y="11464"/>
                    <a:pt x="2972" y="11411"/>
                  </a:cubicBezTo>
                  <a:lnTo>
                    <a:pt x="2866" y="11199"/>
                  </a:lnTo>
                  <a:close/>
                  <a:moveTo>
                    <a:pt x="9605" y="12314"/>
                  </a:moveTo>
                  <a:cubicBezTo>
                    <a:pt x="9817" y="12367"/>
                    <a:pt x="9976" y="12367"/>
                    <a:pt x="10188" y="12367"/>
                  </a:cubicBezTo>
                  <a:lnTo>
                    <a:pt x="10082" y="12632"/>
                  </a:lnTo>
                  <a:cubicBezTo>
                    <a:pt x="10082" y="12685"/>
                    <a:pt x="10082" y="12791"/>
                    <a:pt x="10135" y="12844"/>
                  </a:cubicBezTo>
                  <a:lnTo>
                    <a:pt x="10241" y="12844"/>
                  </a:lnTo>
                  <a:cubicBezTo>
                    <a:pt x="10295" y="12844"/>
                    <a:pt x="10348" y="12791"/>
                    <a:pt x="10348" y="12738"/>
                  </a:cubicBezTo>
                  <a:lnTo>
                    <a:pt x="10454" y="12420"/>
                  </a:lnTo>
                  <a:lnTo>
                    <a:pt x="10719" y="12420"/>
                  </a:lnTo>
                  <a:cubicBezTo>
                    <a:pt x="10613" y="12685"/>
                    <a:pt x="10401" y="13163"/>
                    <a:pt x="10295" y="13799"/>
                  </a:cubicBezTo>
                  <a:cubicBezTo>
                    <a:pt x="10185" y="13819"/>
                    <a:pt x="10076" y="13828"/>
                    <a:pt x="9969" y="13828"/>
                  </a:cubicBezTo>
                  <a:cubicBezTo>
                    <a:pt x="9504" y="13828"/>
                    <a:pt x="9077" y="13663"/>
                    <a:pt x="8862" y="13534"/>
                  </a:cubicBezTo>
                  <a:cubicBezTo>
                    <a:pt x="8809" y="13322"/>
                    <a:pt x="8862" y="13109"/>
                    <a:pt x="8862" y="12897"/>
                  </a:cubicBezTo>
                  <a:cubicBezTo>
                    <a:pt x="8915" y="12738"/>
                    <a:pt x="8915" y="12526"/>
                    <a:pt x="8968" y="12367"/>
                  </a:cubicBezTo>
                  <a:cubicBezTo>
                    <a:pt x="9074" y="12314"/>
                    <a:pt x="9180" y="12314"/>
                    <a:pt x="9339" y="12314"/>
                  </a:cubicBezTo>
                  <a:lnTo>
                    <a:pt x="9339" y="12738"/>
                  </a:lnTo>
                  <a:cubicBezTo>
                    <a:pt x="9339" y="12791"/>
                    <a:pt x="9392" y="12844"/>
                    <a:pt x="9445" y="12897"/>
                  </a:cubicBezTo>
                  <a:cubicBezTo>
                    <a:pt x="9552" y="12897"/>
                    <a:pt x="9605" y="12844"/>
                    <a:pt x="9605" y="12738"/>
                  </a:cubicBezTo>
                  <a:lnTo>
                    <a:pt x="9605" y="12314"/>
                  </a:lnTo>
                  <a:close/>
                  <a:moveTo>
                    <a:pt x="4723" y="13322"/>
                  </a:moveTo>
                  <a:cubicBezTo>
                    <a:pt x="4723" y="14118"/>
                    <a:pt x="4882" y="14861"/>
                    <a:pt x="4935" y="15179"/>
                  </a:cubicBezTo>
                  <a:cubicBezTo>
                    <a:pt x="4803" y="15278"/>
                    <a:pt x="4549" y="15397"/>
                    <a:pt x="4222" y="15397"/>
                  </a:cubicBezTo>
                  <a:cubicBezTo>
                    <a:pt x="4023" y="15397"/>
                    <a:pt x="3797" y="15353"/>
                    <a:pt x="3555" y="15232"/>
                  </a:cubicBezTo>
                  <a:cubicBezTo>
                    <a:pt x="3502" y="14542"/>
                    <a:pt x="3396" y="13905"/>
                    <a:pt x="3184" y="13322"/>
                  </a:cubicBezTo>
                  <a:lnTo>
                    <a:pt x="3184" y="13322"/>
                  </a:lnTo>
                  <a:cubicBezTo>
                    <a:pt x="3396" y="13375"/>
                    <a:pt x="3608" y="13428"/>
                    <a:pt x="3927" y="13428"/>
                  </a:cubicBezTo>
                  <a:cubicBezTo>
                    <a:pt x="4192" y="13428"/>
                    <a:pt x="4457" y="13375"/>
                    <a:pt x="4723" y="13322"/>
                  </a:cubicBezTo>
                  <a:close/>
                  <a:moveTo>
                    <a:pt x="8915" y="13905"/>
                  </a:moveTo>
                  <a:lnTo>
                    <a:pt x="8915" y="13905"/>
                  </a:lnTo>
                  <a:cubicBezTo>
                    <a:pt x="9180" y="14012"/>
                    <a:pt x="9552" y="14118"/>
                    <a:pt x="9976" y="14118"/>
                  </a:cubicBezTo>
                  <a:lnTo>
                    <a:pt x="10241" y="14118"/>
                  </a:lnTo>
                  <a:cubicBezTo>
                    <a:pt x="10188" y="14489"/>
                    <a:pt x="10135" y="14914"/>
                    <a:pt x="10135" y="15391"/>
                  </a:cubicBezTo>
                  <a:cubicBezTo>
                    <a:pt x="10029" y="15497"/>
                    <a:pt x="9711" y="15550"/>
                    <a:pt x="9445" y="15603"/>
                  </a:cubicBezTo>
                  <a:lnTo>
                    <a:pt x="9445" y="15550"/>
                  </a:lnTo>
                  <a:cubicBezTo>
                    <a:pt x="9286" y="15179"/>
                    <a:pt x="9021" y="14542"/>
                    <a:pt x="8915" y="13905"/>
                  </a:cubicBezTo>
                  <a:close/>
                  <a:moveTo>
                    <a:pt x="6792" y="10615"/>
                  </a:moveTo>
                  <a:cubicBezTo>
                    <a:pt x="7111" y="10722"/>
                    <a:pt x="7694" y="10881"/>
                    <a:pt x="8278" y="10881"/>
                  </a:cubicBezTo>
                  <a:lnTo>
                    <a:pt x="8756" y="10881"/>
                  </a:lnTo>
                  <a:cubicBezTo>
                    <a:pt x="8650" y="11571"/>
                    <a:pt x="8543" y="12207"/>
                    <a:pt x="8437" y="12844"/>
                  </a:cubicBezTo>
                  <a:cubicBezTo>
                    <a:pt x="8278" y="14012"/>
                    <a:pt x="8862" y="15285"/>
                    <a:pt x="9127" y="15869"/>
                  </a:cubicBezTo>
                  <a:cubicBezTo>
                    <a:pt x="8835" y="15922"/>
                    <a:pt x="8331" y="16015"/>
                    <a:pt x="7794" y="16015"/>
                  </a:cubicBezTo>
                  <a:cubicBezTo>
                    <a:pt x="7257" y="16015"/>
                    <a:pt x="6686" y="15922"/>
                    <a:pt x="6262" y="15603"/>
                  </a:cubicBezTo>
                  <a:cubicBezTo>
                    <a:pt x="6209" y="14861"/>
                    <a:pt x="6262" y="14277"/>
                    <a:pt x="6474" y="13056"/>
                  </a:cubicBezTo>
                  <a:cubicBezTo>
                    <a:pt x="6527" y="12526"/>
                    <a:pt x="6633" y="11836"/>
                    <a:pt x="6739" y="10987"/>
                  </a:cubicBezTo>
                  <a:cubicBezTo>
                    <a:pt x="6792" y="10881"/>
                    <a:pt x="6792" y="10722"/>
                    <a:pt x="6792" y="10615"/>
                  </a:cubicBezTo>
                  <a:close/>
                  <a:moveTo>
                    <a:pt x="8804" y="0"/>
                  </a:moveTo>
                  <a:cubicBezTo>
                    <a:pt x="8736" y="0"/>
                    <a:pt x="8667" y="1"/>
                    <a:pt x="8596" y="3"/>
                  </a:cubicBezTo>
                  <a:cubicBezTo>
                    <a:pt x="8013" y="3"/>
                    <a:pt x="6474" y="215"/>
                    <a:pt x="4882" y="640"/>
                  </a:cubicBezTo>
                  <a:cubicBezTo>
                    <a:pt x="3502" y="1011"/>
                    <a:pt x="1645" y="1701"/>
                    <a:pt x="690" y="2656"/>
                  </a:cubicBezTo>
                  <a:cubicBezTo>
                    <a:pt x="531" y="2868"/>
                    <a:pt x="425" y="3134"/>
                    <a:pt x="478" y="3452"/>
                  </a:cubicBezTo>
                  <a:cubicBezTo>
                    <a:pt x="531" y="3717"/>
                    <a:pt x="690" y="3983"/>
                    <a:pt x="902" y="4089"/>
                  </a:cubicBezTo>
                  <a:cubicBezTo>
                    <a:pt x="1380" y="4354"/>
                    <a:pt x="1857" y="4672"/>
                    <a:pt x="2282" y="4938"/>
                  </a:cubicBezTo>
                  <a:cubicBezTo>
                    <a:pt x="2919" y="5362"/>
                    <a:pt x="3449" y="5734"/>
                    <a:pt x="3821" y="5840"/>
                  </a:cubicBezTo>
                  <a:cubicBezTo>
                    <a:pt x="4033" y="5893"/>
                    <a:pt x="4192" y="5946"/>
                    <a:pt x="4404" y="5946"/>
                  </a:cubicBezTo>
                  <a:cubicBezTo>
                    <a:pt x="4617" y="6158"/>
                    <a:pt x="5413" y="7060"/>
                    <a:pt x="5943" y="8334"/>
                  </a:cubicBezTo>
                  <a:cubicBezTo>
                    <a:pt x="5468" y="8118"/>
                    <a:pt x="4747" y="7867"/>
                    <a:pt x="3693" y="7867"/>
                  </a:cubicBezTo>
                  <a:cubicBezTo>
                    <a:pt x="3453" y="7867"/>
                    <a:pt x="3195" y="7880"/>
                    <a:pt x="2919" y="7909"/>
                  </a:cubicBezTo>
                  <a:cubicBezTo>
                    <a:pt x="2229" y="8015"/>
                    <a:pt x="1645" y="8175"/>
                    <a:pt x="1167" y="8493"/>
                  </a:cubicBezTo>
                  <a:cubicBezTo>
                    <a:pt x="743" y="8705"/>
                    <a:pt x="425" y="9024"/>
                    <a:pt x="212" y="9395"/>
                  </a:cubicBezTo>
                  <a:cubicBezTo>
                    <a:pt x="0" y="9820"/>
                    <a:pt x="0" y="10244"/>
                    <a:pt x="159" y="10562"/>
                  </a:cubicBezTo>
                  <a:cubicBezTo>
                    <a:pt x="318" y="10828"/>
                    <a:pt x="690" y="11040"/>
                    <a:pt x="1433" y="11146"/>
                  </a:cubicBezTo>
                  <a:cubicBezTo>
                    <a:pt x="1698" y="11464"/>
                    <a:pt x="3078" y="13216"/>
                    <a:pt x="3131" y="15391"/>
                  </a:cubicBezTo>
                  <a:cubicBezTo>
                    <a:pt x="3131" y="15444"/>
                    <a:pt x="3184" y="15550"/>
                    <a:pt x="3237" y="15550"/>
                  </a:cubicBezTo>
                  <a:cubicBezTo>
                    <a:pt x="3555" y="15763"/>
                    <a:pt x="3874" y="15869"/>
                    <a:pt x="4192" y="15869"/>
                  </a:cubicBezTo>
                  <a:cubicBezTo>
                    <a:pt x="4829" y="15869"/>
                    <a:pt x="5306" y="15444"/>
                    <a:pt x="5360" y="15444"/>
                  </a:cubicBezTo>
                  <a:cubicBezTo>
                    <a:pt x="5413" y="15391"/>
                    <a:pt x="5466" y="15285"/>
                    <a:pt x="5413" y="15232"/>
                  </a:cubicBezTo>
                  <a:cubicBezTo>
                    <a:pt x="5413" y="15179"/>
                    <a:pt x="4670" y="12791"/>
                    <a:pt x="5731" y="11305"/>
                  </a:cubicBezTo>
                  <a:cubicBezTo>
                    <a:pt x="5943" y="11305"/>
                    <a:pt x="6156" y="11252"/>
                    <a:pt x="6315" y="11252"/>
                  </a:cubicBezTo>
                  <a:cubicBezTo>
                    <a:pt x="6209" y="11942"/>
                    <a:pt x="6102" y="12526"/>
                    <a:pt x="6049" y="13003"/>
                  </a:cubicBezTo>
                  <a:cubicBezTo>
                    <a:pt x="5837" y="14277"/>
                    <a:pt x="5784" y="14914"/>
                    <a:pt x="5837" y="15763"/>
                  </a:cubicBezTo>
                  <a:cubicBezTo>
                    <a:pt x="5837" y="15816"/>
                    <a:pt x="5890" y="15869"/>
                    <a:pt x="5943" y="15922"/>
                  </a:cubicBezTo>
                  <a:cubicBezTo>
                    <a:pt x="6474" y="16346"/>
                    <a:pt x="7164" y="16506"/>
                    <a:pt x="7801" y="16506"/>
                  </a:cubicBezTo>
                  <a:cubicBezTo>
                    <a:pt x="8703" y="16506"/>
                    <a:pt x="9445" y="16240"/>
                    <a:pt x="9499" y="16240"/>
                  </a:cubicBezTo>
                  <a:cubicBezTo>
                    <a:pt x="9605" y="16187"/>
                    <a:pt x="9658" y="16134"/>
                    <a:pt x="9658" y="16081"/>
                  </a:cubicBezTo>
                  <a:cubicBezTo>
                    <a:pt x="9658" y="16081"/>
                    <a:pt x="9658" y="16028"/>
                    <a:pt x="9658" y="15975"/>
                  </a:cubicBezTo>
                  <a:cubicBezTo>
                    <a:pt x="10241" y="15922"/>
                    <a:pt x="10454" y="15710"/>
                    <a:pt x="10507" y="15657"/>
                  </a:cubicBezTo>
                  <a:cubicBezTo>
                    <a:pt x="10560" y="15657"/>
                    <a:pt x="10613" y="15550"/>
                    <a:pt x="10613" y="15497"/>
                  </a:cubicBezTo>
                  <a:cubicBezTo>
                    <a:pt x="10613" y="14012"/>
                    <a:pt x="11037" y="12791"/>
                    <a:pt x="11197" y="12420"/>
                  </a:cubicBezTo>
                  <a:cubicBezTo>
                    <a:pt x="11833" y="12420"/>
                    <a:pt x="12258" y="12260"/>
                    <a:pt x="12470" y="11942"/>
                  </a:cubicBezTo>
                  <a:cubicBezTo>
                    <a:pt x="12682" y="11677"/>
                    <a:pt x="12735" y="11305"/>
                    <a:pt x="12629" y="10828"/>
                  </a:cubicBezTo>
                  <a:cubicBezTo>
                    <a:pt x="12470" y="10297"/>
                    <a:pt x="11833" y="9926"/>
                    <a:pt x="10772" y="9713"/>
                  </a:cubicBezTo>
                  <a:cubicBezTo>
                    <a:pt x="10295" y="9607"/>
                    <a:pt x="9870" y="9607"/>
                    <a:pt x="9605" y="9607"/>
                  </a:cubicBezTo>
                  <a:cubicBezTo>
                    <a:pt x="10029" y="8015"/>
                    <a:pt x="10772" y="6689"/>
                    <a:pt x="12099" y="5787"/>
                  </a:cubicBezTo>
                  <a:cubicBezTo>
                    <a:pt x="12576" y="5734"/>
                    <a:pt x="12948" y="5681"/>
                    <a:pt x="13213" y="5628"/>
                  </a:cubicBezTo>
                  <a:cubicBezTo>
                    <a:pt x="13531" y="5574"/>
                    <a:pt x="13797" y="5415"/>
                    <a:pt x="14062" y="5309"/>
                  </a:cubicBezTo>
                  <a:cubicBezTo>
                    <a:pt x="14499" y="5590"/>
                    <a:pt x="14845" y="5687"/>
                    <a:pt x="15120" y="5687"/>
                  </a:cubicBezTo>
                  <a:cubicBezTo>
                    <a:pt x="15312" y="5687"/>
                    <a:pt x="15470" y="5640"/>
                    <a:pt x="15601" y="5574"/>
                  </a:cubicBezTo>
                  <a:cubicBezTo>
                    <a:pt x="16078" y="5309"/>
                    <a:pt x="16344" y="4566"/>
                    <a:pt x="16238" y="3558"/>
                  </a:cubicBezTo>
                  <a:lnTo>
                    <a:pt x="16185" y="3505"/>
                  </a:lnTo>
                  <a:cubicBezTo>
                    <a:pt x="16025" y="1701"/>
                    <a:pt x="12682" y="1170"/>
                    <a:pt x="12046" y="1064"/>
                  </a:cubicBezTo>
                  <a:cubicBezTo>
                    <a:pt x="11840" y="807"/>
                    <a:pt x="10985" y="0"/>
                    <a:pt x="8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643" name="Google Shape;643;p37"/>
          <p:cNvCxnSpPr>
            <a:stCxn id="622" idx="3"/>
            <a:endCxn id="600" idx="1"/>
          </p:cNvCxnSpPr>
          <p:nvPr/>
        </p:nvCxnSpPr>
        <p:spPr>
          <a:xfrm>
            <a:off x="2227611" y="2595331"/>
            <a:ext cx="951000" cy="3810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37"/>
          <p:cNvCxnSpPr>
            <a:stCxn id="602" idx="3"/>
            <a:endCxn id="606" idx="1"/>
          </p:cNvCxnSpPr>
          <p:nvPr/>
        </p:nvCxnSpPr>
        <p:spPr>
          <a:xfrm rot="10800000" flipH="1">
            <a:off x="5965245" y="2595331"/>
            <a:ext cx="951000" cy="3810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37"/>
          <p:cNvSpPr/>
          <p:nvPr/>
        </p:nvSpPr>
        <p:spPr>
          <a:xfrm>
            <a:off x="502229" y="3859974"/>
            <a:ext cx="1065406" cy="1194468"/>
          </a:xfrm>
          <a:custGeom>
            <a:avLst/>
            <a:gdLst/>
            <a:ahLst/>
            <a:cxnLst/>
            <a:rect l="l" t="t" r="r" b="b"/>
            <a:pathLst>
              <a:path w="73948" h="82906" extrusionOk="0">
                <a:moveTo>
                  <a:pt x="17182" y="0"/>
                </a:moveTo>
                <a:cubicBezTo>
                  <a:pt x="16805" y="0"/>
                  <a:pt x="16426" y="20"/>
                  <a:pt x="16047" y="61"/>
                </a:cubicBezTo>
                <a:cubicBezTo>
                  <a:pt x="12196" y="450"/>
                  <a:pt x="8773" y="2939"/>
                  <a:pt x="6536" y="6090"/>
                </a:cubicBezTo>
                <a:cubicBezTo>
                  <a:pt x="4299" y="9241"/>
                  <a:pt x="3093" y="13014"/>
                  <a:pt x="2238" y="16787"/>
                </a:cubicBezTo>
                <a:cubicBezTo>
                  <a:pt x="351" y="25131"/>
                  <a:pt x="1" y="33825"/>
                  <a:pt x="1246" y="42285"/>
                </a:cubicBezTo>
                <a:cubicBezTo>
                  <a:pt x="1926" y="46933"/>
                  <a:pt x="3093" y="51562"/>
                  <a:pt x="5194" y="55763"/>
                </a:cubicBezTo>
                <a:cubicBezTo>
                  <a:pt x="8656" y="62668"/>
                  <a:pt x="14530" y="68172"/>
                  <a:pt x="21181" y="72120"/>
                </a:cubicBezTo>
                <a:cubicBezTo>
                  <a:pt x="27814" y="76049"/>
                  <a:pt x="35243" y="78519"/>
                  <a:pt x="42731" y="80386"/>
                </a:cubicBezTo>
                <a:cubicBezTo>
                  <a:pt x="47769" y="81651"/>
                  <a:pt x="52884" y="82662"/>
                  <a:pt x="58077" y="82876"/>
                </a:cubicBezTo>
                <a:cubicBezTo>
                  <a:pt x="58524" y="82895"/>
                  <a:pt x="58984" y="82905"/>
                  <a:pt x="59451" y="82905"/>
                </a:cubicBezTo>
                <a:cubicBezTo>
                  <a:pt x="64301" y="82905"/>
                  <a:pt x="69989" y="81769"/>
                  <a:pt x="72100" y="76944"/>
                </a:cubicBezTo>
                <a:cubicBezTo>
                  <a:pt x="73947" y="72704"/>
                  <a:pt x="72450" y="68911"/>
                  <a:pt x="68618" y="66889"/>
                </a:cubicBezTo>
                <a:cubicBezTo>
                  <a:pt x="63970" y="64457"/>
                  <a:pt x="59380" y="63290"/>
                  <a:pt x="55257" y="59751"/>
                </a:cubicBezTo>
                <a:cubicBezTo>
                  <a:pt x="50880" y="55977"/>
                  <a:pt x="47419" y="51135"/>
                  <a:pt x="44812" y="46000"/>
                </a:cubicBezTo>
                <a:cubicBezTo>
                  <a:pt x="39911" y="36295"/>
                  <a:pt x="37577" y="25539"/>
                  <a:pt x="33532" y="15445"/>
                </a:cubicBezTo>
                <a:cubicBezTo>
                  <a:pt x="31995" y="11575"/>
                  <a:pt x="30128" y="7704"/>
                  <a:pt x="27230" y="4709"/>
                </a:cubicBezTo>
                <a:cubicBezTo>
                  <a:pt x="24596" y="1969"/>
                  <a:pt x="20950" y="0"/>
                  <a:pt x="171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646" name="Google Shape;646;p37"/>
          <p:cNvGrpSpPr/>
          <p:nvPr/>
        </p:nvGrpSpPr>
        <p:grpSpPr>
          <a:xfrm flipH="1">
            <a:off x="6719712" y="-878945"/>
            <a:ext cx="2962034" cy="2134829"/>
            <a:chOff x="-431888" y="-878945"/>
            <a:chExt cx="2962034" cy="2134829"/>
          </a:xfrm>
        </p:grpSpPr>
        <p:sp>
          <p:nvSpPr>
            <p:cNvPr id="647" name="Google Shape;647;p37"/>
            <p:cNvSpPr/>
            <p:nvPr/>
          </p:nvSpPr>
          <p:spPr>
            <a:xfrm>
              <a:off x="-431888" y="-878945"/>
              <a:ext cx="2498896" cy="2134829"/>
            </a:xfrm>
            <a:custGeom>
              <a:avLst/>
              <a:gdLst/>
              <a:ahLst/>
              <a:cxnLst/>
              <a:rect l="l" t="t" r="r" b="b"/>
              <a:pathLst>
                <a:path w="115024" h="98266" extrusionOk="0">
                  <a:moveTo>
                    <a:pt x="85635" y="1"/>
                  </a:moveTo>
                  <a:cubicBezTo>
                    <a:pt x="69984" y="1"/>
                    <a:pt x="53933" y="10063"/>
                    <a:pt x="41914" y="18511"/>
                  </a:cubicBezTo>
                  <a:cubicBezTo>
                    <a:pt x="30555" y="26524"/>
                    <a:pt x="19313" y="35238"/>
                    <a:pt x="11573" y="46790"/>
                  </a:cubicBezTo>
                  <a:cubicBezTo>
                    <a:pt x="3832" y="58343"/>
                    <a:pt x="0" y="73300"/>
                    <a:pt x="4571" y="86428"/>
                  </a:cubicBezTo>
                  <a:cubicBezTo>
                    <a:pt x="6639" y="92338"/>
                    <a:pt x="11531" y="98266"/>
                    <a:pt x="17631" y="98266"/>
                  </a:cubicBezTo>
                  <a:cubicBezTo>
                    <a:pt x="17955" y="98266"/>
                    <a:pt x="18283" y="98249"/>
                    <a:pt x="18613" y="98215"/>
                  </a:cubicBezTo>
                  <a:cubicBezTo>
                    <a:pt x="20733" y="98001"/>
                    <a:pt x="22698" y="97086"/>
                    <a:pt x="24584" y="96114"/>
                  </a:cubicBezTo>
                  <a:cubicBezTo>
                    <a:pt x="46095" y="84950"/>
                    <a:pt x="62510" y="63964"/>
                    <a:pt x="86005" y="57993"/>
                  </a:cubicBezTo>
                  <a:cubicBezTo>
                    <a:pt x="90362" y="56885"/>
                    <a:pt x="94971" y="56301"/>
                    <a:pt x="98842" y="54026"/>
                  </a:cubicBezTo>
                  <a:cubicBezTo>
                    <a:pt x="103237" y="51419"/>
                    <a:pt x="106155" y="46946"/>
                    <a:pt x="108683" y="42512"/>
                  </a:cubicBezTo>
                  <a:cubicBezTo>
                    <a:pt x="111503" y="37513"/>
                    <a:pt x="114110" y="32184"/>
                    <a:pt x="114440" y="26466"/>
                  </a:cubicBezTo>
                  <a:cubicBezTo>
                    <a:pt x="115024" y="16858"/>
                    <a:pt x="108683" y="7581"/>
                    <a:pt x="100048" y="3302"/>
                  </a:cubicBezTo>
                  <a:cubicBezTo>
                    <a:pt x="95373" y="983"/>
                    <a:pt x="90523" y="1"/>
                    <a:pt x="85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8" name="Google Shape;648;p37"/>
            <p:cNvSpPr/>
            <p:nvPr/>
          </p:nvSpPr>
          <p:spPr>
            <a:xfrm rot="3069770">
              <a:off x="1250479" y="-354050"/>
              <a:ext cx="1053582" cy="1084988"/>
            </a:xfrm>
            <a:custGeom>
              <a:avLst/>
              <a:gdLst/>
              <a:ahLst/>
              <a:cxnLst/>
              <a:rect l="l" t="t" r="r" b="b"/>
              <a:pathLst>
                <a:path w="88865" h="91529" extrusionOk="0">
                  <a:moveTo>
                    <a:pt x="69727" y="330"/>
                  </a:moveTo>
                  <a:cubicBezTo>
                    <a:pt x="72819" y="330"/>
                    <a:pt x="75600" y="1361"/>
                    <a:pt x="77428" y="4648"/>
                  </a:cubicBezTo>
                  <a:cubicBezTo>
                    <a:pt x="79354" y="8129"/>
                    <a:pt x="80968" y="11883"/>
                    <a:pt x="82544" y="15539"/>
                  </a:cubicBezTo>
                  <a:cubicBezTo>
                    <a:pt x="83108" y="16862"/>
                    <a:pt x="83711" y="18243"/>
                    <a:pt x="84294" y="19585"/>
                  </a:cubicBezTo>
                  <a:cubicBezTo>
                    <a:pt x="85967" y="23319"/>
                    <a:pt x="87853" y="27559"/>
                    <a:pt x="88087" y="31935"/>
                  </a:cubicBezTo>
                  <a:cubicBezTo>
                    <a:pt x="88534" y="40629"/>
                    <a:pt x="82427" y="48312"/>
                    <a:pt x="77234" y="53232"/>
                  </a:cubicBezTo>
                  <a:cubicBezTo>
                    <a:pt x="69707" y="60351"/>
                    <a:pt x="60683" y="65855"/>
                    <a:pt x="51950" y="71184"/>
                  </a:cubicBezTo>
                  <a:cubicBezTo>
                    <a:pt x="46407" y="74568"/>
                    <a:pt x="40689" y="78069"/>
                    <a:pt x="35359" y="81959"/>
                  </a:cubicBezTo>
                  <a:cubicBezTo>
                    <a:pt x="34718" y="82426"/>
                    <a:pt x="34056" y="82912"/>
                    <a:pt x="33415" y="83398"/>
                  </a:cubicBezTo>
                  <a:cubicBezTo>
                    <a:pt x="30672" y="85460"/>
                    <a:pt x="27833" y="87560"/>
                    <a:pt x="24721" y="89077"/>
                  </a:cubicBezTo>
                  <a:cubicBezTo>
                    <a:pt x="21825" y="90487"/>
                    <a:pt x="18921" y="91208"/>
                    <a:pt x="16242" y="91208"/>
                  </a:cubicBezTo>
                  <a:cubicBezTo>
                    <a:pt x="14890" y="91208"/>
                    <a:pt x="13596" y="91025"/>
                    <a:pt x="12390" y="90653"/>
                  </a:cubicBezTo>
                  <a:cubicBezTo>
                    <a:pt x="8694" y="89505"/>
                    <a:pt x="5427" y="86530"/>
                    <a:pt x="3443" y="82465"/>
                  </a:cubicBezTo>
                  <a:cubicBezTo>
                    <a:pt x="1848" y="79197"/>
                    <a:pt x="1012" y="75327"/>
                    <a:pt x="817" y="70309"/>
                  </a:cubicBezTo>
                  <a:cubicBezTo>
                    <a:pt x="331" y="58425"/>
                    <a:pt x="3443" y="46172"/>
                    <a:pt x="9822" y="34892"/>
                  </a:cubicBezTo>
                  <a:cubicBezTo>
                    <a:pt x="12876" y="29504"/>
                    <a:pt x="16124" y="25342"/>
                    <a:pt x="19761" y="22172"/>
                  </a:cubicBezTo>
                  <a:cubicBezTo>
                    <a:pt x="24196" y="18301"/>
                    <a:pt x="29583" y="15617"/>
                    <a:pt x="34795" y="12992"/>
                  </a:cubicBezTo>
                  <a:lnTo>
                    <a:pt x="36274" y="12253"/>
                  </a:lnTo>
                  <a:cubicBezTo>
                    <a:pt x="44034" y="8363"/>
                    <a:pt x="52047" y="4337"/>
                    <a:pt x="60546" y="2061"/>
                  </a:cubicBezTo>
                  <a:lnTo>
                    <a:pt x="61188" y="1886"/>
                  </a:lnTo>
                  <a:cubicBezTo>
                    <a:pt x="64008" y="1127"/>
                    <a:pt x="66984" y="330"/>
                    <a:pt x="69727" y="330"/>
                  </a:cubicBezTo>
                  <a:close/>
                  <a:moveTo>
                    <a:pt x="69760" y="1"/>
                  </a:moveTo>
                  <a:cubicBezTo>
                    <a:pt x="66982" y="1"/>
                    <a:pt x="63957" y="813"/>
                    <a:pt x="61110" y="1575"/>
                  </a:cubicBezTo>
                  <a:lnTo>
                    <a:pt x="60469" y="1750"/>
                  </a:lnTo>
                  <a:cubicBezTo>
                    <a:pt x="51930" y="4025"/>
                    <a:pt x="43898" y="8071"/>
                    <a:pt x="36137" y="11961"/>
                  </a:cubicBezTo>
                  <a:lnTo>
                    <a:pt x="34640" y="12700"/>
                  </a:lnTo>
                  <a:cubicBezTo>
                    <a:pt x="29408" y="15326"/>
                    <a:pt x="24001" y="18029"/>
                    <a:pt x="19547" y="21938"/>
                  </a:cubicBezTo>
                  <a:cubicBezTo>
                    <a:pt x="15891" y="25128"/>
                    <a:pt x="12623" y="29310"/>
                    <a:pt x="9550" y="34736"/>
                  </a:cubicBezTo>
                  <a:cubicBezTo>
                    <a:pt x="3132" y="46075"/>
                    <a:pt x="1" y="58367"/>
                    <a:pt x="487" y="70309"/>
                  </a:cubicBezTo>
                  <a:cubicBezTo>
                    <a:pt x="681" y="75385"/>
                    <a:pt x="1537" y="79294"/>
                    <a:pt x="3151" y="82601"/>
                  </a:cubicBezTo>
                  <a:cubicBezTo>
                    <a:pt x="5174" y="86744"/>
                    <a:pt x="8519" y="89797"/>
                    <a:pt x="12293" y="90964"/>
                  </a:cubicBezTo>
                  <a:cubicBezTo>
                    <a:pt x="13537" y="91334"/>
                    <a:pt x="14860" y="91528"/>
                    <a:pt x="16260" y="91528"/>
                  </a:cubicBezTo>
                  <a:cubicBezTo>
                    <a:pt x="18983" y="91528"/>
                    <a:pt x="21939" y="90808"/>
                    <a:pt x="24857" y="89369"/>
                  </a:cubicBezTo>
                  <a:cubicBezTo>
                    <a:pt x="28008" y="87852"/>
                    <a:pt x="30847" y="85713"/>
                    <a:pt x="33609" y="83671"/>
                  </a:cubicBezTo>
                  <a:cubicBezTo>
                    <a:pt x="34251" y="83184"/>
                    <a:pt x="34912" y="82698"/>
                    <a:pt x="35554" y="82212"/>
                  </a:cubicBezTo>
                  <a:cubicBezTo>
                    <a:pt x="40864" y="78341"/>
                    <a:pt x="46582" y="74841"/>
                    <a:pt x="52125" y="71456"/>
                  </a:cubicBezTo>
                  <a:cubicBezTo>
                    <a:pt x="60858" y="66127"/>
                    <a:pt x="69902" y="60604"/>
                    <a:pt x="77448" y="53466"/>
                  </a:cubicBezTo>
                  <a:cubicBezTo>
                    <a:pt x="82699" y="48506"/>
                    <a:pt x="88865" y="40746"/>
                    <a:pt x="88417" y="31916"/>
                  </a:cubicBezTo>
                  <a:cubicBezTo>
                    <a:pt x="88184" y="27481"/>
                    <a:pt x="86278" y="23222"/>
                    <a:pt x="84605" y="19449"/>
                  </a:cubicBezTo>
                  <a:cubicBezTo>
                    <a:pt x="84002" y="18107"/>
                    <a:pt x="83419" y="16745"/>
                    <a:pt x="82835" y="15403"/>
                  </a:cubicBezTo>
                  <a:cubicBezTo>
                    <a:pt x="81279" y="11747"/>
                    <a:pt x="79646" y="7974"/>
                    <a:pt x="77701" y="4492"/>
                  </a:cubicBezTo>
                  <a:cubicBezTo>
                    <a:pt x="75801" y="1066"/>
                    <a:pt x="72942" y="1"/>
                    <a:pt x="6976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649" name="Google Shape;6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989165"/>
            <a:ext cx="1129722" cy="124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چه چیزی ما را متمایز می کند؟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55" name="Google Shape;655;p38"/>
          <p:cNvSpPr txBox="1">
            <a:spLocks noGrp="1"/>
          </p:cNvSpPr>
          <p:nvPr>
            <p:ph type="subTitle" idx="1"/>
          </p:nvPr>
        </p:nvSpPr>
        <p:spPr>
          <a:xfrm>
            <a:off x="937700" y="30388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56" name="Google Shape;656;p38"/>
          <p:cNvSpPr txBox="1">
            <a:spLocks noGrp="1"/>
          </p:cNvSpPr>
          <p:nvPr>
            <p:ph type="subTitle" idx="2"/>
          </p:nvPr>
        </p:nvSpPr>
        <p:spPr>
          <a:xfrm>
            <a:off x="3484421" y="30388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57" name="Google Shape;657;p38"/>
          <p:cNvSpPr txBox="1">
            <a:spLocks noGrp="1"/>
          </p:cNvSpPr>
          <p:nvPr>
            <p:ph type="subTitle" idx="3"/>
          </p:nvPr>
        </p:nvSpPr>
        <p:spPr>
          <a:xfrm>
            <a:off x="6031149" y="304588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58" name="Google Shape;658;p38"/>
          <p:cNvSpPr/>
          <p:nvPr/>
        </p:nvSpPr>
        <p:spPr>
          <a:xfrm>
            <a:off x="1630700" y="1782425"/>
            <a:ext cx="789300" cy="78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59" name="Google Shape;659;p38"/>
          <p:cNvSpPr/>
          <p:nvPr/>
        </p:nvSpPr>
        <p:spPr>
          <a:xfrm>
            <a:off x="4177350" y="1782425"/>
            <a:ext cx="789300" cy="78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0" name="Google Shape;660;p38"/>
          <p:cNvSpPr/>
          <p:nvPr/>
        </p:nvSpPr>
        <p:spPr>
          <a:xfrm>
            <a:off x="6724000" y="1782438"/>
            <a:ext cx="789300" cy="78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1" name="Google Shape;661;p38"/>
          <p:cNvSpPr txBox="1">
            <a:spLocks noGrp="1"/>
          </p:cNvSpPr>
          <p:nvPr>
            <p:ph type="subTitle" idx="4"/>
          </p:nvPr>
        </p:nvSpPr>
        <p:spPr>
          <a:xfrm>
            <a:off x="937700" y="2715800"/>
            <a:ext cx="21753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662" name="Google Shape;662;p38"/>
          <p:cNvSpPr txBox="1">
            <a:spLocks noGrp="1"/>
          </p:cNvSpPr>
          <p:nvPr>
            <p:ph type="subTitle" idx="5"/>
          </p:nvPr>
        </p:nvSpPr>
        <p:spPr>
          <a:xfrm>
            <a:off x="3484422" y="2715800"/>
            <a:ext cx="21753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663" name="Google Shape;663;p38"/>
          <p:cNvSpPr txBox="1">
            <a:spLocks noGrp="1"/>
          </p:cNvSpPr>
          <p:nvPr>
            <p:ph type="subTitle" idx="6"/>
          </p:nvPr>
        </p:nvSpPr>
        <p:spPr>
          <a:xfrm>
            <a:off x="6031150" y="2715800"/>
            <a:ext cx="21753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664" name="Google Shape;664;p38"/>
          <p:cNvGrpSpPr/>
          <p:nvPr/>
        </p:nvGrpSpPr>
        <p:grpSpPr>
          <a:xfrm>
            <a:off x="6872900" y="1886726"/>
            <a:ext cx="492465" cy="580535"/>
            <a:chOff x="4937262" y="7510451"/>
            <a:chExt cx="916384" cy="1089389"/>
          </a:xfrm>
        </p:grpSpPr>
        <p:sp>
          <p:nvSpPr>
            <p:cNvPr id="665" name="Google Shape;665;p38"/>
            <p:cNvSpPr/>
            <p:nvPr/>
          </p:nvSpPr>
          <p:spPr>
            <a:xfrm>
              <a:off x="4937262" y="7510451"/>
              <a:ext cx="916384" cy="1089389"/>
            </a:xfrm>
            <a:custGeom>
              <a:avLst/>
              <a:gdLst/>
              <a:ahLst/>
              <a:cxnLst/>
              <a:rect l="l" t="t" r="r" b="b"/>
              <a:pathLst>
                <a:path w="14275" h="16970" extrusionOk="0">
                  <a:moveTo>
                    <a:pt x="8988" y="453"/>
                  </a:moveTo>
                  <a:cubicBezTo>
                    <a:pt x="10109" y="453"/>
                    <a:pt x="11038" y="520"/>
                    <a:pt x="11515" y="732"/>
                  </a:cubicBezTo>
                  <a:cubicBezTo>
                    <a:pt x="12470" y="1156"/>
                    <a:pt x="13479" y="1899"/>
                    <a:pt x="13797" y="2801"/>
                  </a:cubicBezTo>
                  <a:cubicBezTo>
                    <a:pt x="13160" y="2854"/>
                    <a:pt x="12258" y="3173"/>
                    <a:pt x="11303" y="3491"/>
                  </a:cubicBezTo>
                  <a:cubicBezTo>
                    <a:pt x="10613" y="3756"/>
                    <a:pt x="9870" y="4022"/>
                    <a:pt x="9393" y="4128"/>
                  </a:cubicBezTo>
                  <a:cubicBezTo>
                    <a:pt x="9203" y="4158"/>
                    <a:pt x="9009" y="4171"/>
                    <a:pt x="8815" y="4171"/>
                  </a:cubicBezTo>
                  <a:cubicBezTo>
                    <a:pt x="7976" y="4171"/>
                    <a:pt x="7120" y="3929"/>
                    <a:pt x="6474" y="3756"/>
                  </a:cubicBezTo>
                  <a:cubicBezTo>
                    <a:pt x="6315" y="3703"/>
                    <a:pt x="6156" y="3703"/>
                    <a:pt x="5997" y="3650"/>
                  </a:cubicBezTo>
                  <a:cubicBezTo>
                    <a:pt x="5886" y="3626"/>
                    <a:pt x="5786" y="3615"/>
                    <a:pt x="5695" y="3615"/>
                  </a:cubicBezTo>
                  <a:cubicBezTo>
                    <a:pt x="5393" y="3615"/>
                    <a:pt x="5180" y="3728"/>
                    <a:pt x="4935" y="3810"/>
                  </a:cubicBezTo>
                  <a:cubicBezTo>
                    <a:pt x="4723" y="3863"/>
                    <a:pt x="4458" y="3969"/>
                    <a:pt x="4139" y="4022"/>
                  </a:cubicBezTo>
                  <a:cubicBezTo>
                    <a:pt x="3343" y="4022"/>
                    <a:pt x="2017" y="3226"/>
                    <a:pt x="1486" y="2854"/>
                  </a:cubicBezTo>
                  <a:cubicBezTo>
                    <a:pt x="1221" y="2589"/>
                    <a:pt x="902" y="2589"/>
                    <a:pt x="637" y="2589"/>
                  </a:cubicBezTo>
                  <a:cubicBezTo>
                    <a:pt x="743" y="2377"/>
                    <a:pt x="902" y="2111"/>
                    <a:pt x="1168" y="1846"/>
                  </a:cubicBezTo>
                  <a:cubicBezTo>
                    <a:pt x="1858" y="1050"/>
                    <a:pt x="2813" y="626"/>
                    <a:pt x="3927" y="626"/>
                  </a:cubicBezTo>
                  <a:cubicBezTo>
                    <a:pt x="4405" y="573"/>
                    <a:pt x="4829" y="573"/>
                    <a:pt x="5307" y="573"/>
                  </a:cubicBezTo>
                  <a:cubicBezTo>
                    <a:pt x="6554" y="520"/>
                    <a:pt x="7867" y="453"/>
                    <a:pt x="8988" y="453"/>
                  </a:cubicBezTo>
                  <a:close/>
                  <a:moveTo>
                    <a:pt x="780" y="3035"/>
                  </a:moveTo>
                  <a:cubicBezTo>
                    <a:pt x="930" y="3035"/>
                    <a:pt x="1086" y="3072"/>
                    <a:pt x="1221" y="3173"/>
                  </a:cubicBezTo>
                  <a:cubicBezTo>
                    <a:pt x="1751" y="3597"/>
                    <a:pt x="3131" y="4446"/>
                    <a:pt x="4033" y="4446"/>
                  </a:cubicBezTo>
                  <a:lnTo>
                    <a:pt x="4139" y="4446"/>
                  </a:lnTo>
                  <a:cubicBezTo>
                    <a:pt x="4564" y="4393"/>
                    <a:pt x="4829" y="4287"/>
                    <a:pt x="5094" y="4181"/>
                  </a:cubicBezTo>
                  <a:cubicBezTo>
                    <a:pt x="5289" y="4103"/>
                    <a:pt x="5454" y="4054"/>
                    <a:pt x="5654" y="4054"/>
                  </a:cubicBezTo>
                  <a:cubicBezTo>
                    <a:pt x="5727" y="4054"/>
                    <a:pt x="5805" y="4061"/>
                    <a:pt x="5890" y="4075"/>
                  </a:cubicBezTo>
                  <a:cubicBezTo>
                    <a:pt x="5997" y="4128"/>
                    <a:pt x="6209" y="4128"/>
                    <a:pt x="6368" y="4181"/>
                  </a:cubicBezTo>
                  <a:cubicBezTo>
                    <a:pt x="7005" y="4340"/>
                    <a:pt x="7907" y="4605"/>
                    <a:pt x="8809" y="4605"/>
                  </a:cubicBezTo>
                  <a:cubicBezTo>
                    <a:pt x="9021" y="4605"/>
                    <a:pt x="9233" y="4552"/>
                    <a:pt x="9446" y="4552"/>
                  </a:cubicBezTo>
                  <a:cubicBezTo>
                    <a:pt x="9976" y="4446"/>
                    <a:pt x="10719" y="4181"/>
                    <a:pt x="11462" y="3916"/>
                  </a:cubicBezTo>
                  <a:cubicBezTo>
                    <a:pt x="12205" y="3650"/>
                    <a:pt x="13107" y="3332"/>
                    <a:pt x="13638" y="3279"/>
                  </a:cubicBezTo>
                  <a:lnTo>
                    <a:pt x="13638" y="3279"/>
                  </a:lnTo>
                  <a:cubicBezTo>
                    <a:pt x="13266" y="3810"/>
                    <a:pt x="12736" y="4181"/>
                    <a:pt x="12099" y="4446"/>
                  </a:cubicBezTo>
                  <a:cubicBezTo>
                    <a:pt x="11197" y="4818"/>
                    <a:pt x="9923" y="5083"/>
                    <a:pt x="8225" y="5136"/>
                  </a:cubicBezTo>
                  <a:cubicBezTo>
                    <a:pt x="8225" y="5083"/>
                    <a:pt x="8225" y="5030"/>
                    <a:pt x="8225" y="5030"/>
                  </a:cubicBezTo>
                  <a:cubicBezTo>
                    <a:pt x="8225" y="4924"/>
                    <a:pt x="8172" y="4818"/>
                    <a:pt x="8066" y="4765"/>
                  </a:cubicBezTo>
                  <a:cubicBezTo>
                    <a:pt x="7588" y="4605"/>
                    <a:pt x="7111" y="4499"/>
                    <a:pt x="6580" y="4499"/>
                  </a:cubicBezTo>
                  <a:cubicBezTo>
                    <a:pt x="6209" y="4499"/>
                    <a:pt x="5837" y="4552"/>
                    <a:pt x="5413" y="4659"/>
                  </a:cubicBezTo>
                  <a:cubicBezTo>
                    <a:pt x="5360" y="4712"/>
                    <a:pt x="5307" y="4765"/>
                    <a:pt x="5307" y="4818"/>
                  </a:cubicBezTo>
                  <a:cubicBezTo>
                    <a:pt x="5307" y="4818"/>
                    <a:pt x="5254" y="4924"/>
                    <a:pt x="5201" y="5030"/>
                  </a:cubicBezTo>
                  <a:cubicBezTo>
                    <a:pt x="3025" y="4712"/>
                    <a:pt x="1221" y="3969"/>
                    <a:pt x="531" y="3067"/>
                  </a:cubicBezTo>
                  <a:cubicBezTo>
                    <a:pt x="609" y="3047"/>
                    <a:pt x="693" y="3035"/>
                    <a:pt x="780" y="3035"/>
                  </a:cubicBezTo>
                  <a:close/>
                  <a:moveTo>
                    <a:pt x="5466" y="10973"/>
                  </a:moveTo>
                  <a:cubicBezTo>
                    <a:pt x="5519" y="11398"/>
                    <a:pt x="5519" y="11822"/>
                    <a:pt x="5519" y="12247"/>
                  </a:cubicBezTo>
                  <a:cubicBezTo>
                    <a:pt x="5519" y="12406"/>
                    <a:pt x="5519" y="12512"/>
                    <a:pt x="5519" y="12618"/>
                  </a:cubicBezTo>
                  <a:cubicBezTo>
                    <a:pt x="5264" y="12541"/>
                    <a:pt x="5030" y="12511"/>
                    <a:pt x="4819" y="12511"/>
                  </a:cubicBezTo>
                  <a:cubicBezTo>
                    <a:pt x="4154" y="12511"/>
                    <a:pt x="3717" y="12816"/>
                    <a:pt x="3556" y="12936"/>
                  </a:cubicBezTo>
                  <a:cubicBezTo>
                    <a:pt x="3503" y="12936"/>
                    <a:pt x="3396" y="12883"/>
                    <a:pt x="3343" y="12830"/>
                  </a:cubicBezTo>
                  <a:cubicBezTo>
                    <a:pt x="3290" y="12777"/>
                    <a:pt x="3184" y="12565"/>
                    <a:pt x="3237" y="11981"/>
                  </a:cubicBezTo>
                  <a:cubicBezTo>
                    <a:pt x="3290" y="11504"/>
                    <a:pt x="3715" y="11185"/>
                    <a:pt x="4458" y="11079"/>
                  </a:cubicBezTo>
                  <a:cubicBezTo>
                    <a:pt x="4882" y="10973"/>
                    <a:pt x="5254" y="10973"/>
                    <a:pt x="5466" y="10973"/>
                  </a:cubicBezTo>
                  <a:close/>
                  <a:moveTo>
                    <a:pt x="4710" y="12950"/>
                  </a:moveTo>
                  <a:cubicBezTo>
                    <a:pt x="4922" y="12950"/>
                    <a:pt x="5174" y="12990"/>
                    <a:pt x="5466" y="13096"/>
                  </a:cubicBezTo>
                  <a:cubicBezTo>
                    <a:pt x="5413" y="13839"/>
                    <a:pt x="5254" y="14528"/>
                    <a:pt x="5094" y="15006"/>
                  </a:cubicBezTo>
                  <a:lnTo>
                    <a:pt x="4458" y="15006"/>
                  </a:lnTo>
                  <a:cubicBezTo>
                    <a:pt x="4405" y="14741"/>
                    <a:pt x="4458" y="14369"/>
                    <a:pt x="4458" y="14210"/>
                  </a:cubicBezTo>
                  <a:cubicBezTo>
                    <a:pt x="4458" y="14104"/>
                    <a:pt x="4405" y="14051"/>
                    <a:pt x="4299" y="14051"/>
                  </a:cubicBezTo>
                  <a:cubicBezTo>
                    <a:pt x="4245" y="14051"/>
                    <a:pt x="4139" y="14104"/>
                    <a:pt x="4139" y="14157"/>
                  </a:cubicBezTo>
                  <a:cubicBezTo>
                    <a:pt x="4139" y="14263"/>
                    <a:pt x="4139" y="14634"/>
                    <a:pt x="4139" y="15006"/>
                  </a:cubicBezTo>
                  <a:lnTo>
                    <a:pt x="4033" y="15006"/>
                  </a:lnTo>
                  <a:cubicBezTo>
                    <a:pt x="3927" y="14741"/>
                    <a:pt x="3768" y="14157"/>
                    <a:pt x="4192" y="13043"/>
                  </a:cubicBezTo>
                  <a:cubicBezTo>
                    <a:pt x="4325" y="12990"/>
                    <a:pt x="4497" y="12950"/>
                    <a:pt x="4710" y="12950"/>
                  </a:cubicBezTo>
                  <a:close/>
                  <a:moveTo>
                    <a:pt x="6580" y="4924"/>
                  </a:moveTo>
                  <a:cubicBezTo>
                    <a:pt x="6952" y="4924"/>
                    <a:pt x="7376" y="5030"/>
                    <a:pt x="7748" y="5136"/>
                  </a:cubicBezTo>
                  <a:cubicBezTo>
                    <a:pt x="7695" y="5561"/>
                    <a:pt x="7535" y="6834"/>
                    <a:pt x="7588" y="8214"/>
                  </a:cubicBezTo>
                  <a:cubicBezTo>
                    <a:pt x="7588" y="9169"/>
                    <a:pt x="8225" y="10655"/>
                    <a:pt x="8809" y="12034"/>
                  </a:cubicBezTo>
                  <a:cubicBezTo>
                    <a:pt x="9233" y="13149"/>
                    <a:pt x="9711" y="14210"/>
                    <a:pt x="9711" y="14741"/>
                  </a:cubicBezTo>
                  <a:cubicBezTo>
                    <a:pt x="9711" y="15165"/>
                    <a:pt x="9605" y="15537"/>
                    <a:pt x="9287" y="15855"/>
                  </a:cubicBezTo>
                  <a:cubicBezTo>
                    <a:pt x="9287" y="15855"/>
                    <a:pt x="9233" y="15908"/>
                    <a:pt x="9233" y="15908"/>
                  </a:cubicBezTo>
                  <a:cubicBezTo>
                    <a:pt x="9233" y="14688"/>
                    <a:pt x="8809" y="13626"/>
                    <a:pt x="8809" y="13573"/>
                  </a:cubicBezTo>
                  <a:cubicBezTo>
                    <a:pt x="8756" y="13467"/>
                    <a:pt x="8703" y="13467"/>
                    <a:pt x="8597" y="13467"/>
                  </a:cubicBezTo>
                  <a:cubicBezTo>
                    <a:pt x="8544" y="13520"/>
                    <a:pt x="8491" y="13573"/>
                    <a:pt x="8544" y="13679"/>
                  </a:cubicBezTo>
                  <a:cubicBezTo>
                    <a:pt x="8544" y="13679"/>
                    <a:pt x="9021" y="14847"/>
                    <a:pt x="8915" y="16173"/>
                  </a:cubicBezTo>
                  <a:cubicBezTo>
                    <a:pt x="8862" y="16173"/>
                    <a:pt x="8809" y="16226"/>
                    <a:pt x="8756" y="16226"/>
                  </a:cubicBezTo>
                  <a:cubicBezTo>
                    <a:pt x="8756" y="15165"/>
                    <a:pt x="8491" y="14316"/>
                    <a:pt x="8491" y="14263"/>
                  </a:cubicBezTo>
                  <a:cubicBezTo>
                    <a:pt x="8453" y="14226"/>
                    <a:pt x="8416" y="14188"/>
                    <a:pt x="8359" y="14188"/>
                  </a:cubicBezTo>
                  <a:cubicBezTo>
                    <a:pt x="8336" y="14188"/>
                    <a:pt x="8309" y="14194"/>
                    <a:pt x="8278" y="14210"/>
                  </a:cubicBezTo>
                  <a:cubicBezTo>
                    <a:pt x="8225" y="14210"/>
                    <a:pt x="8172" y="14316"/>
                    <a:pt x="8225" y="14369"/>
                  </a:cubicBezTo>
                  <a:cubicBezTo>
                    <a:pt x="8225" y="14369"/>
                    <a:pt x="8491" y="15271"/>
                    <a:pt x="8438" y="16386"/>
                  </a:cubicBezTo>
                  <a:cubicBezTo>
                    <a:pt x="8119" y="16492"/>
                    <a:pt x="7695" y="16545"/>
                    <a:pt x="7270" y="16545"/>
                  </a:cubicBezTo>
                  <a:lnTo>
                    <a:pt x="7164" y="16545"/>
                  </a:lnTo>
                  <a:cubicBezTo>
                    <a:pt x="6474" y="16545"/>
                    <a:pt x="5625" y="16333"/>
                    <a:pt x="5360" y="15855"/>
                  </a:cubicBezTo>
                  <a:cubicBezTo>
                    <a:pt x="5254" y="15749"/>
                    <a:pt x="5254" y="15643"/>
                    <a:pt x="5307" y="15537"/>
                  </a:cubicBezTo>
                  <a:cubicBezTo>
                    <a:pt x="6103" y="14104"/>
                    <a:pt x="6209" y="10496"/>
                    <a:pt x="5466" y="9010"/>
                  </a:cubicBezTo>
                  <a:cubicBezTo>
                    <a:pt x="4935" y="7895"/>
                    <a:pt x="5519" y="5614"/>
                    <a:pt x="5678" y="5030"/>
                  </a:cubicBezTo>
                  <a:cubicBezTo>
                    <a:pt x="5943" y="4977"/>
                    <a:pt x="6262" y="4924"/>
                    <a:pt x="6580" y="4924"/>
                  </a:cubicBezTo>
                  <a:close/>
                  <a:moveTo>
                    <a:pt x="8720" y="0"/>
                  </a:moveTo>
                  <a:cubicBezTo>
                    <a:pt x="7664" y="0"/>
                    <a:pt x="6470" y="48"/>
                    <a:pt x="5307" y="95"/>
                  </a:cubicBezTo>
                  <a:cubicBezTo>
                    <a:pt x="4829" y="95"/>
                    <a:pt x="4352" y="148"/>
                    <a:pt x="3927" y="148"/>
                  </a:cubicBezTo>
                  <a:cubicBezTo>
                    <a:pt x="2388" y="201"/>
                    <a:pt x="1380" y="944"/>
                    <a:pt x="849" y="1528"/>
                  </a:cubicBezTo>
                  <a:cubicBezTo>
                    <a:pt x="213" y="2218"/>
                    <a:pt x="0" y="2854"/>
                    <a:pt x="0" y="2854"/>
                  </a:cubicBezTo>
                  <a:cubicBezTo>
                    <a:pt x="0" y="2907"/>
                    <a:pt x="0" y="2961"/>
                    <a:pt x="0" y="3014"/>
                  </a:cubicBezTo>
                  <a:cubicBezTo>
                    <a:pt x="637" y="4128"/>
                    <a:pt x="2600" y="5083"/>
                    <a:pt x="5094" y="5401"/>
                  </a:cubicBezTo>
                  <a:cubicBezTo>
                    <a:pt x="4882" y="6357"/>
                    <a:pt x="4617" y="8161"/>
                    <a:pt x="5094" y="9169"/>
                  </a:cubicBezTo>
                  <a:cubicBezTo>
                    <a:pt x="5254" y="9487"/>
                    <a:pt x="5360" y="9965"/>
                    <a:pt x="5413" y="10496"/>
                  </a:cubicBezTo>
                  <a:cubicBezTo>
                    <a:pt x="4723" y="10496"/>
                    <a:pt x="2972" y="10602"/>
                    <a:pt x="2813" y="11875"/>
                  </a:cubicBezTo>
                  <a:cubicBezTo>
                    <a:pt x="2707" y="12459"/>
                    <a:pt x="2813" y="12883"/>
                    <a:pt x="3025" y="13149"/>
                  </a:cubicBezTo>
                  <a:cubicBezTo>
                    <a:pt x="3237" y="13308"/>
                    <a:pt x="3396" y="13361"/>
                    <a:pt x="3556" y="13361"/>
                  </a:cubicBezTo>
                  <a:lnTo>
                    <a:pt x="3609" y="13361"/>
                  </a:lnTo>
                  <a:cubicBezTo>
                    <a:pt x="3503" y="13839"/>
                    <a:pt x="3449" y="14263"/>
                    <a:pt x="3503" y="14688"/>
                  </a:cubicBezTo>
                  <a:cubicBezTo>
                    <a:pt x="3556" y="15112"/>
                    <a:pt x="3662" y="15271"/>
                    <a:pt x="3715" y="15324"/>
                  </a:cubicBezTo>
                  <a:cubicBezTo>
                    <a:pt x="3715" y="15377"/>
                    <a:pt x="3821" y="15430"/>
                    <a:pt x="3874" y="15430"/>
                  </a:cubicBezTo>
                  <a:lnTo>
                    <a:pt x="4882" y="15430"/>
                  </a:lnTo>
                  <a:cubicBezTo>
                    <a:pt x="4829" y="15643"/>
                    <a:pt x="4829" y="15855"/>
                    <a:pt x="4988" y="16067"/>
                  </a:cubicBezTo>
                  <a:cubicBezTo>
                    <a:pt x="5254" y="16598"/>
                    <a:pt x="6103" y="16916"/>
                    <a:pt x="7164" y="16969"/>
                  </a:cubicBezTo>
                  <a:lnTo>
                    <a:pt x="7270" y="16969"/>
                  </a:lnTo>
                  <a:cubicBezTo>
                    <a:pt x="8278" y="16969"/>
                    <a:pt x="9074" y="16651"/>
                    <a:pt x="9605" y="16120"/>
                  </a:cubicBezTo>
                  <a:cubicBezTo>
                    <a:pt x="9976" y="15749"/>
                    <a:pt x="10189" y="15271"/>
                    <a:pt x="10136" y="14741"/>
                  </a:cubicBezTo>
                  <a:cubicBezTo>
                    <a:pt x="10136" y="14104"/>
                    <a:pt x="9711" y="13043"/>
                    <a:pt x="9180" y="11875"/>
                  </a:cubicBezTo>
                  <a:cubicBezTo>
                    <a:pt x="8650" y="10549"/>
                    <a:pt x="8066" y="9063"/>
                    <a:pt x="8013" y="8161"/>
                  </a:cubicBezTo>
                  <a:cubicBezTo>
                    <a:pt x="8013" y="7153"/>
                    <a:pt x="8066" y="6144"/>
                    <a:pt x="8119" y="5561"/>
                  </a:cubicBezTo>
                  <a:cubicBezTo>
                    <a:pt x="9923" y="5508"/>
                    <a:pt x="11303" y="5242"/>
                    <a:pt x="12258" y="4818"/>
                  </a:cubicBezTo>
                  <a:cubicBezTo>
                    <a:pt x="13107" y="4446"/>
                    <a:pt x="13744" y="3916"/>
                    <a:pt x="14221" y="3173"/>
                  </a:cubicBezTo>
                  <a:cubicBezTo>
                    <a:pt x="14275" y="3120"/>
                    <a:pt x="14275" y="3067"/>
                    <a:pt x="14275" y="3014"/>
                  </a:cubicBezTo>
                  <a:cubicBezTo>
                    <a:pt x="14062" y="1475"/>
                    <a:pt x="12258" y="573"/>
                    <a:pt x="11674" y="307"/>
                  </a:cubicBezTo>
                  <a:cubicBezTo>
                    <a:pt x="11117" y="73"/>
                    <a:pt x="10025" y="0"/>
                    <a:pt x="8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5301761" y="7908267"/>
              <a:ext cx="51163" cy="187385"/>
            </a:xfrm>
            <a:custGeom>
              <a:avLst/>
              <a:gdLst/>
              <a:ahLst/>
              <a:cxnLst/>
              <a:rect l="l" t="t" r="r" b="b"/>
              <a:pathLst>
                <a:path w="797" h="2919" extrusionOk="0">
                  <a:moveTo>
                    <a:pt x="637" y="0"/>
                  </a:moveTo>
                  <a:cubicBezTo>
                    <a:pt x="531" y="0"/>
                    <a:pt x="478" y="0"/>
                    <a:pt x="425" y="107"/>
                  </a:cubicBezTo>
                  <a:cubicBezTo>
                    <a:pt x="425" y="160"/>
                    <a:pt x="0" y="1645"/>
                    <a:pt x="531" y="2813"/>
                  </a:cubicBezTo>
                  <a:cubicBezTo>
                    <a:pt x="531" y="2866"/>
                    <a:pt x="584" y="2919"/>
                    <a:pt x="637" y="2919"/>
                  </a:cubicBezTo>
                  <a:lnTo>
                    <a:pt x="690" y="2919"/>
                  </a:lnTo>
                  <a:cubicBezTo>
                    <a:pt x="796" y="2866"/>
                    <a:pt x="796" y="2760"/>
                    <a:pt x="796" y="2707"/>
                  </a:cubicBezTo>
                  <a:cubicBezTo>
                    <a:pt x="319" y="1592"/>
                    <a:pt x="690" y="213"/>
                    <a:pt x="743" y="160"/>
                  </a:cubicBezTo>
                  <a:cubicBezTo>
                    <a:pt x="743" y="107"/>
                    <a:pt x="690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67" name="Google Shape;667;p38"/>
          <p:cNvSpPr/>
          <p:nvPr/>
        </p:nvSpPr>
        <p:spPr>
          <a:xfrm>
            <a:off x="4293026" y="1921626"/>
            <a:ext cx="557932" cy="510936"/>
          </a:xfrm>
          <a:custGeom>
            <a:avLst/>
            <a:gdLst/>
            <a:ahLst/>
            <a:cxnLst/>
            <a:rect l="l" t="t" r="r" b="b"/>
            <a:pathLst>
              <a:path w="15974" h="14752" extrusionOk="0">
                <a:moveTo>
                  <a:pt x="7218" y="478"/>
                </a:moveTo>
                <a:cubicBezTo>
                  <a:pt x="10508" y="478"/>
                  <a:pt x="12577" y="1486"/>
                  <a:pt x="13744" y="2335"/>
                </a:cubicBezTo>
                <a:cubicBezTo>
                  <a:pt x="14540" y="2919"/>
                  <a:pt x="15071" y="3502"/>
                  <a:pt x="15336" y="3874"/>
                </a:cubicBezTo>
                <a:cubicBezTo>
                  <a:pt x="14328" y="3927"/>
                  <a:pt x="13161" y="3927"/>
                  <a:pt x="11993" y="3980"/>
                </a:cubicBezTo>
                <a:cubicBezTo>
                  <a:pt x="11940" y="3290"/>
                  <a:pt x="11569" y="2494"/>
                  <a:pt x="11516" y="2441"/>
                </a:cubicBezTo>
                <a:cubicBezTo>
                  <a:pt x="11463" y="2388"/>
                  <a:pt x="11410" y="2388"/>
                  <a:pt x="11304" y="2388"/>
                </a:cubicBezTo>
                <a:cubicBezTo>
                  <a:pt x="11250" y="2441"/>
                  <a:pt x="11197" y="2547"/>
                  <a:pt x="11250" y="2600"/>
                </a:cubicBezTo>
                <a:cubicBezTo>
                  <a:pt x="11250" y="2600"/>
                  <a:pt x="11675" y="3396"/>
                  <a:pt x="11728" y="3980"/>
                </a:cubicBezTo>
                <a:lnTo>
                  <a:pt x="11410" y="3980"/>
                </a:lnTo>
                <a:cubicBezTo>
                  <a:pt x="11410" y="3555"/>
                  <a:pt x="11250" y="3131"/>
                  <a:pt x="11250" y="3131"/>
                </a:cubicBezTo>
                <a:cubicBezTo>
                  <a:pt x="11212" y="3053"/>
                  <a:pt x="11173" y="3004"/>
                  <a:pt x="11113" y="3004"/>
                </a:cubicBezTo>
                <a:cubicBezTo>
                  <a:pt x="11091" y="3004"/>
                  <a:pt x="11067" y="3011"/>
                  <a:pt x="11038" y="3025"/>
                </a:cubicBezTo>
                <a:cubicBezTo>
                  <a:pt x="10985" y="3025"/>
                  <a:pt x="10932" y="3131"/>
                  <a:pt x="10985" y="3184"/>
                </a:cubicBezTo>
                <a:cubicBezTo>
                  <a:pt x="10985" y="3184"/>
                  <a:pt x="11091" y="3608"/>
                  <a:pt x="11091" y="3980"/>
                </a:cubicBezTo>
                <a:cubicBezTo>
                  <a:pt x="7854" y="4086"/>
                  <a:pt x="4405" y="4139"/>
                  <a:pt x="2336" y="4192"/>
                </a:cubicBezTo>
                <a:cubicBezTo>
                  <a:pt x="2336" y="4033"/>
                  <a:pt x="2389" y="3768"/>
                  <a:pt x="2548" y="3555"/>
                </a:cubicBezTo>
                <a:cubicBezTo>
                  <a:pt x="2601" y="3502"/>
                  <a:pt x="2601" y="3396"/>
                  <a:pt x="2495" y="3343"/>
                </a:cubicBezTo>
                <a:cubicBezTo>
                  <a:pt x="2442" y="3343"/>
                  <a:pt x="2336" y="3343"/>
                  <a:pt x="2336" y="3396"/>
                </a:cubicBezTo>
                <a:cubicBezTo>
                  <a:pt x="2123" y="3662"/>
                  <a:pt x="2017" y="3980"/>
                  <a:pt x="2017" y="4192"/>
                </a:cubicBezTo>
                <a:cubicBezTo>
                  <a:pt x="1327" y="4245"/>
                  <a:pt x="797" y="4245"/>
                  <a:pt x="478" y="4245"/>
                </a:cubicBezTo>
                <a:cubicBezTo>
                  <a:pt x="585" y="3874"/>
                  <a:pt x="850" y="3184"/>
                  <a:pt x="1434" y="2494"/>
                </a:cubicBezTo>
                <a:cubicBezTo>
                  <a:pt x="1964" y="1910"/>
                  <a:pt x="2654" y="1433"/>
                  <a:pt x="3450" y="1114"/>
                </a:cubicBezTo>
                <a:cubicBezTo>
                  <a:pt x="4511" y="690"/>
                  <a:pt x="5785" y="478"/>
                  <a:pt x="7218" y="478"/>
                </a:cubicBezTo>
                <a:close/>
                <a:moveTo>
                  <a:pt x="6315" y="4564"/>
                </a:moveTo>
                <a:cubicBezTo>
                  <a:pt x="6315" y="4617"/>
                  <a:pt x="6315" y="4723"/>
                  <a:pt x="6315" y="4776"/>
                </a:cubicBezTo>
                <a:cubicBezTo>
                  <a:pt x="5307" y="4776"/>
                  <a:pt x="4352" y="4670"/>
                  <a:pt x="3503" y="4617"/>
                </a:cubicBezTo>
                <a:cubicBezTo>
                  <a:pt x="4352" y="4564"/>
                  <a:pt x="5307" y="4564"/>
                  <a:pt x="6315" y="4564"/>
                </a:cubicBezTo>
                <a:close/>
                <a:moveTo>
                  <a:pt x="13744" y="4351"/>
                </a:moveTo>
                <a:lnTo>
                  <a:pt x="13744" y="4351"/>
                </a:lnTo>
                <a:cubicBezTo>
                  <a:pt x="12736" y="4564"/>
                  <a:pt x="11357" y="4723"/>
                  <a:pt x="9659" y="4829"/>
                </a:cubicBezTo>
                <a:cubicBezTo>
                  <a:pt x="9712" y="4723"/>
                  <a:pt x="9712" y="4564"/>
                  <a:pt x="9712" y="4457"/>
                </a:cubicBezTo>
                <a:cubicBezTo>
                  <a:pt x="11091" y="4404"/>
                  <a:pt x="12471" y="4404"/>
                  <a:pt x="13744" y="4351"/>
                </a:cubicBezTo>
                <a:close/>
                <a:moveTo>
                  <a:pt x="9287" y="4457"/>
                </a:moveTo>
                <a:lnTo>
                  <a:pt x="9287" y="4457"/>
                </a:lnTo>
                <a:cubicBezTo>
                  <a:pt x="9181" y="5094"/>
                  <a:pt x="9128" y="5784"/>
                  <a:pt x="9128" y="6474"/>
                </a:cubicBezTo>
                <a:cubicBezTo>
                  <a:pt x="8916" y="6527"/>
                  <a:pt x="8544" y="6527"/>
                  <a:pt x="8067" y="6527"/>
                </a:cubicBezTo>
                <a:cubicBezTo>
                  <a:pt x="7589" y="6527"/>
                  <a:pt x="7058" y="6527"/>
                  <a:pt x="6634" y="6421"/>
                </a:cubicBezTo>
                <a:cubicBezTo>
                  <a:pt x="6687" y="5572"/>
                  <a:pt x="6740" y="4829"/>
                  <a:pt x="6740" y="4564"/>
                </a:cubicBezTo>
                <a:cubicBezTo>
                  <a:pt x="7589" y="4511"/>
                  <a:pt x="8438" y="4511"/>
                  <a:pt x="9287" y="4457"/>
                </a:cubicBezTo>
                <a:close/>
                <a:moveTo>
                  <a:pt x="6422" y="6845"/>
                </a:moveTo>
                <a:cubicBezTo>
                  <a:pt x="6528" y="6845"/>
                  <a:pt x="6634" y="6845"/>
                  <a:pt x="6740" y="6898"/>
                </a:cubicBezTo>
                <a:lnTo>
                  <a:pt x="6581" y="7270"/>
                </a:lnTo>
                <a:cubicBezTo>
                  <a:pt x="6369" y="7217"/>
                  <a:pt x="6156" y="7164"/>
                  <a:pt x="5997" y="7164"/>
                </a:cubicBezTo>
                <a:lnTo>
                  <a:pt x="6422" y="6845"/>
                </a:lnTo>
                <a:close/>
                <a:moveTo>
                  <a:pt x="9287" y="6898"/>
                </a:moveTo>
                <a:cubicBezTo>
                  <a:pt x="9340" y="6951"/>
                  <a:pt x="9552" y="7111"/>
                  <a:pt x="9712" y="7270"/>
                </a:cubicBezTo>
                <a:cubicBezTo>
                  <a:pt x="9446" y="7323"/>
                  <a:pt x="9181" y="7323"/>
                  <a:pt x="8916" y="7323"/>
                </a:cubicBezTo>
                <a:lnTo>
                  <a:pt x="8809" y="6951"/>
                </a:lnTo>
                <a:cubicBezTo>
                  <a:pt x="9022" y="6951"/>
                  <a:pt x="9181" y="6898"/>
                  <a:pt x="9287" y="6898"/>
                </a:cubicBezTo>
                <a:close/>
                <a:moveTo>
                  <a:pt x="7483" y="6951"/>
                </a:moveTo>
                <a:lnTo>
                  <a:pt x="7430" y="7376"/>
                </a:lnTo>
                <a:cubicBezTo>
                  <a:pt x="7218" y="7376"/>
                  <a:pt x="7058" y="7323"/>
                  <a:pt x="6899" y="7323"/>
                </a:cubicBezTo>
                <a:lnTo>
                  <a:pt x="7058" y="6951"/>
                </a:lnTo>
                <a:close/>
                <a:moveTo>
                  <a:pt x="8544" y="6951"/>
                </a:moveTo>
                <a:lnTo>
                  <a:pt x="8650" y="7376"/>
                </a:lnTo>
                <a:lnTo>
                  <a:pt x="7748" y="7376"/>
                </a:lnTo>
                <a:lnTo>
                  <a:pt x="7748" y="6951"/>
                </a:lnTo>
                <a:close/>
                <a:moveTo>
                  <a:pt x="6528" y="7694"/>
                </a:moveTo>
                <a:cubicBezTo>
                  <a:pt x="6899" y="7747"/>
                  <a:pt x="7430" y="7800"/>
                  <a:pt x="8067" y="7800"/>
                </a:cubicBezTo>
                <a:lnTo>
                  <a:pt x="9128" y="7800"/>
                </a:lnTo>
                <a:cubicBezTo>
                  <a:pt x="9234" y="10454"/>
                  <a:pt x="9818" y="13054"/>
                  <a:pt x="10136" y="14062"/>
                </a:cubicBezTo>
                <a:cubicBezTo>
                  <a:pt x="9760" y="14227"/>
                  <a:pt x="9101" y="14298"/>
                  <a:pt x="8392" y="14298"/>
                </a:cubicBezTo>
                <a:cubicBezTo>
                  <a:pt x="7503" y="14298"/>
                  <a:pt x="6535" y="14186"/>
                  <a:pt x="5944" y="14009"/>
                </a:cubicBezTo>
                <a:cubicBezTo>
                  <a:pt x="6050" y="13107"/>
                  <a:pt x="6315" y="10188"/>
                  <a:pt x="6528" y="7694"/>
                </a:cubicBezTo>
                <a:close/>
                <a:moveTo>
                  <a:pt x="7218" y="0"/>
                </a:moveTo>
                <a:cubicBezTo>
                  <a:pt x="5732" y="0"/>
                  <a:pt x="4405" y="265"/>
                  <a:pt x="3291" y="690"/>
                </a:cubicBezTo>
                <a:cubicBezTo>
                  <a:pt x="2442" y="1061"/>
                  <a:pt x="1699" y="1539"/>
                  <a:pt x="1115" y="2176"/>
                </a:cubicBezTo>
                <a:cubicBezTo>
                  <a:pt x="160" y="3290"/>
                  <a:pt x="1" y="4404"/>
                  <a:pt x="1" y="4404"/>
                </a:cubicBezTo>
                <a:cubicBezTo>
                  <a:pt x="1" y="4564"/>
                  <a:pt x="54" y="4670"/>
                  <a:pt x="213" y="4670"/>
                </a:cubicBezTo>
                <a:cubicBezTo>
                  <a:pt x="213" y="4670"/>
                  <a:pt x="3132" y="5094"/>
                  <a:pt x="6262" y="5253"/>
                </a:cubicBezTo>
                <a:cubicBezTo>
                  <a:pt x="6262" y="5572"/>
                  <a:pt x="6209" y="5996"/>
                  <a:pt x="6156" y="6474"/>
                </a:cubicBezTo>
                <a:lnTo>
                  <a:pt x="5360" y="7058"/>
                </a:lnTo>
                <a:cubicBezTo>
                  <a:pt x="5307" y="7111"/>
                  <a:pt x="5254" y="7164"/>
                  <a:pt x="5254" y="7270"/>
                </a:cubicBezTo>
                <a:cubicBezTo>
                  <a:pt x="5307" y="7323"/>
                  <a:pt x="5360" y="7376"/>
                  <a:pt x="5413" y="7429"/>
                </a:cubicBezTo>
                <a:cubicBezTo>
                  <a:pt x="5413" y="7429"/>
                  <a:pt x="5679" y="7535"/>
                  <a:pt x="6103" y="7588"/>
                </a:cubicBezTo>
                <a:cubicBezTo>
                  <a:pt x="5785" y="11356"/>
                  <a:pt x="5573" y="13691"/>
                  <a:pt x="5466" y="14115"/>
                </a:cubicBezTo>
                <a:cubicBezTo>
                  <a:pt x="5413" y="14221"/>
                  <a:pt x="5466" y="14327"/>
                  <a:pt x="5573" y="14380"/>
                </a:cubicBezTo>
                <a:cubicBezTo>
                  <a:pt x="6156" y="14593"/>
                  <a:pt x="7165" y="14752"/>
                  <a:pt x="8120" y="14752"/>
                </a:cubicBezTo>
                <a:lnTo>
                  <a:pt x="8279" y="14752"/>
                </a:lnTo>
                <a:cubicBezTo>
                  <a:pt x="8916" y="14752"/>
                  <a:pt x="9977" y="14699"/>
                  <a:pt x="10508" y="14327"/>
                </a:cubicBezTo>
                <a:cubicBezTo>
                  <a:pt x="10561" y="14274"/>
                  <a:pt x="10614" y="14168"/>
                  <a:pt x="10561" y="14062"/>
                </a:cubicBezTo>
                <a:cubicBezTo>
                  <a:pt x="10348" y="13266"/>
                  <a:pt x="9659" y="10507"/>
                  <a:pt x="9552" y="7694"/>
                </a:cubicBezTo>
                <a:cubicBezTo>
                  <a:pt x="9765" y="7694"/>
                  <a:pt x="9977" y="7641"/>
                  <a:pt x="10189" y="7641"/>
                </a:cubicBezTo>
                <a:cubicBezTo>
                  <a:pt x="10242" y="7588"/>
                  <a:pt x="10348" y="7535"/>
                  <a:pt x="10348" y="7482"/>
                </a:cubicBezTo>
                <a:cubicBezTo>
                  <a:pt x="10401" y="7376"/>
                  <a:pt x="10348" y="7323"/>
                  <a:pt x="10295" y="7270"/>
                </a:cubicBezTo>
                <a:cubicBezTo>
                  <a:pt x="10030" y="6951"/>
                  <a:pt x="9712" y="6686"/>
                  <a:pt x="9552" y="6580"/>
                </a:cubicBezTo>
                <a:cubicBezTo>
                  <a:pt x="9552" y="6102"/>
                  <a:pt x="9552" y="5678"/>
                  <a:pt x="9605" y="5253"/>
                </a:cubicBezTo>
                <a:cubicBezTo>
                  <a:pt x="13532" y="5094"/>
                  <a:pt x="15708" y="4351"/>
                  <a:pt x="15814" y="4298"/>
                </a:cubicBezTo>
                <a:cubicBezTo>
                  <a:pt x="15867" y="4298"/>
                  <a:pt x="15920" y="4245"/>
                  <a:pt x="15920" y="4192"/>
                </a:cubicBezTo>
                <a:cubicBezTo>
                  <a:pt x="15973" y="4086"/>
                  <a:pt x="15920" y="4033"/>
                  <a:pt x="15920" y="3980"/>
                </a:cubicBezTo>
                <a:cubicBezTo>
                  <a:pt x="15920" y="3980"/>
                  <a:pt x="15389" y="2972"/>
                  <a:pt x="14010" y="2017"/>
                </a:cubicBezTo>
                <a:cubicBezTo>
                  <a:pt x="13267" y="1433"/>
                  <a:pt x="12365" y="955"/>
                  <a:pt x="11357" y="637"/>
                </a:cubicBezTo>
                <a:cubicBezTo>
                  <a:pt x="10083" y="212"/>
                  <a:pt x="8703" y="0"/>
                  <a:pt x="7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668" name="Google Shape;668;p38"/>
          <p:cNvGrpSpPr/>
          <p:nvPr/>
        </p:nvGrpSpPr>
        <p:grpSpPr>
          <a:xfrm>
            <a:off x="1689220" y="2000247"/>
            <a:ext cx="672268" cy="353704"/>
            <a:chOff x="713231" y="8023305"/>
            <a:chExt cx="1086757" cy="576535"/>
          </a:xfrm>
        </p:grpSpPr>
        <p:sp>
          <p:nvSpPr>
            <p:cNvPr id="669" name="Google Shape;669;p38"/>
            <p:cNvSpPr/>
            <p:nvPr/>
          </p:nvSpPr>
          <p:spPr>
            <a:xfrm>
              <a:off x="713231" y="8023305"/>
              <a:ext cx="1086757" cy="576535"/>
            </a:xfrm>
            <a:custGeom>
              <a:avLst/>
              <a:gdLst/>
              <a:ahLst/>
              <a:cxnLst/>
              <a:rect l="l" t="t" r="r" b="b"/>
              <a:pathLst>
                <a:path w="16929" h="8981" extrusionOk="0">
                  <a:moveTo>
                    <a:pt x="4604" y="429"/>
                  </a:moveTo>
                  <a:cubicBezTo>
                    <a:pt x="6196" y="429"/>
                    <a:pt x="8932" y="1308"/>
                    <a:pt x="10189" y="1711"/>
                  </a:cubicBezTo>
                  <a:cubicBezTo>
                    <a:pt x="10561" y="1870"/>
                    <a:pt x="10932" y="1976"/>
                    <a:pt x="11304" y="2135"/>
                  </a:cubicBezTo>
                  <a:cubicBezTo>
                    <a:pt x="11728" y="2347"/>
                    <a:pt x="12312" y="2613"/>
                    <a:pt x="12312" y="2613"/>
                  </a:cubicBezTo>
                  <a:lnTo>
                    <a:pt x="12365" y="2613"/>
                  </a:lnTo>
                  <a:cubicBezTo>
                    <a:pt x="12418" y="2613"/>
                    <a:pt x="12471" y="2560"/>
                    <a:pt x="12471" y="2507"/>
                  </a:cubicBezTo>
                  <a:cubicBezTo>
                    <a:pt x="12524" y="2453"/>
                    <a:pt x="12471" y="2347"/>
                    <a:pt x="12418" y="2347"/>
                  </a:cubicBezTo>
                  <a:lnTo>
                    <a:pt x="11516" y="1923"/>
                  </a:lnTo>
                  <a:cubicBezTo>
                    <a:pt x="12046" y="1923"/>
                    <a:pt x="12842" y="1870"/>
                    <a:pt x="13638" y="1870"/>
                  </a:cubicBezTo>
                  <a:cubicBezTo>
                    <a:pt x="15973" y="2029"/>
                    <a:pt x="16451" y="3249"/>
                    <a:pt x="16504" y="3674"/>
                  </a:cubicBezTo>
                  <a:cubicBezTo>
                    <a:pt x="16345" y="3780"/>
                    <a:pt x="16185" y="3833"/>
                    <a:pt x="16026" y="3939"/>
                  </a:cubicBezTo>
                  <a:cubicBezTo>
                    <a:pt x="15920" y="3674"/>
                    <a:pt x="15708" y="3356"/>
                    <a:pt x="15708" y="3356"/>
                  </a:cubicBezTo>
                  <a:cubicBezTo>
                    <a:pt x="15677" y="3293"/>
                    <a:pt x="15627" y="3268"/>
                    <a:pt x="15581" y="3268"/>
                  </a:cubicBezTo>
                  <a:cubicBezTo>
                    <a:pt x="15549" y="3268"/>
                    <a:pt x="15518" y="3280"/>
                    <a:pt x="15496" y="3302"/>
                  </a:cubicBezTo>
                  <a:cubicBezTo>
                    <a:pt x="15389" y="3356"/>
                    <a:pt x="15389" y="3409"/>
                    <a:pt x="15443" y="3515"/>
                  </a:cubicBezTo>
                  <a:cubicBezTo>
                    <a:pt x="15496" y="3621"/>
                    <a:pt x="15655" y="3886"/>
                    <a:pt x="15761" y="4045"/>
                  </a:cubicBezTo>
                  <a:cubicBezTo>
                    <a:pt x="15230" y="4311"/>
                    <a:pt x="14593" y="4470"/>
                    <a:pt x="13904" y="4470"/>
                  </a:cubicBezTo>
                  <a:cubicBezTo>
                    <a:pt x="13798" y="4151"/>
                    <a:pt x="13426" y="3780"/>
                    <a:pt x="13373" y="3727"/>
                  </a:cubicBezTo>
                  <a:cubicBezTo>
                    <a:pt x="13346" y="3700"/>
                    <a:pt x="13320" y="3687"/>
                    <a:pt x="13287" y="3687"/>
                  </a:cubicBezTo>
                  <a:cubicBezTo>
                    <a:pt x="13254" y="3687"/>
                    <a:pt x="13214" y="3700"/>
                    <a:pt x="13161" y="3727"/>
                  </a:cubicBezTo>
                  <a:cubicBezTo>
                    <a:pt x="13108" y="3780"/>
                    <a:pt x="13108" y="3833"/>
                    <a:pt x="13161" y="3939"/>
                  </a:cubicBezTo>
                  <a:cubicBezTo>
                    <a:pt x="13320" y="4045"/>
                    <a:pt x="13479" y="4311"/>
                    <a:pt x="13585" y="4523"/>
                  </a:cubicBezTo>
                  <a:cubicBezTo>
                    <a:pt x="13479" y="4523"/>
                    <a:pt x="13373" y="4523"/>
                    <a:pt x="13214" y="4470"/>
                  </a:cubicBezTo>
                  <a:cubicBezTo>
                    <a:pt x="13055" y="3833"/>
                    <a:pt x="12312" y="3302"/>
                    <a:pt x="12312" y="3249"/>
                  </a:cubicBezTo>
                  <a:cubicBezTo>
                    <a:pt x="12268" y="3227"/>
                    <a:pt x="12233" y="3215"/>
                    <a:pt x="12203" y="3215"/>
                  </a:cubicBezTo>
                  <a:cubicBezTo>
                    <a:pt x="12162" y="3215"/>
                    <a:pt x="12131" y="3240"/>
                    <a:pt x="12099" y="3302"/>
                  </a:cubicBezTo>
                  <a:cubicBezTo>
                    <a:pt x="12046" y="3356"/>
                    <a:pt x="12046" y="3409"/>
                    <a:pt x="12099" y="3462"/>
                  </a:cubicBezTo>
                  <a:cubicBezTo>
                    <a:pt x="12099" y="3462"/>
                    <a:pt x="12736" y="3939"/>
                    <a:pt x="12895" y="4470"/>
                  </a:cubicBezTo>
                  <a:cubicBezTo>
                    <a:pt x="12789" y="4417"/>
                    <a:pt x="12683" y="4417"/>
                    <a:pt x="12524" y="4417"/>
                  </a:cubicBezTo>
                  <a:cubicBezTo>
                    <a:pt x="11197" y="4205"/>
                    <a:pt x="9977" y="3621"/>
                    <a:pt x="9234" y="3302"/>
                  </a:cubicBezTo>
                  <a:cubicBezTo>
                    <a:pt x="8969" y="3196"/>
                    <a:pt x="8810" y="3090"/>
                    <a:pt x="8650" y="3037"/>
                  </a:cubicBezTo>
                  <a:cubicBezTo>
                    <a:pt x="8173" y="2878"/>
                    <a:pt x="6952" y="2507"/>
                    <a:pt x="5573" y="2294"/>
                  </a:cubicBezTo>
                  <a:cubicBezTo>
                    <a:pt x="5044" y="2232"/>
                    <a:pt x="4552" y="2206"/>
                    <a:pt x="4097" y="2206"/>
                  </a:cubicBezTo>
                  <a:cubicBezTo>
                    <a:pt x="3774" y="2206"/>
                    <a:pt x="3470" y="2219"/>
                    <a:pt x="3185" y="2241"/>
                  </a:cubicBezTo>
                  <a:cubicBezTo>
                    <a:pt x="3291" y="1604"/>
                    <a:pt x="3715" y="1127"/>
                    <a:pt x="3715" y="1127"/>
                  </a:cubicBezTo>
                  <a:cubicBezTo>
                    <a:pt x="3768" y="1074"/>
                    <a:pt x="3768" y="968"/>
                    <a:pt x="3715" y="915"/>
                  </a:cubicBezTo>
                  <a:cubicBezTo>
                    <a:pt x="3689" y="888"/>
                    <a:pt x="3649" y="875"/>
                    <a:pt x="3609" y="875"/>
                  </a:cubicBezTo>
                  <a:cubicBezTo>
                    <a:pt x="3569" y="875"/>
                    <a:pt x="3530" y="888"/>
                    <a:pt x="3503" y="915"/>
                  </a:cubicBezTo>
                  <a:cubicBezTo>
                    <a:pt x="3503" y="915"/>
                    <a:pt x="2972" y="1551"/>
                    <a:pt x="2919" y="2294"/>
                  </a:cubicBezTo>
                  <a:cubicBezTo>
                    <a:pt x="2495" y="2347"/>
                    <a:pt x="2123" y="2507"/>
                    <a:pt x="1805" y="2666"/>
                  </a:cubicBezTo>
                  <a:cubicBezTo>
                    <a:pt x="1327" y="2931"/>
                    <a:pt x="1009" y="3196"/>
                    <a:pt x="744" y="3462"/>
                  </a:cubicBezTo>
                  <a:cubicBezTo>
                    <a:pt x="956" y="3037"/>
                    <a:pt x="1327" y="2453"/>
                    <a:pt x="1805" y="1870"/>
                  </a:cubicBezTo>
                  <a:cubicBezTo>
                    <a:pt x="2866" y="702"/>
                    <a:pt x="3875" y="490"/>
                    <a:pt x="4352" y="437"/>
                  </a:cubicBezTo>
                  <a:cubicBezTo>
                    <a:pt x="4432" y="432"/>
                    <a:pt x="4516" y="429"/>
                    <a:pt x="4604" y="429"/>
                  </a:cubicBezTo>
                  <a:close/>
                  <a:moveTo>
                    <a:pt x="11410" y="4576"/>
                  </a:moveTo>
                  <a:cubicBezTo>
                    <a:pt x="11569" y="4629"/>
                    <a:pt x="11781" y="4682"/>
                    <a:pt x="11993" y="4735"/>
                  </a:cubicBezTo>
                  <a:cubicBezTo>
                    <a:pt x="11781" y="4788"/>
                    <a:pt x="11516" y="4841"/>
                    <a:pt x="11357" y="4841"/>
                  </a:cubicBezTo>
                  <a:cubicBezTo>
                    <a:pt x="11357" y="4735"/>
                    <a:pt x="11357" y="4629"/>
                    <a:pt x="11410" y="4576"/>
                  </a:cubicBezTo>
                  <a:close/>
                  <a:moveTo>
                    <a:pt x="12471" y="4841"/>
                  </a:moveTo>
                  <a:cubicBezTo>
                    <a:pt x="12895" y="4894"/>
                    <a:pt x="13267" y="4947"/>
                    <a:pt x="13691" y="4947"/>
                  </a:cubicBezTo>
                  <a:cubicBezTo>
                    <a:pt x="13912" y="4947"/>
                    <a:pt x="14132" y="4911"/>
                    <a:pt x="14352" y="4898"/>
                  </a:cubicBezTo>
                  <a:lnTo>
                    <a:pt x="14352" y="4898"/>
                  </a:lnTo>
                  <a:cubicBezTo>
                    <a:pt x="14291" y="4904"/>
                    <a:pt x="14230" y="4917"/>
                    <a:pt x="14169" y="4947"/>
                  </a:cubicBezTo>
                  <a:cubicBezTo>
                    <a:pt x="13214" y="5160"/>
                    <a:pt x="12099" y="5266"/>
                    <a:pt x="11304" y="5319"/>
                  </a:cubicBezTo>
                  <a:cubicBezTo>
                    <a:pt x="11304" y="5266"/>
                    <a:pt x="11304" y="5213"/>
                    <a:pt x="11304" y="5160"/>
                  </a:cubicBezTo>
                  <a:cubicBezTo>
                    <a:pt x="11410" y="5107"/>
                    <a:pt x="11569" y="5107"/>
                    <a:pt x="11728" y="5107"/>
                  </a:cubicBezTo>
                  <a:cubicBezTo>
                    <a:pt x="12046" y="5054"/>
                    <a:pt x="12312" y="4947"/>
                    <a:pt x="12471" y="4841"/>
                  </a:cubicBezTo>
                  <a:close/>
                  <a:moveTo>
                    <a:pt x="4016" y="2619"/>
                  </a:moveTo>
                  <a:cubicBezTo>
                    <a:pt x="4314" y="2619"/>
                    <a:pt x="4623" y="2636"/>
                    <a:pt x="4936" y="2666"/>
                  </a:cubicBezTo>
                  <a:lnTo>
                    <a:pt x="5413" y="3090"/>
                  </a:lnTo>
                  <a:cubicBezTo>
                    <a:pt x="5413" y="3143"/>
                    <a:pt x="5413" y="3196"/>
                    <a:pt x="5413" y="3302"/>
                  </a:cubicBezTo>
                  <a:cubicBezTo>
                    <a:pt x="4955" y="3119"/>
                    <a:pt x="3983" y="2857"/>
                    <a:pt x="3179" y="2857"/>
                  </a:cubicBezTo>
                  <a:cubicBezTo>
                    <a:pt x="3052" y="2857"/>
                    <a:pt x="2929" y="2863"/>
                    <a:pt x="2813" y="2878"/>
                  </a:cubicBezTo>
                  <a:cubicBezTo>
                    <a:pt x="2760" y="2878"/>
                    <a:pt x="2707" y="2931"/>
                    <a:pt x="2707" y="3037"/>
                  </a:cubicBezTo>
                  <a:cubicBezTo>
                    <a:pt x="2707" y="3090"/>
                    <a:pt x="2760" y="3143"/>
                    <a:pt x="2866" y="3143"/>
                  </a:cubicBezTo>
                  <a:cubicBezTo>
                    <a:pt x="2922" y="3140"/>
                    <a:pt x="2980" y="3138"/>
                    <a:pt x="3040" y="3138"/>
                  </a:cubicBezTo>
                  <a:cubicBezTo>
                    <a:pt x="3886" y="3138"/>
                    <a:pt x="5070" y="3472"/>
                    <a:pt x="5466" y="3621"/>
                  </a:cubicBezTo>
                  <a:cubicBezTo>
                    <a:pt x="5466" y="3674"/>
                    <a:pt x="5520" y="3727"/>
                    <a:pt x="5520" y="3780"/>
                  </a:cubicBezTo>
                  <a:cubicBezTo>
                    <a:pt x="4883" y="3780"/>
                    <a:pt x="3185" y="3886"/>
                    <a:pt x="1168" y="4364"/>
                  </a:cubicBezTo>
                  <a:cubicBezTo>
                    <a:pt x="1115" y="4364"/>
                    <a:pt x="1062" y="4417"/>
                    <a:pt x="1062" y="4470"/>
                  </a:cubicBezTo>
                  <a:cubicBezTo>
                    <a:pt x="1062" y="4576"/>
                    <a:pt x="1115" y="4629"/>
                    <a:pt x="1221" y="4629"/>
                  </a:cubicBezTo>
                  <a:cubicBezTo>
                    <a:pt x="3291" y="4151"/>
                    <a:pt x="4989" y="4098"/>
                    <a:pt x="5573" y="4098"/>
                  </a:cubicBezTo>
                  <a:cubicBezTo>
                    <a:pt x="5573" y="4098"/>
                    <a:pt x="5573" y="4151"/>
                    <a:pt x="5573" y="4205"/>
                  </a:cubicBezTo>
                  <a:cubicBezTo>
                    <a:pt x="5307" y="4205"/>
                    <a:pt x="4830" y="4311"/>
                    <a:pt x="4299" y="4417"/>
                  </a:cubicBezTo>
                  <a:cubicBezTo>
                    <a:pt x="3185" y="4682"/>
                    <a:pt x="2389" y="5001"/>
                    <a:pt x="1858" y="5425"/>
                  </a:cubicBezTo>
                  <a:cubicBezTo>
                    <a:pt x="1805" y="5478"/>
                    <a:pt x="1805" y="5584"/>
                    <a:pt x="1858" y="5637"/>
                  </a:cubicBezTo>
                  <a:cubicBezTo>
                    <a:pt x="1858" y="5690"/>
                    <a:pt x="1911" y="5690"/>
                    <a:pt x="1964" y="5690"/>
                  </a:cubicBezTo>
                  <a:lnTo>
                    <a:pt x="2017" y="5690"/>
                  </a:lnTo>
                  <a:cubicBezTo>
                    <a:pt x="3026" y="4841"/>
                    <a:pt x="5042" y="4576"/>
                    <a:pt x="5679" y="4470"/>
                  </a:cubicBezTo>
                  <a:cubicBezTo>
                    <a:pt x="5679" y="4523"/>
                    <a:pt x="5679" y="4523"/>
                    <a:pt x="5679" y="4523"/>
                  </a:cubicBezTo>
                  <a:cubicBezTo>
                    <a:pt x="5201" y="4682"/>
                    <a:pt x="4193" y="5001"/>
                    <a:pt x="3662" y="5637"/>
                  </a:cubicBezTo>
                  <a:cubicBezTo>
                    <a:pt x="3662" y="5690"/>
                    <a:pt x="3662" y="5743"/>
                    <a:pt x="3662" y="5796"/>
                  </a:cubicBezTo>
                  <a:cubicBezTo>
                    <a:pt x="3715" y="5850"/>
                    <a:pt x="3768" y="5850"/>
                    <a:pt x="3768" y="5850"/>
                  </a:cubicBezTo>
                  <a:cubicBezTo>
                    <a:pt x="3821" y="5850"/>
                    <a:pt x="3875" y="5850"/>
                    <a:pt x="3928" y="5796"/>
                  </a:cubicBezTo>
                  <a:cubicBezTo>
                    <a:pt x="4405" y="5213"/>
                    <a:pt x="5413" y="4894"/>
                    <a:pt x="5838" y="4788"/>
                  </a:cubicBezTo>
                  <a:cubicBezTo>
                    <a:pt x="5891" y="4894"/>
                    <a:pt x="5944" y="5001"/>
                    <a:pt x="6050" y="5213"/>
                  </a:cubicBezTo>
                  <a:cubicBezTo>
                    <a:pt x="5732" y="5213"/>
                    <a:pt x="5307" y="5372"/>
                    <a:pt x="4830" y="5690"/>
                  </a:cubicBezTo>
                  <a:lnTo>
                    <a:pt x="4883" y="5690"/>
                  </a:lnTo>
                  <a:cubicBezTo>
                    <a:pt x="4487" y="5942"/>
                    <a:pt x="3553" y="6292"/>
                    <a:pt x="2663" y="6292"/>
                  </a:cubicBezTo>
                  <a:cubicBezTo>
                    <a:pt x="2241" y="6292"/>
                    <a:pt x="1828" y="6213"/>
                    <a:pt x="1487" y="6009"/>
                  </a:cubicBezTo>
                  <a:cubicBezTo>
                    <a:pt x="903" y="5637"/>
                    <a:pt x="691" y="5319"/>
                    <a:pt x="585" y="5001"/>
                  </a:cubicBezTo>
                  <a:cubicBezTo>
                    <a:pt x="585" y="5001"/>
                    <a:pt x="532" y="4735"/>
                    <a:pt x="691" y="4364"/>
                  </a:cubicBezTo>
                  <a:cubicBezTo>
                    <a:pt x="903" y="3886"/>
                    <a:pt x="1381" y="3409"/>
                    <a:pt x="2017" y="3037"/>
                  </a:cubicBezTo>
                  <a:cubicBezTo>
                    <a:pt x="2552" y="2732"/>
                    <a:pt x="3251" y="2619"/>
                    <a:pt x="4016" y="2619"/>
                  </a:cubicBezTo>
                  <a:close/>
                  <a:moveTo>
                    <a:pt x="5838" y="2772"/>
                  </a:moveTo>
                  <a:lnTo>
                    <a:pt x="5838" y="2772"/>
                  </a:lnTo>
                  <a:cubicBezTo>
                    <a:pt x="7005" y="2984"/>
                    <a:pt x="8067" y="3302"/>
                    <a:pt x="8544" y="3462"/>
                  </a:cubicBezTo>
                  <a:cubicBezTo>
                    <a:pt x="8650" y="3462"/>
                    <a:pt x="8863" y="3568"/>
                    <a:pt x="9075" y="3674"/>
                  </a:cubicBezTo>
                  <a:cubicBezTo>
                    <a:pt x="9552" y="3886"/>
                    <a:pt x="10189" y="4205"/>
                    <a:pt x="10985" y="4417"/>
                  </a:cubicBezTo>
                  <a:cubicBezTo>
                    <a:pt x="10879" y="4841"/>
                    <a:pt x="10773" y="5796"/>
                    <a:pt x="11038" y="6539"/>
                  </a:cubicBezTo>
                  <a:cubicBezTo>
                    <a:pt x="11197" y="7123"/>
                    <a:pt x="11304" y="7654"/>
                    <a:pt x="11304" y="7866"/>
                  </a:cubicBezTo>
                  <a:cubicBezTo>
                    <a:pt x="10553" y="8325"/>
                    <a:pt x="9770" y="8554"/>
                    <a:pt x="8954" y="8554"/>
                  </a:cubicBezTo>
                  <a:cubicBezTo>
                    <a:pt x="8731" y="8554"/>
                    <a:pt x="8506" y="8537"/>
                    <a:pt x="8279" y="8503"/>
                  </a:cubicBezTo>
                  <a:cubicBezTo>
                    <a:pt x="7695" y="8450"/>
                    <a:pt x="7271" y="8290"/>
                    <a:pt x="7058" y="8184"/>
                  </a:cubicBezTo>
                  <a:cubicBezTo>
                    <a:pt x="7483" y="6752"/>
                    <a:pt x="6422" y="4841"/>
                    <a:pt x="6209" y="4470"/>
                  </a:cubicBezTo>
                  <a:cubicBezTo>
                    <a:pt x="5997" y="4151"/>
                    <a:pt x="5891" y="3302"/>
                    <a:pt x="5838" y="2772"/>
                  </a:cubicBezTo>
                  <a:close/>
                  <a:moveTo>
                    <a:pt x="4621" y="1"/>
                  </a:moveTo>
                  <a:cubicBezTo>
                    <a:pt x="4509" y="1"/>
                    <a:pt x="4401" y="4"/>
                    <a:pt x="4299" y="13"/>
                  </a:cubicBezTo>
                  <a:cubicBezTo>
                    <a:pt x="3344" y="66"/>
                    <a:pt x="2336" y="649"/>
                    <a:pt x="1487" y="1604"/>
                  </a:cubicBezTo>
                  <a:cubicBezTo>
                    <a:pt x="797" y="2347"/>
                    <a:pt x="266" y="3302"/>
                    <a:pt x="160" y="3886"/>
                  </a:cubicBezTo>
                  <a:cubicBezTo>
                    <a:pt x="1" y="5001"/>
                    <a:pt x="54" y="5584"/>
                    <a:pt x="1274" y="6380"/>
                  </a:cubicBezTo>
                  <a:cubicBezTo>
                    <a:pt x="1646" y="6645"/>
                    <a:pt x="2176" y="6752"/>
                    <a:pt x="2654" y="6752"/>
                  </a:cubicBezTo>
                  <a:cubicBezTo>
                    <a:pt x="3715" y="6752"/>
                    <a:pt x="4724" y="6274"/>
                    <a:pt x="5095" y="6062"/>
                  </a:cubicBezTo>
                  <a:cubicBezTo>
                    <a:pt x="5626" y="5683"/>
                    <a:pt x="5967" y="5629"/>
                    <a:pt x="6138" y="5629"/>
                  </a:cubicBezTo>
                  <a:cubicBezTo>
                    <a:pt x="6206" y="5629"/>
                    <a:pt x="6247" y="5637"/>
                    <a:pt x="6262" y="5637"/>
                  </a:cubicBezTo>
                  <a:cubicBezTo>
                    <a:pt x="6369" y="5850"/>
                    <a:pt x="6422" y="6062"/>
                    <a:pt x="6475" y="6274"/>
                  </a:cubicBezTo>
                  <a:cubicBezTo>
                    <a:pt x="6740" y="7070"/>
                    <a:pt x="6740" y="7707"/>
                    <a:pt x="6581" y="8237"/>
                  </a:cubicBezTo>
                  <a:cubicBezTo>
                    <a:pt x="6528" y="8290"/>
                    <a:pt x="6581" y="8450"/>
                    <a:pt x="6634" y="8503"/>
                  </a:cubicBezTo>
                  <a:cubicBezTo>
                    <a:pt x="6687" y="8503"/>
                    <a:pt x="7271" y="8821"/>
                    <a:pt x="8173" y="8927"/>
                  </a:cubicBezTo>
                  <a:cubicBezTo>
                    <a:pt x="8385" y="8980"/>
                    <a:pt x="8597" y="8980"/>
                    <a:pt x="8863" y="8980"/>
                  </a:cubicBezTo>
                  <a:cubicBezTo>
                    <a:pt x="9605" y="8980"/>
                    <a:pt x="10614" y="8821"/>
                    <a:pt x="11622" y="8184"/>
                  </a:cubicBezTo>
                  <a:cubicBezTo>
                    <a:pt x="11675" y="8131"/>
                    <a:pt x="11728" y="8025"/>
                    <a:pt x="11728" y="7972"/>
                  </a:cubicBezTo>
                  <a:cubicBezTo>
                    <a:pt x="11728" y="7919"/>
                    <a:pt x="11675" y="7282"/>
                    <a:pt x="11410" y="6380"/>
                  </a:cubicBezTo>
                  <a:cubicBezTo>
                    <a:pt x="11357" y="6168"/>
                    <a:pt x="11304" y="5956"/>
                    <a:pt x="11304" y="5743"/>
                  </a:cubicBezTo>
                  <a:cubicBezTo>
                    <a:pt x="13214" y="5637"/>
                    <a:pt x="16238" y="5266"/>
                    <a:pt x="16928" y="3833"/>
                  </a:cubicBezTo>
                  <a:lnTo>
                    <a:pt x="16928" y="3780"/>
                  </a:lnTo>
                  <a:lnTo>
                    <a:pt x="16928" y="3727"/>
                  </a:lnTo>
                  <a:cubicBezTo>
                    <a:pt x="16928" y="3727"/>
                    <a:pt x="16875" y="3196"/>
                    <a:pt x="16451" y="2613"/>
                  </a:cubicBezTo>
                  <a:cubicBezTo>
                    <a:pt x="16079" y="2135"/>
                    <a:pt x="15230" y="1551"/>
                    <a:pt x="13638" y="1445"/>
                  </a:cubicBezTo>
                  <a:cubicBezTo>
                    <a:pt x="12471" y="1445"/>
                    <a:pt x="11197" y="1498"/>
                    <a:pt x="10985" y="1551"/>
                  </a:cubicBezTo>
                  <a:cubicBezTo>
                    <a:pt x="10481" y="1350"/>
                    <a:pt x="6726" y="1"/>
                    <a:pt x="4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1275322" y="8308908"/>
              <a:ext cx="47761" cy="195538"/>
            </a:xfrm>
            <a:custGeom>
              <a:avLst/>
              <a:gdLst/>
              <a:ahLst/>
              <a:cxnLst/>
              <a:rect l="l" t="t" r="r" b="b"/>
              <a:pathLst>
                <a:path w="744" h="3046" extrusionOk="0">
                  <a:moveTo>
                    <a:pt x="586" y="0"/>
                  </a:moveTo>
                  <a:cubicBezTo>
                    <a:pt x="535" y="0"/>
                    <a:pt x="478" y="49"/>
                    <a:pt x="478" y="127"/>
                  </a:cubicBezTo>
                  <a:cubicBezTo>
                    <a:pt x="425" y="180"/>
                    <a:pt x="0" y="1931"/>
                    <a:pt x="266" y="2939"/>
                  </a:cubicBezTo>
                  <a:cubicBezTo>
                    <a:pt x="319" y="2992"/>
                    <a:pt x="372" y="3045"/>
                    <a:pt x="425" y="3045"/>
                  </a:cubicBezTo>
                  <a:lnTo>
                    <a:pt x="478" y="3045"/>
                  </a:lnTo>
                  <a:cubicBezTo>
                    <a:pt x="531" y="3045"/>
                    <a:pt x="584" y="2939"/>
                    <a:pt x="584" y="2886"/>
                  </a:cubicBezTo>
                  <a:cubicBezTo>
                    <a:pt x="266" y="1931"/>
                    <a:pt x="743" y="180"/>
                    <a:pt x="743" y="180"/>
                  </a:cubicBezTo>
                  <a:cubicBezTo>
                    <a:pt x="743" y="74"/>
                    <a:pt x="743" y="21"/>
                    <a:pt x="637" y="21"/>
                  </a:cubicBezTo>
                  <a:cubicBezTo>
                    <a:pt x="623" y="7"/>
                    <a:pt x="605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1316214" y="8361291"/>
              <a:ext cx="27283" cy="102263"/>
            </a:xfrm>
            <a:custGeom>
              <a:avLst/>
              <a:gdLst/>
              <a:ahLst/>
              <a:cxnLst/>
              <a:rect l="l" t="t" r="r" b="b"/>
              <a:pathLst>
                <a:path w="425" h="1593" extrusionOk="0">
                  <a:moveTo>
                    <a:pt x="266" y="1"/>
                  </a:moveTo>
                  <a:cubicBezTo>
                    <a:pt x="212" y="1"/>
                    <a:pt x="106" y="54"/>
                    <a:pt x="106" y="160"/>
                  </a:cubicBezTo>
                  <a:cubicBezTo>
                    <a:pt x="106" y="160"/>
                    <a:pt x="0" y="1009"/>
                    <a:pt x="106" y="1487"/>
                  </a:cubicBezTo>
                  <a:cubicBezTo>
                    <a:pt x="106" y="1593"/>
                    <a:pt x="159" y="1593"/>
                    <a:pt x="212" y="1593"/>
                  </a:cubicBezTo>
                  <a:lnTo>
                    <a:pt x="266" y="1593"/>
                  </a:lnTo>
                  <a:cubicBezTo>
                    <a:pt x="319" y="1593"/>
                    <a:pt x="372" y="1540"/>
                    <a:pt x="372" y="1434"/>
                  </a:cubicBezTo>
                  <a:cubicBezTo>
                    <a:pt x="266" y="1009"/>
                    <a:pt x="372" y="213"/>
                    <a:pt x="372" y="160"/>
                  </a:cubicBezTo>
                  <a:cubicBezTo>
                    <a:pt x="425" y="107"/>
                    <a:pt x="372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1118622" y="8250876"/>
              <a:ext cx="95458" cy="192264"/>
            </a:xfrm>
            <a:custGeom>
              <a:avLst/>
              <a:gdLst/>
              <a:ahLst/>
              <a:cxnLst/>
              <a:rect l="l" t="t" r="r" b="b"/>
              <a:pathLst>
                <a:path w="1487" h="2995" extrusionOk="0">
                  <a:moveTo>
                    <a:pt x="134" y="1"/>
                  </a:moveTo>
                  <a:cubicBezTo>
                    <a:pt x="111" y="1"/>
                    <a:pt x="85" y="7"/>
                    <a:pt x="54" y="23"/>
                  </a:cubicBezTo>
                  <a:cubicBezTo>
                    <a:pt x="0" y="76"/>
                    <a:pt x="0" y="182"/>
                    <a:pt x="54" y="235"/>
                  </a:cubicBezTo>
                  <a:cubicBezTo>
                    <a:pt x="54" y="288"/>
                    <a:pt x="956" y="1456"/>
                    <a:pt x="1221" y="2835"/>
                  </a:cubicBezTo>
                  <a:cubicBezTo>
                    <a:pt x="1221" y="2941"/>
                    <a:pt x="1274" y="2994"/>
                    <a:pt x="1327" y="2994"/>
                  </a:cubicBezTo>
                  <a:lnTo>
                    <a:pt x="1380" y="2994"/>
                  </a:lnTo>
                  <a:cubicBezTo>
                    <a:pt x="1433" y="2941"/>
                    <a:pt x="1486" y="2888"/>
                    <a:pt x="1486" y="2782"/>
                  </a:cubicBezTo>
                  <a:cubicBezTo>
                    <a:pt x="1221" y="1296"/>
                    <a:pt x="319" y="129"/>
                    <a:pt x="266" y="76"/>
                  </a:cubicBezTo>
                  <a:cubicBezTo>
                    <a:pt x="228" y="38"/>
                    <a:pt x="19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73" name="Google Shape;673;p38"/>
          <p:cNvSpPr/>
          <p:nvPr/>
        </p:nvSpPr>
        <p:spPr>
          <a:xfrm rot="-3987877">
            <a:off x="7041573" y="-326433"/>
            <a:ext cx="1505430" cy="1941737"/>
          </a:xfrm>
          <a:custGeom>
            <a:avLst/>
            <a:gdLst/>
            <a:ahLst/>
            <a:cxnLst/>
            <a:rect l="l" t="t" r="r" b="b"/>
            <a:pathLst>
              <a:path w="107828" h="139079" extrusionOk="0">
                <a:moveTo>
                  <a:pt x="81067" y="1"/>
                </a:moveTo>
                <a:cubicBezTo>
                  <a:pt x="75947" y="1"/>
                  <a:pt x="71037" y="1668"/>
                  <a:pt x="67957" y="5775"/>
                </a:cubicBezTo>
                <a:cubicBezTo>
                  <a:pt x="65292" y="9334"/>
                  <a:pt x="66070" y="14624"/>
                  <a:pt x="64417" y="18728"/>
                </a:cubicBezTo>
                <a:cubicBezTo>
                  <a:pt x="62025" y="24679"/>
                  <a:pt x="57629" y="29736"/>
                  <a:pt x="53175" y="34249"/>
                </a:cubicBezTo>
                <a:cubicBezTo>
                  <a:pt x="42284" y="45315"/>
                  <a:pt x="30244" y="55273"/>
                  <a:pt x="20189" y="67098"/>
                </a:cubicBezTo>
                <a:cubicBezTo>
                  <a:pt x="10134" y="78924"/>
                  <a:pt x="1965" y="93083"/>
                  <a:pt x="701" y="108564"/>
                </a:cubicBezTo>
                <a:cubicBezTo>
                  <a:pt x="1" y="116928"/>
                  <a:pt x="1595" y="125874"/>
                  <a:pt x="7080" y="132215"/>
                </a:cubicBezTo>
                <a:cubicBezTo>
                  <a:pt x="10731" y="136435"/>
                  <a:pt x="16380" y="139078"/>
                  <a:pt x="21855" y="139078"/>
                </a:cubicBezTo>
                <a:cubicBezTo>
                  <a:pt x="24606" y="139078"/>
                  <a:pt x="27313" y="138411"/>
                  <a:pt x="29700" y="136941"/>
                </a:cubicBezTo>
                <a:cubicBezTo>
                  <a:pt x="33492" y="134588"/>
                  <a:pt x="36001" y="130659"/>
                  <a:pt x="38160" y="126769"/>
                </a:cubicBezTo>
                <a:cubicBezTo>
                  <a:pt x="44462" y="115450"/>
                  <a:pt x="49207" y="102944"/>
                  <a:pt x="58193" y="93588"/>
                </a:cubicBezTo>
                <a:cubicBezTo>
                  <a:pt x="65525" y="85964"/>
                  <a:pt x="75153" y="80985"/>
                  <a:pt x="83341" y="74256"/>
                </a:cubicBezTo>
                <a:cubicBezTo>
                  <a:pt x="89643" y="69102"/>
                  <a:pt x="95069" y="62897"/>
                  <a:pt x="99367" y="55954"/>
                </a:cubicBezTo>
                <a:cubicBezTo>
                  <a:pt x="104210" y="48155"/>
                  <a:pt x="107633" y="39228"/>
                  <a:pt x="107731" y="30028"/>
                </a:cubicBezTo>
                <a:cubicBezTo>
                  <a:pt x="107828" y="20828"/>
                  <a:pt x="104269" y="11376"/>
                  <a:pt x="97189" y="5522"/>
                </a:cubicBezTo>
                <a:cubicBezTo>
                  <a:pt x="93221" y="2243"/>
                  <a:pt x="87003" y="1"/>
                  <a:pt x="8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74" name="Google Shape;674;p38"/>
          <p:cNvSpPr/>
          <p:nvPr/>
        </p:nvSpPr>
        <p:spPr>
          <a:xfrm rot="-3113064">
            <a:off x="7356114" y="148512"/>
            <a:ext cx="1032837" cy="1231921"/>
          </a:xfrm>
          <a:custGeom>
            <a:avLst/>
            <a:gdLst/>
            <a:ahLst/>
            <a:cxnLst/>
            <a:rect l="l" t="t" r="r" b="b"/>
            <a:pathLst>
              <a:path w="55101" h="65722" extrusionOk="0">
                <a:moveTo>
                  <a:pt x="26238" y="333"/>
                </a:moveTo>
                <a:cubicBezTo>
                  <a:pt x="26529" y="333"/>
                  <a:pt x="26821" y="333"/>
                  <a:pt x="27113" y="352"/>
                </a:cubicBezTo>
                <a:cubicBezTo>
                  <a:pt x="32617" y="605"/>
                  <a:pt x="37907" y="3406"/>
                  <a:pt x="41642" y="8035"/>
                </a:cubicBezTo>
                <a:cubicBezTo>
                  <a:pt x="42731" y="9377"/>
                  <a:pt x="43937" y="10738"/>
                  <a:pt x="45104" y="12042"/>
                </a:cubicBezTo>
                <a:cubicBezTo>
                  <a:pt x="47418" y="14667"/>
                  <a:pt x="49830" y="17371"/>
                  <a:pt x="51580" y="20288"/>
                </a:cubicBezTo>
                <a:cubicBezTo>
                  <a:pt x="54089" y="24431"/>
                  <a:pt x="54770" y="29099"/>
                  <a:pt x="53408" y="32755"/>
                </a:cubicBezTo>
                <a:cubicBezTo>
                  <a:pt x="52008" y="36489"/>
                  <a:pt x="48741" y="38959"/>
                  <a:pt x="46251" y="40379"/>
                </a:cubicBezTo>
                <a:cubicBezTo>
                  <a:pt x="43976" y="41682"/>
                  <a:pt x="41486" y="42635"/>
                  <a:pt x="39055" y="43550"/>
                </a:cubicBezTo>
                <a:cubicBezTo>
                  <a:pt x="38180" y="43900"/>
                  <a:pt x="37265" y="44250"/>
                  <a:pt x="36371" y="44600"/>
                </a:cubicBezTo>
                <a:cubicBezTo>
                  <a:pt x="32092" y="46331"/>
                  <a:pt x="27969" y="48509"/>
                  <a:pt x="24098" y="51038"/>
                </a:cubicBezTo>
                <a:cubicBezTo>
                  <a:pt x="21434" y="52769"/>
                  <a:pt x="18555" y="54986"/>
                  <a:pt x="17427" y="58175"/>
                </a:cubicBezTo>
                <a:cubicBezTo>
                  <a:pt x="17174" y="58876"/>
                  <a:pt x="16999" y="59615"/>
                  <a:pt x="16824" y="60354"/>
                </a:cubicBezTo>
                <a:cubicBezTo>
                  <a:pt x="16319" y="62396"/>
                  <a:pt x="15852" y="64321"/>
                  <a:pt x="14121" y="65119"/>
                </a:cubicBezTo>
                <a:cubicBezTo>
                  <a:pt x="13678" y="65321"/>
                  <a:pt x="13220" y="65405"/>
                  <a:pt x="12765" y="65405"/>
                </a:cubicBezTo>
                <a:cubicBezTo>
                  <a:pt x="11343" y="65405"/>
                  <a:pt x="9952" y="64585"/>
                  <a:pt x="9142" y="64010"/>
                </a:cubicBezTo>
                <a:cubicBezTo>
                  <a:pt x="5232" y="61190"/>
                  <a:pt x="3249" y="56950"/>
                  <a:pt x="2296" y="53877"/>
                </a:cubicBezTo>
                <a:cubicBezTo>
                  <a:pt x="1012" y="49793"/>
                  <a:pt x="701" y="45533"/>
                  <a:pt x="584" y="41546"/>
                </a:cubicBezTo>
                <a:cubicBezTo>
                  <a:pt x="331" y="33650"/>
                  <a:pt x="623" y="23439"/>
                  <a:pt x="5232" y="14570"/>
                </a:cubicBezTo>
                <a:cubicBezTo>
                  <a:pt x="8967" y="7393"/>
                  <a:pt x="16844" y="333"/>
                  <a:pt x="26238" y="333"/>
                </a:cubicBezTo>
                <a:close/>
                <a:moveTo>
                  <a:pt x="26237" y="1"/>
                </a:moveTo>
                <a:cubicBezTo>
                  <a:pt x="16712" y="1"/>
                  <a:pt x="8732" y="7153"/>
                  <a:pt x="4941" y="14434"/>
                </a:cubicBezTo>
                <a:cubicBezTo>
                  <a:pt x="312" y="23361"/>
                  <a:pt x="1" y="33611"/>
                  <a:pt x="253" y="41546"/>
                </a:cubicBezTo>
                <a:cubicBezTo>
                  <a:pt x="389" y="45572"/>
                  <a:pt x="681" y="49851"/>
                  <a:pt x="1984" y="53974"/>
                </a:cubicBezTo>
                <a:cubicBezTo>
                  <a:pt x="2957" y="57086"/>
                  <a:pt x="4960" y="61404"/>
                  <a:pt x="8947" y="64263"/>
                </a:cubicBezTo>
                <a:cubicBezTo>
                  <a:pt x="9803" y="64885"/>
                  <a:pt x="11242" y="65722"/>
                  <a:pt x="12759" y="65722"/>
                </a:cubicBezTo>
                <a:cubicBezTo>
                  <a:pt x="13265" y="65722"/>
                  <a:pt x="13771" y="65625"/>
                  <a:pt x="14257" y="65411"/>
                </a:cubicBezTo>
                <a:cubicBezTo>
                  <a:pt x="16124" y="64555"/>
                  <a:pt x="16630" y="62454"/>
                  <a:pt x="17135" y="60432"/>
                </a:cubicBezTo>
                <a:cubicBezTo>
                  <a:pt x="17310" y="59712"/>
                  <a:pt x="17485" y="58953"/>
                  <a:pt x="17719" y="58292"/>
                </a:cubicBezTo>
                <a:cubicBezTo>
                  <a:pt x="18827" y="55200"/>
                  <a:pt x="21667" y="53021"/>
                  <a:pt x="24293" y="51290"/>
                </a:cubicBezTo>
                <a:cubicBezTo>
                  <a:pt x="28124" y="48781"/>
                  <a:pt x="32228" y="46623"/>
                  <a:pt x="36488" y="44911"/>
                </a:cubicBezTo>
                <a:cubicBezTo>
                  <a:pt x="37382" y="44541"/>
                  <a:pt x="38296" y="44191"/>
                  <a:pt x="39172" y="43861"/>
                </a:cubicBezTo>
                <a:cubicBezTo>
                  <a:pt x="41603" y="42927"/>
                  <a:pt x="44112" y="41974"/>
                  <a:pt x="46407" y="40671"/>
                </a:cubicBezTo>
                <a:cubicBezTo>
                  <a:pt x="48955" y="39212"/>
                  <a:pt x="52280" y="36703"/>
                  <a:pt x="53700" y="32872"/>
                </a:cubicBezTo>
                <a:cubicBezTo>
                  <a:pt x="55101" y="29118"/>
                  <a:pt x="54420" y="24353"/>
                  <a:pt x="51872" y="20132"/>
                </a:cubicBezTo>
                <a:cubicBezTo>
                  <a:pt x="50083" y="17176"/>
                  <a:pt x="47671" y="14473"/>
                  <a:pt x="45337" y="11828"/>
                </a:cubicBezTo>
                <a:cubicBezTo>
                  <a:pt x="44170" y="10525"/>
                  <a:pt x="42984" y="9163"/>
                  <a:pt x="41894" y="7821"/>
                </a:cubicBezTo>
                <a:cubicBezTo>
                  <a:pt x="38102" y="3134"/>
                  <a:pt x="32714" y="294"/>
                  <a:pt x="27132" y="22"/>
                </a:cubicBezTo>
                <a:cubicBezTo>
                  <a:pt x="26833" y="8"/>
                  <a:pt x="26534" y="1"/>
                  <a:pt x="26237" y="1"/>
                </a:cubicBez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75" name="Google Shape;675;p38"/>
          <p:cNvSpPr/>
          <p:nvPr/>
        </p:nvSpPr>
        <p:spPr>
          <a:xfrm rot="-5400000">
            <a:off x="-574630" y="-389972"/>
            <a:ext cx="2435877" cy="2187316"/>
          </a:xfrm>
          <a:custGeom>
            <a:avLst/>
            <a:gdLst/>
            <a:ahLst/>
            <a:cxnLst/>
            <a:rect l="l" t="t" r="r" b="b"/>
            <a:pathLst>
              <a:path w="80859" h="72608" extrusionOk="0">
                <a:moveTo>
                  <a:pt x="32334" y="0"/>
                </a:moveTo>
                <a:cubicBezTo>
                  <a:pt x="12763" y="0"/>
                  <a:pt x="0" y="21516"/>
                  <a:pt x="15645" y="37549"/>
                </a:cubicBezTo>
                <a:cubicBezTo>
                  <a:pt x="24475" y="44065"/>
                  <a:pt x="34491" y="49394"/>
                  <a:pt x="40715" y="58846"/>
                </a:cubicBezTo>
                <a:cubicBezTo>
                  <a:pt x="45436" y="68171"/>
                  <a:pt x="53390" y="72607"/>
                  <a:pt x="60952" y="72607"/>
                </a:cubicBezTo>
                <a:cubicBezTo>
                  <a:pt x="70742" y="72607"/>
                  <a:pt x="79875" y="65172"/>
                  <a:pt x="80489" y="51281"/>
                </a:cubicBezTo>
                <a:cubicBezTo>
                  <a:pt x="80859" y="43306"/>
                  <a:pt x="78369" y="35585"/>
                  <a:pt x="75841" y="28155"/>
                </a:cubicBezTo>
                <a:cubicBezTo>
                  <a:pt x="72398" y="8084"/>
                  <a:pt x="56566" y="2579"/>
                  <a:pt x="38478" y="693"/>
                </a:cubicBezTo>
                <a:cubicBezTo>
                  <a:pt x="36375" y="222"/>
                  <a:pt x="34319" y="0"/>
                  <a:pt x="323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76" name="Google Shape;676;p38"/>
          <p:cNvSpPr/>
          <p:nvPr/>
        </p:nvSpPr>
        <p:spPr>
          <a:xfrm>
            <a:off x="739926" y="114443"/>
            <a:ext cx="1238233" cy="1057833"/>
          </a:xfrm>
          <a:custGeom>
            <a:avLst/>
            <a:gdLst/>
            <a:ahLst/>
            <a:cxnLst/>
            <a:rect l="l" t="t" r="r" b="b"/>
            <a:pathLst>
              <a:path w="115024" h="98266" extrusionOk="0">
                <a:moveTo>
                  <a:pt x="85635" y="1"/>
                </a:moveTo>
                <a:cubicBezTo>
                  <a:pt x="69984" y="1"/>
                  <a:pt x="53933" y="10063"/>
                  <a:pt x="41914" y="18511"/>
                </a:cubicBezTo>
                <a:cubicBezTo>
                  <a:pt x="30555" y="26524"/>
                  <a:pt x="19313" y="35238"/>
                  <a:pt x="11573" y="46790"/>
                </a:cubicBezTo>
                <a:cubicBezTo>
                  <a:pt x="3832" y="58343"/>
                  <a:pt x="0" y="73300"/>
                  <a:pt x="4571" y="86428"/>
                </a:cubicBezTo>
                <a:cubicBezTo>
                  <a:pt x="6639" y="92338"/>
                  <a:pt x="11531" y="98266"/>
                  <a:pt x="17631" y="98266"/>
                </a:cubicBezTo>
                <a:cubicBezTo>
                  <a:pt x="17955" y="98266"/>
                  <a:pt x="18283" y="98249"/>
                  <a:pt x="18613" y="98215"/>
                </a:cubicBezTo>
                <a:cubicBezTo>
                  <a:pt x="20733" y="98001"/>
                  <a:pt x="22698" y="97086"/>
                  <a:pt x="24584" y="96114"/>
                </a:cubicBezTo>
                <a:cubicBezTo>
                  <a:pt x="46095" y="84950"/>
                  <a:pt x="62510" y="63964"/>
                  <a:pt x="86005" y="57993"/>
                </a:cubicBezTo>
                <a:cubicBezTo>
                  <a:pt x="90362" y="56885"/>
                  <a:pt x="94971" y="56301"/>
                  <a:pt x="98842" y="54026"/>
                </a:cubicBezTo>
                <a:cubicBezTo>
                  <a:pt x="103237" y="51419"/>
                  <a:pt x="106155" y="46946"/>
                  <a:pt x="108683" y="42512"/>
                </a:cubicBezTo>
                <a:cubicBezTo>
                  <a:pt x="111503" y="37513"/>
                  <a:pt x="114110" y="32184"/>
                  <a:pt x="114440" y="26466"/>
                </a:cubicBezTo>
                <a:cubicBezTo>
                  <a:pt x="115024" y="16858"/>
                  <a:pt x="108683" y="7581"/>
                  <a:pt x="100048" y="3302"/>
                </a:cubicBezTo>
                <a:cubicBezTo>
                  <a:pt x="95373" y="983"/>
                  <a:pt x="90523" y="1"/>
                  <a:pt x="85635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677" name="Google Shape;6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456372">
            <a:off x="7822347" y="-111259"/>
            <a:ext cx="1872654" cy="1901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8" name="Google Shape;678;p38"/>
          <p:cNvGrpSpPr/>
          <p:nvPr/>
        </p:nvGrpSpPr>
        <p:grpSpPr>
          <a:xfrm rot="8100000">
            <a:off x="-260199" y="3925212"/>
            <a:ext cx="1350628" cy="1836310"/>
            <a:chOff x="-10405100" y="4420213"/>
            <a:chExt cx="1062925" cy="1445150"/>
          </a:xfrm>
        </p:grpSpPr>
        <p:sp>
          <p:nvSpPr>
            <p:cNvPr id="679" name="Google Shape;679;p38"/>
            <p:cNvSpPr/>
            <p:nvPr/>
          </p:nvSpPr>
          <p:spPr>
            <a:xfrm>
              <a:off x="-10305900" y="5618013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439" y="0"/>
                  </a:moveTo>
                  <a:cubicBezTo>
                    <a:pt x="1148" y="20"/>
                    <a:pt x="817" y="117"/>
                    <a:pt x="603" y="292"/>
                  </a:cubicBezTo>
                  <a:cubicBezTo>
                    <a:pt x="408" y="428"/>
                    <a:pt x="311" y="545"/>
                    <a:pt x="175" y="759"/>
                  </a:cubicBezTo>
                  <a:cubicBezTo>
                    <a:pt x="136" y="817"/>
                    <a:pt x="117" y="876"/>
                    <a:pt x="97" y="953"/>
                  </a:cubicBezTo>
                  <a:cubicBezTo>
                    <a:pt x="58" y="1031"/>
                    <a:pt x="39" y="1089"/>
                    <a:pt x="39" y="1167"/>
                  </a:cubicBezTo>
                  <a:cubicBezTo>
                    <a:pt x="0" y="1401"/>
                    <a:pt x="0" y="1615"/>
                    <a:pt x="78" y="1829"/>
                  </a:cubicBezTo>
                  <a:cubicBezTo>
                    <a:pt x="136" y="2023"/>
                    <a:pt x="233" y="2159"/>
                    <a:pt x="370" y="2315"/>
                  </a:cubicBezTo>
                  <a:cubicBezTo>
                    <a:pt x="486" y="2451"/>
                    <a:pt x="622" y="2587"/>
                    <a:pt x="797" y="2645"/>
                  </a:cubicBezTo>
                  <a:cubicBezTo>
                    <a:pt x="817" y="2665"/>
                    <a:pt x="856" y="2684"/>
                    <a:pt x="875" y="2684"/>
                  </a:cubicBezTo>
                  <a:cubicBezTo>
                    <a:pt x="914" y="2723"/>
                    <a:pt x="953" y="2743"/>
                    <a:pt x="992" y="2782"/>
                  </a:cubicBezTo>
                  <a:cubicBezTo>
                    <a:pt x="1109" y="2840"/>
                    <a:pt x="1245" y="2898"/>
                    <a:pt x="1381" y="2918"/>
                  </a:cubicBezTo>
                  <a:cubicBezTo>
                    <a:pt x="1478" y="2937"/>
                    <a:pt x="1595" y="2957"/>
                    <a:pt x="1692" y="2957"/>
                  </a:cubicBezTo>
                  <a:cubicBezTo>
                    <a:pt x="1731" y="2957"/>
                    <a:pt x="1770" y="2957"/>
                    <a:pt x="1809" y="2937"/>
                  </a:cubicBezTo>
                  <a:cubicBezTo>
                    <a:pt x="1906" y="2937"/>
                    <a:pt x="2023" y="2918"/>
                    <a:pt x="2120" y="2879"/>
                  </a:cubicBezTo>
                  <a:cubicBezTo>
                    <a:pt x="2217" y="2859"/>
                    <a:pt x="2315" y="2801"/>
                    <a:pt x="2392" y="2762"/>
                  </a:cubicBezTo>
                  <a:cubicBezTo>
                    <a:pt x="2528" y="2704"/>
                    <a:pt x="2626" y="2607"/>
                    <a:pt x="2723" y="2509"/>
                  </a:cubicBezTo>
                  <a:cubicBezTo>
                    <a:pt x="2879" y="2354"/>
                    <a:pt x="2956" y="2159"/>
                    <a:pt x="3015" y="1965"/>
                  </a:cubicBezTo>
                  <a:cubicBezTo>
                    <a:pt x="3034" y="1926"/>
                    <a:pt x="3054" y="1887"/>
                    <a:pt x="3054" y="1848"/>
                  </a:cubicBezTo>
                  <a:cubicBezTo>
                    <a:pt x="3073" y="1731"/>
                    <a:pt x="3073" y="1615"/>
                    <a:pt x="3073" y="1517"/>
                  </a:cubicBezTo>
                  <a:cubicBezTo>
                    <a:pt x="3073" y="1362"/>
                    <a:pt x="3034" y="1206"/>
                    <a:pt x="2995" y="1051"/>
                  </a:cubicBezTo>
                  <a:cubicBezTo>
                    <a:pt x="2937" y="914"/>
                    <a:pt x="2859" y="778"/>
                    <a:pt x="2781" y="662"/>
                  </a:cubicBezTo>
                  <a:cubicBezTo>
                    <a:pt x="2704" y="584"/>
                    <a:pt x="2645" y="487"/>
                    <a:pt x="2567" y="428"/>
                  </a:cubicBezTo>
                  <a:cubicBezTo>
                    <a:pt x="2490" y="350"/>
                    <a:pt x="2392" y="292"/>
                    <a:pt x="2315" y="234"/>
                  </a:cubicBezTo>
                  <a:cubicBezTo>
                    <a:pt x="2178" y="136"/>
                    <a:pt x="2042" y="78"/>
                    <a:pt x="1887" y="39"/>
                  </a:cubicBezTo>
                  <a:cubicBezTo>
                    <a:pt x="1848" y="39"/>
                    <a:pt x="1809" y="39"/>
                    <a:pt x="1770" y="20"/>
                  </a:cubicBezTo>
                  <a:cubicBezTo>
                    <a:pt x="1673" y="20"/>
                    <a:pt x="1556" y="0"/>
                    <a:pt x="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-10223750" y="5487688"/>
              <a:ext cx="67625" cy="67800"/>
            </a:xfrm>
            <a:custGeom>
              <a:avLst/>
              <a:gdLst/>
              <a:ahLst/>
              <a:cxnLst/>
              <a:rect l="l" t="t" r="r" b="b"/>
              <a:pathLst>
                <a:path w="2705" h="2712" extrusionOk="0">
                  <a:moveTo>
                    <a:pt x="1246" y="1"/>
                  </a:moveTo>
                  <a:cubicBezTo>
                    <a:pt x="1168" y="20"/>
                    <a:pt x="1071" y="20"/>
                    <a:pt x="973" y="59"/>
                  </a:cubicBezTo>
                  <a:cubicBezTo>
                    <a:pt x="857" y="79"/>
                    <a:pt x="760" y="137"/>
                    <a:pt x="662" y="195"/>
                  </a:cubicBezTo>
                  <a:cubicBezTo>
                    <a:pt x="623" y="215"/>
                    <a:pt x="604" y="215"/>
                    <a:pt x="584" y="234"/>
                  </a:cubicBezTo>
                  <a:cubicBezTo>
                    <a:pt x="526" y="293"/>
                    <a:pt x="448" y="351"/>
                    <a:pt x="371" y="429"/>
                  </a:cubicBezTo>
                  <a:cubicBezTo>
                    <a:pt x="293" y="507"/>
                    <a:pt x="234" y="604"/>
                    <a:pt x="176" y="720"/>
                  </a:cubicBezTo>
                  <a:cubicBezTo>
                    <a:pt x="137" y="798"/>
                    <a:pt x="98" y="896"/>
                    <a:pt x="79" y="973"/>
                  </a:cubicBezTo>
                  <a:cubicBezTo>
                    <a:pt x="59" y="1012"/>
                    <a:pt x="59" y="1032"/>
                    <a:pt x="59" y="1071"/>
                  </a:cubicBezTo>
                  <a:cubicBezTo>
                    <a:pt x="1" y="1323"/>
                    <a:pt x="20" y="1615"/>
                    <a:pt x="98" y="1868"/>
                  </a:cubicBezTo>
                  <a:cubicBezTo>
                    <a:pt x="157" y="1985"/>
                    <a:pt x="215" y="2101"/>
                    <a:pt x="273" y="2218"/>
                  </a:cubicBezTo>
                  <a:cubicBezTo>
                    <a:pt x="332" y="2296"/>
                    <a:pt x="409" y="2374"/>
                    <a:pt x="468" y="2432"/>
                  </a:cubicBezTo>
                  <a:cubicBezTo>
                    <a:pt x="487" y="2471"/>
                    <a:pt x="526" y="2490"/>
                    <a:pt x="546" y="2510"/>
                  </a:cubicBezTo>
                  <a:cubicBezTo>
                    <a:pt x="623" y="2588"/>
                    <a:pt x="721" y="2627"/>
                    <a:pt x="818" y="2665"/>
                  </a:cubicBezTo>
                  <a:cubicBezTo>
                    <a:pt x="889" y="2694"/>
                    <a:pt x="960" y="2712"/>
                    <a:pt x="1039" y="2712"/>
                  </a:cubicBezTo>
                  <a:cubicBezTo>
                    <a:pt x="1068" y="2712"/>
                    <a:pt x="1098" y="2710"/>
                    <a:pt x="1129" y="2704"/>
                  </a:cubicBezTo>
                  <a:cubicBezTo>
                    <a:pt x="1226" y="2704"/>
                    <a:pt x="1324" y="2685"/>
                    <a:pt x="1421" y="2627"/>
                  </a:cubicBezTo>
                  <a:cubicBezTo>
                    <a:pt x="1479" y="2607"/>
                    <a:pt x="1537" y="2568"/>
                    <a:pt x="1596" y="2529"/>
                  </a:cubicBezTo>
                  <a:cubicBezTo>
                    <a:pt x="1654" y="2510"/>
                    <a:pt x="1713" y="2510"/>
                    <a:pt x="1790" y="2490"/>
                  </a:cubicBezTo>
                  <a:cubicBezTo>
                    <a:pt x="1868" y="2471"/>
                    <a:pt x="1965" y="2413"/>
                    <a:pt x="2043" y="2374"/>
                  </a:cubicBezTo>
                  <a:cubicBezTo>
                    <a:pt x="2063" y="2354"/>
                    <a:pt x="2082" y="2354"/>
                    <a:pt x="2102" y="2335"/>
                  </a:cubicBezTo>
                  <a:cubicBezTo>
                    <a:pt x="2179" y="2276"/>
                    <a:pt x="2257" y="2218"/>
                    <a:pt x="2315" y="2160"/>
                  </a:cubicBezTo>
                  <a:cubicBezTo>
                    <a:pt x="2413" y="2063"/>
                    <a:pt x="2471" y="1965"/>
                    <a:pt x="2529" y="1868"/>
                  </a:cubicBezTo>
                  <a:cubicBezTo>
                    <a:pt x="2549" y="1829"/>
                    <a:pt x="2568" y="1810"/>
                    <a:pt x="2568" y="1790"/>
                  </a:cubicBezTo>
                  <a:cubicBezTo>
                    <a:pt x="2607" y="1693"/>
                    <a:pt x="2646" y="1615"/>
                    <a:pt x="2666" y="1518"/>
                  </a:cubicBezTo>
                  <a:cubicBezTo>
                    <a:pt x="2685" y="1460"/>
                    <a:pt x="2685" y="1401"/>
                    <a:pt x="2685" y="1343"/>
                  </a:cubicBezTo>
                  <a:cubicBezTo>
                    <a:pt x="2685" y="1285"/>
                    <a:pt x="2704" y="1207"/>
                    <a:pt x="2704" y="1148"/>
                  </a:cubicBezTo>
                  <a:cubicBezTo>
                    <a:pt x="2685" y="1051"/>
                    <a:pt x="2666" y="973"/>
                    <a:pt x="2646" y="876"/>
                  </a:cubicBezTo>
                  <a:cubicBezTo>
                    <a:pt x="2627" y="779"/>
                    <a:pt x="2568" y="701"/>
                    <a:pt x="2529" y="623"/>
                  </a:cubicBezTo>
                  <a:cubicBezTo>
                    <a:pt x="2471" y="526"/>
                    <a:pt x="2393" y="429"/>
                    <a:pt x="2296" y="351"/>
                  </a:cubicBezTo>
                  <a:cubicBezTo>
                    <a:pt x="2218" y="273"/>
                    <a:pt x="2121" y="195"/>
                    <a:pt x="2024" y="156"/>
                  </a:cubicBezTo>
                  <a:cubicBezTo>
                    <a:pt x="1965" y="118"/>
                    <a:pt x="1907" y="98"/>
                    <a:pt x="1868" y="79"/>
                  </a:cubicBezTo>
                  <a:cubicBezTo>
                    <a:pt x="1810" y="59"/>
                    <a:pt x="1751" y="40"/>
                    <a:pt x="1693" y="20"/>
                  </a:cubicBezTo>
                  <a:lnTo>
                    <a:pt x="1615" y="20"/>
                  </a:lnTo>
                  <a:cubicBezTo>
                    <a:pt x="1518" y="1"/>
                    <a:pt x="1421" y="1"/>
                    <a:pt x="1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-10405100" y="5417213"/>
              <a:ext cx="71975" cy="59875"/>
            </a:xfrm>
            <a:custGeom>
              <a:avLst/>
              <a:gdLst/>
              <a:ahLst/>
              <a:cxnLst/>
              <a:rect l="l" t="t" r="r" b="b"/>
              <a:pathLst>
                <a:path w="2879" h="2395" extrusionOk="0">
                  <a:moveTo>
                    <a:pt x="1486" y="0"/>
                  </a:moveTo>
                  <a:cubicBezTo>
                    <a:pt x="1322" y="0"/>
                    <a:pt x="1158" y="31"/>
                    <a:pt x="1012" y="97"/>
                  </a:cubicBezTo>
                  <a:cubicBezTo>
                    <a:pt x="778" y="194"/>
                    <a:pt x="584" y="311"/>
                    <a:pt x="409" y="525"/>
                  </a:cubicBezTo>
                  <a:cubicBezTo>
                    <a:pt x="253" y="719"/>
                    <a:pt x="156" y="914"/>
                    <a:pt x="78" y="1167"/>
                  </a:cubicBezTo>
                  <a:cubicBezTo>
                    <a:pt x="0" y="1439"/>
                    <a:pt x="117" y="1770"/>
                    <a:pt x="331" y="1945"/>
                  </a:cubicBezTo>
                  <a:cubicBezTo>
                    <a:pt x="428" y="2022"/>
                    <a:pt x="526" y="2120"/>
                    <a:pt x="642" y="2197"/>
                  </a:cubicBezTo>
                  <a:cubicBezTo>
                    <a:pt x="782" y="2320"/>
                    <a:pt x="953" y="2395"/>
                    <a:pt x="1141" y="2395"/>
                  </a:cubicBezTo>
                  <a:cubicBezTo>
                    <a:pt x="1163" y="2395"/>
                    <a:pt x="1184" y="2394"/>
                    <a:pt x="1206" y="2392"/>
                  </a:cubicBezTo>
                  <a:cubicBezTo>
                    <a:pt x="1303" y="2392"/>
                    <a:pt x="1381" y="2373"/>
                    <a:pt x="1479" y="2334"/>
                  </a:cubicBezTo>
                  <a:cubicBezTo>
                    <a:pt x="1537" y="2334"/>
                    <a:pt x="1595" y="2353"/>
                    <a:pt x="1654" y="2353"/>
                  </a:cubicBezTo>
                  <a:cubicBezTo>
                    <a:pt x="2062" y="2334"/>
                    <a:pt x="2470" y="2100"/>
                    <a:pt x="2645" y="1731"/>
                  </a:cubicBezTo>
                  <a:cubicBezTo>
                    <a:pt x="2879" y="1264"/>
                    <a:pt x="2723" y="661"/>
                    <a:pt x="2334" y="330"/>
                  </a:cubicBezTo>
                  <a:cubicBezTo>
                    <a:pt x="2159" y="175"/>
                    <a:pt x="1926" y="58"/>
                    <a:pt x="1712" y="19"/>
                  </a:cubicBezTo>
                  <a:cubicBezTo>
                    <a:pt x="1638" y="7"/>
                    <a:pt x="1562" y="0"/>
                    <a:pt x="14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-10317375" y="5515013"/>
              <a:ext cx="41175" cy="38375"/>
            </a:xfrm>
            <a:custGeom>
              <a:avLst/>
              <a:gdLst/>
              <a:ahLst/>
              <a:cxnLst/>
              <a:rect l="l" t="t" r="r" b="b"/>
              <a:pathLst>
                <a:path w="1647" h="1535" extrusionOk="0">
                  <a:moveTo>
                    <a:pt x="830" y="1"/>
                  </a:moveTo>
                  <a:cubicBezTo>
                    <a:pt x="416" y="1"/>
                    <a:pt x="1" y="279"/>
                    <a:pt x="31" y="814"/>
                  </a:cubicBezTo>
                  <a:cubicBezTo>
                    <a:pt x="50" y="1300"/>
                    <a:pt x="428" y="1535"/>
                    <a:pt x="812" y="1535"/>
                  </a:cubicBezTo>
                  <a:cubicBezTo>
                    <a:pt x="1226" y="1535"/>
                    <a:pt x="1646" y="1261"/>
                    <a:pt x="1626" y="736"/>
                  </a:cubicBezTo>
                  <a:cubicBezTo>
                    <a:pt x="1598" y="240"/>
                    <a:pt x="1214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-10142525" y="5681988"/>
              <a:ext cx="58350" cy="67650"/>
            </a:xfrm>
            <a:custGeom>
              <a:avLst/>
              <a:gdLst/>
              <a:ahLst/>
              <a:cxnLst/>
              <a:rect l="l" t="t" r="r" b="b"/>
              <a:pathLst>
                <a:path w="2334" h="2706" extrusionOk="0">
                  <a:moveTo>
                    <a:pt x="1182" y="1"/>
                  </a:moveTo>
                  <a:cubicBezTo>
                    <a:pt x="1091" y="1"/>
                    <a:pt x="1002" y="15"/>
                    <a:pt x="895" y="48"/>
                  </a:cubicBezTo>
                  <a:cubicBezTo>
                    <a:pt x="700" y="86"/>
                    <a:pt x="545" y="223"/>
                    <a:pt x="389" y="359"/>
                  </a:cubicBezTo>
                  <a:cubicBezTo>
                    <a:pt x="311" y="436"/>
                    <a:pt x="253" y="534"/>
                    <a:pt x="214" y="612"/>
                  </a:cubicBezTo>
                  <a:cubicBezTo>
                    <a:pt x="175" y="689"/>
                    <a:pt x="136" y="767"/>
                    <a:pt x="117" y="845"/>
                  </a:cubicBezTo>
                  <a:cubicBezTo>
                    <a:pt x="117" y="864"/>
                    <a:pt x="97" y="884"/>
                    <a:pt x="97" y="903"/>
                  </a:cubicBezTo>
                  <a:cubicBezTo>
                    <a:pt x="78" y="1078"/>
                    <a:pt x="78" y="1253"/>
                    <a:pt x="136" y="1428"/>
                  </a:cubicBezTo>
                  <a:cubicBezTo>
                    <a:pt x="136" y="1448"/>
                    <a:pt x="136" y="1448"/>
                    <a:pt x="156" y="1467"/>
                  </a:cubicBezTo>
                  <a:cubicBezTo>
                    <a:pt x="136" y="1506"/>
                    <a:pt x="117" y="1526"/>
                    <a:pt x="97" y="1545"/>
                  </a:cubicBezTo>
                  <a:cubicBezTo>
                    <a:pt x="39" y="1642"/>
                    <a:pt x="19" y="1740"/>
                    <a:pt x="19" y="1856"/>
                  </a:cubicBezTo>
                  <a:cubicBezTo>
                    <a:pt x="0" y="1954"/>
                    <a:pt x="19" y="2070"/>
                    <a:pt x="58" y="2167"/>
                  </a:cubicBezTo>
                  <a:cubicBezTo>
                    <a:pt x="117" y="2362"/>
                    <a:pt x="253" y="2537"/>
                    <a:pt x="447" y="2615"/>
                  </a:cubicBezTo>
                  <a:cubicBezTo>
                    <a:pt x="569" y="2676"/>
                    <a:pt x="690" y="2706"/>
                    <a:pt x="817" y="2706"/>
                  </a:cubicBezTo>
                  <a:cubicBezTo>
                    <a:pt x="893" y="2706"/>
                    <a:pt x="970" y="2695"/>
                    <a:pt x="1050" y="2673"/>
                  </a:cubicBezTo>
                  <a:cubicBezTo>
                    <a:pt x="1225" y="2615"/>
                    <a:pt x="1361" y="2556"/>
                    <a:pt x="1517" y="2479"/>
                  </a:cubicBezTo>
                  <a:cubicBezTo>
                    <a:pt x="1673" y="2401"/>
                    <a:pt x="1809" y="2284"/>
                    <a:pt x="1926" y="2167"/>
                  </a:cubicBezTo>
                  <a:cubicBezTo>
                    <a:pt x="1964" y="2148"/>
                    <a:pt x="1984" y="2109"/>
                    <a:pt x="2023" y="2070"/>
                  </a:cubicBezTo>
                  <a:cubicBezTo>
                    <a:pt x="2081" y="1973"/>
                    <a:pt x="2159" y="1895"/>
                    <a:pt x="2198" y="1798"/>
                  </a:cubicBezTo>
                  <a:cubicBezTo>
                    <a:pt x="2295" y="1584"/>
                    <a:pt x="2334" y="1390"/>
                    <a:pt x="2315" y="1176"/>
                  </a:cubicBezTo>
                  <a:cubicBezTo>
                    <a:pt x="2315" y="942"/>
                    <a:pt x="2256" y="748"/>
                    <a:pt x="2139" y="553"/>
                  </a:cubicBezTo>
                  <a:cubicBezTo>
                    <a:pt x="2101" y="456"/>
                    <a:pt x="2023" y="398"/>
                    <a:pt x="1964" y="320"/>
                  </a:cubicBezTo>
                  <a:cubicBezTo>
                    <a:pt x="1887" y="242"/>
                    <a:pt x="1789" y="184"/>
                    <a:pt x="1712" y="125"/>
                  </a:cubicBezTo>
                  <a:cubicBezTo>
                    <a:pt x="1653" y="106"/>
                    <a:pt x="1614" y="86"/>
                    <a:pt x="1556" y="67"/>
                  </a:cubicBezTo>
                  <a:cubicBezTo>
                    <a:pt x="1517" y="48"/>
                    <a:pt x="1459" y="28"/>
                    <a:pt x="1420" y="28"/>
                  </a:cubicBezTo>
                  <a:cubicBezTo>
                    <a:pt x="1332" y="11"/>
                    <a:pt x="1257" y="1"/>
                    <a:pt x="1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-10087100" y="5597088"/>
              <a:ext cx="48650" cy="42575"/>
            </a:xfrm>
            <a:custGeom>
              <a:avLst/>
              <a:gdLst/>
              <a:ahLst/>
              <a:cxnLst/>
              <a:rect l="l" t="t" r="r" b="b"/>
              <a:pathLst>
                <a:path w="1946" h="1703" extrusionOk="0">
                  <a:moveTo>
                    <a:pt x="856" y="1"/>
                  </a:moveTo>
                  <a:cubicBezTo>
                    <a:pt x="778" y="1"/>
                    <a:pt x="681" y="20"/>
                    <a:pt x="603" y="40"/>
                  </a:cubicBezTo>
                  <a:cubicBezTo>
                    <a:pt x="525" y="79"/>
                    <a:pt x="448" y="118"/>
                    <a:pt x="370" y="157"/>
                  </a:cubicBezTo>
                  <a:cubicBezTo>
                    <a:pt x="292" y="215"/>
                    <a:pt x="214" y="293"/>
                    <a:pt x="156" y="371"/>
                  </a:cubicBezTo>
                  <a:cubicBezTo>
                    <a:pt x="98" y="448"/>
                    <a:pt x="59" y="546"/>
                    <a:pt x="39" y="643"/>
                  </a:cubicBezTo>
                  <a:cubicBezTo>
                    <a:pt x="0" y="760"/>
                    <a:pt x="0" y="857"/>
                    <a:pt x="39" y="973"/>
                  </a:cubicBezTo>
                  <a:cubicBezTo>
                    <a:pt x="39" y="1071"/>
                    <a:pt x="78" y="1168"/>
                    <a:pt x="136" y="1265"/>
                  </a:cubicBezTo>
                  <a:lnTo>
                    <a:pt x="273" y="1421"/>
                  </a:lnTo>
                  <a:cubicBezTo>
                    <a:pt x="389" y="1499"/>
                    <a:pt x="506" y="1576"/>
                    <a:pt x="642" y="1596"/>
                  </a:cubicBezTo>
                  <a:cubicBezTo>
                    <a:pt x="700" y="1596"/>
                    <a:pt x="739" y="1615"/>
                    <a:pt x="798" y="1615"/>
                  </a:cubicBezTo>
                  <a:cubicBezTo>
                    <a:pt x="856" y="1635"/>
                    <a:pt x="914" y="1674"/>
                    <a:pt x="973" y="1674"/>
                  </a:cubicBezTo>
                  <a:cubicBezTo>
                    <a:pt x="1031" y="1693"/>
                    <a:pt x="1085" y="1703"/>
                    <a:pt x="1138" y="1703"/>
                  </a:cubicBezTo>
                  <a:cubicBezTo>
                    <a:pt x="1192" y="1703"/>
                    <a:pt x="1245" y="1693"/>
                    <a:pt x="1303" y="1674"/>
                  </a:cubicBezTo>
                  <a:cubicBezTo>
                    <a:pt x="1401" y="1674"/>
                    <a:pt x="1498" y="1635"/>
                    <a:pt x="1595" y="1576"/>
                  </a:cubicBezTo>
                  <a:cubicBezTo>
                    <a:pt x="1634" y="1518"/>
                    <a:pt x="1692" y="1479"/>
                    <a:pt x="1751" y="1440"/>
                  </a:cubicBezTo>
                  <a:cubicBezTo>
                    <a:pt x="1829" y="1324"/>
                    <a:pt x="1906" y="1207"/>
                    <a:pt x="1926" y="1071"/>
                  </a:cubicBezTo>
                  <a:cubicBezTo>
                    <a:pt x="1945" y="1012"/>
                    <a:pt x="1945" y="935"/>
                    <a:pt x="1945" y="857"/>
                  </a:cubicBezTo>
                  <a:cubicBezTo>
                    <a:pt x="1945" y="721"/>
                    <a:pt x="1906" y="584"/>
                    <a:pt x="1829" y="468"/>
                  </a:cubicBezTo>
                  <a:cubicBezTo>
                    <a:pt x="1809" y="468"/>
                    <a:pt x="1809" y="448"/>
                    <a:pt x="1809" y="448"/>
                  </a:cubicBezTo>
                  <a:cubicBezTo>
                    <a:pt x="1751" y="390"/>
                    <a:pt x="1712" y="332"/>
                    <a:pt x="1673" y="293"/>
                  </a:cubicBezTo>
                  <a:cubicBezTo>
                    <a:pt x="1653" y="273"/>
                    <a:pt x="1653" y="273"/>
                    <a:pt x="1653" y="273"/>
                  </a:cubicBezTo>
                  <a:cubicBezTo>
                    <a:pt x="1653" y="273"/>
                    <a:pt x="1653" y="273"/>
                    <a:pt x="1634" y="254"/>
                  </a:cubicBezTo>
                  <a:cubicBezTo>
                    <a:pt x="1576" y="215"/>
                    <a:pt x="1517" y="157"/>
                    <a:pt x="1459" y="137"/>
                  </a:cubicBezTo>
                  <a:cubicBezTo>
                    <a:pt x="1440" y="118"/>
                    <a:pt x="1420" y="118"/>
                    <a:pt x="1401" y="98"/>
                  </a:cubicBezTo>
                  <a:cubicBezTo>
                    <a:pt x="1323" y="79"/>
                    <a:pt x="1245" y="40"/>
                    <a:pt x="1167" y="20"/>
                  </a:cubicBezTo>
                  <a:cubicBezTo>
                    <a:pt x="1089" y="1"/>
                    <a:pt x="992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-10258250" y="5739438"/>
              <a:ext cx="48650" cy="40150"/>
            </a:xfrm>
            <a:custGeom>
              <a:avLst/>
              <a:gdLst/>
              <a:ahLst/>
              <a:cxnLst/>
              <a:rect l="l" t="t" r="r" b="b"/>
              <a:pathLst>
                <a:path w="1946" h="1606" extrusionOk="0">
                  <a:moveTo>
                    <a:pt x="1170" y="1"/>
                  </a:moveTo>
                  <a:cubicBezTo>
                    <a:pt x="1144" y="1"/>
                    <a:pt x="1117" y="2"/>
                    <a:pt x="1089" y="6"/>
                  </a:cubicBezTo>
                  <a:lnTo>
                    <a:pt x="759" y="25"/>
                  </a:lnTo>
                  <a:cubicBezTo>
                    <a:pt x="661" y="25"/>
                    <a:pt x="545" y="45"/>
                    <a:pt x="467" y="103"/>
                  </a:cubicBezTo>
                  <a:cubicBezTo>
                    <a:pt x="370" y="142"/>
                    <a:pt x="292" y="200"/>
                    <a:pt x="214" y="278"/>
                  </a:cubicBezTo>
                  <a:cubicBezTo>
                    <a:pt x="136" y="356"/>
                    <a:pt x="97" y="434"/>
                    <a:pt x="58" y="550"/>
                  </a:cubicBezTo>
                  <a:cubicBezTo>
                    <a:pt x="20" y="647"/>
                    <a:pt x="0" y="745"/>
                    <a:pt x="0" y="842"/>
                  </a:cubicBezTo>
                  <a:cubicBezTo>
                    <a:pt x="20" y="920"/>
                    <a:pt x="39" y="998"/>
                    <a:pt x="39" y="1056"/>
                  </a:cubicBezTo>
                  <a:cubicBezTo>
                    <a:pt x="97" y="1192"/>
                    <a:pt x="175" y="1309"/>
                    <a:pt x="272" y="1406"/>
                  </a:cubicBezTo>
                  <a:cubicBezTo>
                    <a:pt x="331" y="1445"/>
                    <a:pt x="389" y="1484"/>
                    <a:pt x="428" y="1523"/>
                  </a:cubicBezTo>
                  <a:cubicBezTo>
                    <a:pt x="540" y="1571"/>
                    <a:pt x="652" y="1606"/>
                    <a:pt x="764" y="1606"/>
                  </a:cubicBezTo>
                  <a:cubicBezTo>
                    <a:pt x="788" y="1606"/>
                    <a:pt x="812" y="1604"/>
                    <a:pt x="836" y="1600"/>
                  </a:cubicBezTo>
                  <a:lnTo>
                    <a:pt x="1186" y="1581"/>
                  </a:lnTo>
                  <a:cubicBezTo>
                    <a:pt x="1284" y="1581"/>
                    <a:pt x="1381" y="1562"/>
                    <a:pt x="1478" y="1503"/>
                  </a:cubicBezTo>
                  <a:cubicBezTo>
                    <a:pt x="1575" y="1464"/>
                    <a:pt x="1653" y="1406"/>
                    <a:pt x="1731" y="1328"/>
                  </a:cubicBezTo>
                  <a:cubicBezTo>
                    <a:pt x="1809" y="1250"/>
                    <a:pt x="1848" y="1173"/>
                    <a:pt x="1887" y="1056"/>
                  </a:cubicBezTo>
                  <a:cubicBezTo>
                    <a:pt x="1926" y="959"/>
                    <a:pt x="1945" y="861"/>
                    <a:pt x="1926" y="764"/>
                  </a:cubicBezTo>
                  <a:cubicBezTo>
                    <a:pt x="1926" y="686"/>
                    <a:pt x="1906" y="609"/>
                    <a:pt x="1887" y="550"/>
                  </a:cubicBezTo>
                  <a:cubicBezTo>
                    <a:pt x="1848" y="414"/>
                    <a:pt x="1770" y="297"/>
                    <a:pt x="1673" y="200"/>
                  </a:cubicBezTo>
                  <a:cubicBezTo>
                    <a:pt x="1614" y="161"/>
                    <a:pt x="1556" y="122"/>
                    <a:pt x="1498" y="83"/>
                  </a:cubicBezTo>
                  <a:cubicBezTo>
                    <a:pt x="1402" y="35"/>
                    <a:pt x="1292" y="1"/>
                    <a:pt x="1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-10084200" y="5803738"/>
              <a:ext cx="75900" cy="61625"/>
            </a:xfrm>
            <a:custGeom>
              <a:avLst/>
              <a:gdLst/>
              <a:ahLst/>
              <a:cxnLst/>
              <a:rect l="l" t="t" r="r" b="b"/>
              <a:pathLst>
                <a:path w="3036" h="2465" extrusionOk="0">
                  <a:moveTo>
                    <a:pt x="1849" y="1"/>
                  </a:moveTo>
                  <a:cubicBezTo>
                    <a:pt x="1713" y="1"/>
                    <a:pt x="1576" y="40"/>
                    <a:pt x="1440" y="59"/>
                  </a:cubicBezTo>
                  <a:cubicBezTo>
                    <a:pt x="1265" y="118"/>
                    <a:pt x="1110" y="195"/>
                    <a:pt x="935" y="273"/>
                  </a:cubicBezTo>
                  <a:cubicBezTo>
                    <a:pt x="584" y="468"/>
                    <a:pt x="312" y="779"/>
                    <a:pt x="98" y="1110"/>
                  </a:cubicBezTo>
                  <a:cubicBezTo>
                    <a:pt x="40" y="1207"/>
                    <a:pt x="20" y="1304"/>
                    <a:pt x="20" y="1421"/>
                  </a:cubicBezTo>
                  <a:cubicBezTo>
                    <a:pt x="1" y="1518"/>
                    <a:pt x="20" y="1635"/>
                    <a:pt x="59" y="1732"/>
                  </a:cubicBezTo>
                  <a:cubicBezTo>
                    <a:pt x="118" y="1926"/>
                    <a:pt x="254" y="2082"/>
                    <a:pt x="448" y="2199"/>
                  </a:cubicBezTo>
                  <a:cubicBezTo>
                    <a:pt x="546" y="2257"/>
                    <a:pt x="662" y="2315"/>
                    <a:pt x="779" y="2374"/>
                  </a:cubicBezTo>
                  <a:cubicBezTo>
                    <a:pt x="876" y="2435"/>
                    <a:pt x="1004" y="2465"/>
                    <a:pt x="1133" y="2465"/>
                  </a:cubicBezTo>
                  <a:cubicBezTo>
                    <a:pt x="1211" y="2465"/>
                    <a:pt x="1289" y="2454"/>
                    <a:pt x="1362" y="2432"/>
                  </a:cubicBezTo>
                  <a:cubicBezTo>
                    <a:pt x="1440" y="2432"/>
                    <a:pt x="1518" y="2452"/>
                    <a:pt x="1596" y="2452"/>
                  </a:cubicBezTo>
                  <a:cubicBezTo>
                    <a:pt x="1674" y="2452"/>
                    <a:pt x="1732" y="2432"/>
                    <a:pt x="1810" y="2432"/>
                  </a:cubicBezTo>
                  <a:cubicBezTo>
                    <a:pt x="1926" y="2413"/>
                    <a:pt x="2063" y="2393"/>
                    <a:pt x="2179" y="2335"/>
                  </a:cubicBezTo>
                  <a:cubicBezTo>
                    <a:pt x="2393" y="2257"/>
                    <a:pt x="2588" y="2140"/>
                    <a:pt x="2724" y="1946"/>
                  </a:cubicBezTo>
                  <a:cubicBezTo>
                    <a:pt x="2860" y="1771"/>
                    <a:pt x="2977" y="1576"/>
                    <a:pt x="3016" y="1362"/>
                  </a:cubicBezTo>
                  <a:cubicBezTo>
                    <a:pt x="3035" y="1246"/>
                    <a:pt x="3035" y="1129"/>
                    <a:pt x="3035" y="1032"/>
                  </a:cubicBezTo>
                  <a:cubicBezTo>
                    <a:pt x="3016" y="837"/>
                    <a:pt x="2957" y="701"/>
                    <a:pt x="2879" y="526"/>
                  </a:cubicBezTo>
                  <a:cubicBezTo>
                    <a:pt x="2821" y="448"/>
                    <a:pt x="2743" y="351"/>
                    <a:pt x="2685" y="293"/>
                  </a:cubicBezTo>
                  <a:cubicBezTo>
                    <a:pt x="2549" y="157"/>
                    <a:pt x="2393" y="98"/>
                    <a:pt x="2199" y="40"/>
                  </a:cubicBezTo>
                  <a:cubicBezTo>
                    <a:pt x="2179" y="20"/>
                    <a:pt x="2140" y="20"/>
                    <a:pt x="2121" y="20"/>
                  </a:cubicBezTo>
                  <a:cubicBezTo>
                    <a:pt x="2024" y="1"/>
                    <a:pt x="1926" y="1"/>
                    <a:pt x="1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-9999100" y="5687538"/>
              <a:ext cx="44750" cy="47000"/>
            </a:xfrm>
            <a:custGeom>
              <a:avLst/>
              <a:gdLst/>
              <a:ahLst/>
              <a:cxnLst/>
              <a:rect l="l" t="t" r="r" b="b"/>
              <a:pathLst>
                <a:path w="1790" h="1880" extrusionOk="0">
                  <a:moveTo>
                    <a:pt x="817" y="1"/>
                  </a:moveTo>
                  <a:cubicBezTo>
                    <a:pt x="642" y="1"/>
                    <a:pt x="526" y="59"/>
                    <a:pt x="370" y="137"/>
                  </a:cubicBezTo>
                  <a:cubicBezTo>
                    <a:pt x="292" y="195"/>
                    <a:pt x="215" y="273"/>
                    <a:pt x="156" y="370"/>
                  </a:cubicBezTo>
                  <a:cubicBezTo>
                    <a:pt x="98" y="448"/>
                    <a:pt x="59" y="526"/>
                    <a:pt x="39" y="642"/>
                  </a:cubicBezTo>
                  <a:cubicBezTo>
                    <a:pt x="1" y="740"/>
                    <a:pt x="1" y="856"/>
                    <a:pt x="39" y="954"/>
                  </a:cubicBezTo>
                  <a:cubicBezTo>
                    <a:pt x="39" y="1070"/>
                    <a:pt x="78" y="1168"/>
                    <a:pt x="156" y="1245"/>
                  </a:cubicBezTo>
                  <a:cubicBezTo>
                    <a:pt x="156" y="1284"/>
                    <a:pt x="156" y="1304"/>
                    <a:pt x="176" y="1323"/>
                  </a:cubicBezTo>
                  <a:cubicBezTo>
                    <a:pt x="195" y="1401"/>
                    <a:pt x="234" y="1459"/>
                    <a:pt x="253" y="1518"/>
                  </a:cubicBezTo>
                  <a:cubicBezTo>
                    <a:pt x="331" y="1634"/>
                    <a:pt x="428" y="1732"/>
                    <a:pt x="565" y="1790"/>
                  </a:cubicBezTo>
                  <a:cubicBezTo>
                    <a:pt x="623" y="1809"/>
                    <a:pt x="681" y="1829"/>
                    <a:pt x="759" y="1868"/>
                  </a:cubicBezTo>
                  <a:cubicBezTo>
                    <a:pt x="809" y="1875"/>
                    <a:pt x="859" y="1879"/>
                    <a:pt x="909" y="1879"/>
                  </a:cubicBezTo>
                  <a:cubicBezTo>
                    <a:pt x="995" y="1879"/>
                    <a:pt x="1081" y="1866"/>
                    <a:pt x="1168" y="1829"/>
                  </a:cubicBezTo>
                  <a:cubicBezTo>
                    <a:pt x="1245" y="1809"/>
                    <a:pt x="1382" y="1732"/>
                    <a:pt x="1382" y="1732"/>
                  </a:cubicBezTo>
                  <a:lnTo>
                    <a:pt x="1401" y="1732"/>
                  </a:lnTo>
                  <a:cubicBezTo>
                    <a:pt x="1537" y="1634"/>
                    <a:pt x="1615" y="1557"/>
                    <a:pt x="1693" y="1401"/>
                  </a:cubicBezTo>
                  <a:cubicBezTo>
                    <a:pt x="1732" y="1323"/>
                    <a:pt x="1751" y="1265"/>
                    <a:pt x="1770" y="1187"/>
                  </a:cubicBezTo>
                  <a:cubicBezTo>
                    <a:pt x="1770" y="1187"/>
                    <a:pt x="1770" y="1168"/>
                    <a:pt x="1770" y="1168"/>
                  </a:cubicBezTo>
                  <a:cubicBezTo>
                    <a:pt x="1790" y="1090"/>
                    <a:pt x="1790" y="1012"/>
                    <a:pt x="1790" y="934"/>
                  </a:cubicBezTo>
                  <a:cubicBezTo>
                    <a:pt x="1790" y="915"/>
                    <a:pt x="1790" y="915"/>
                    <a:pt x="1790" y="915"/>
                  </a:cubicBezTo>
                  <a:cubicBezTo>
                    <a:pt x="1770" y="837"/>
                    <a:pt x="1770" y="759"/>
                    <a:pt x="1751" y="681"/>
                  </a:cubicBezTo>
                  <a:cubicBezTo>
                    <a:pt x="1751" y="662"/>
                    <a:pt x="1751" y="662"/>
                    <a:pt x="1732" y="662"/>
                  </a:cubicBezTo>
                  <a:cubicBezTo>
                    <a:pt x="1712" y="584"/>
                    <a:pt x="1673" y="506"/>
                    <a:pt x="1634" y="448"/>
                  </a:cubicBezTo>
                  <a:cubicBezTo>
                    <a:pt x="1634" y="448"/>
                    <a:pt x="1634" y="428"/>
                    <a:pt x="1634" y="428"/>
                  </a:cubicBezTo>
                  <a:cubicBezTo>
                    <a:pt x="1634" y="428"/>
                    <a:pt x="1615" y="409"/>
                    <a:pt x="1615" y="409"/>
                  </a:cubicBezTo>
                  <a:cubicBezTo>
                    <a:pt x="1576" y="370"/>
                    <a:pt x="1518" y="292"/>
                    <a:pt x="1479" y="253"/>
                  </a:cubicBezTo>
                  <a:cubicBezTo>
                    <a:pt x="1479" y="253"/>
                    <a:pt x="1479" y="234"/>
                    <a:pt x="1479" y="234"/>
                  </a:cubicBezTo>
                  <a:cubicBezTo>
                    <a:pt x="1420" y="195"/>
                    <a:pt x="1284" y="117"/>
                    <a:pt x="1284" y="117"/>
                  </a:cubicBezTo>
                  <a:cubicBezTo>
                    <a:pt x="1284" y="98"/>
                    <a:pt x="1284" y="98"/>
                    <a:pt x="1265" y="98"/>
                  </a:cubicBezTo>
                  <a:cubicBezTo>
                    <a:pt x="1226" y="78"/>
                    <a:pt x="1206" y="78"/>
                    <a:pt x="1168" y="59"/>
                  </a:cubicBezTo>
                  <a:cubicBezTo>
                    <a:pt x="1129" y="39"/>
                    <a:pt x="1090" y="39"/>
                    <a:pt x="1070" y="20"/>
                  </a:cubicBezTo>
                  <a:lnTo>
                    <a:pt x="1051" y="20"/>
                  </a:lnTo>
                  <a:cubicBezTo>
                    <a:pt x="973" y="1"/>
                    <a:pt x="895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-9909625" y="5789638"/>
              <a:ext cx="45725" cy="48175"/>
            </a:xfrm>
            <a:custGeom>
              <a:avLst/>
              <a:gdLst/>
              <a:ahLst/>
              <a:cxnLst/>
              <a:rect l="l" t="t" r="r" b="b"/>
              <a:pathLst>
                <a:path w="1829" h="1927" extrusionOk="0">
                  <a:moveTo>
                    <a:pt x="856" y="1"/>
                  </a:moveTo>
                  <a:cubicBezTo>
                    <a:pt x="778" y="20"/>
                    <a:pt x="700" y="20"/>
                    <a:pt x="623" y="40"/>
                  </a:cubicBezTo>
                  <a:cubicBezTo>
                    <a:pt x="603" y="40"/>
                    <a:pt x="603" y="59"/>
                    <a:pt x="603" y="59"/>
                  </a:cubicBezTo>
                  <a:cubicBezTo>
                    <a:pt x="603" y="59"/>
                    <a:pt x="448" y="118"/>
                    <a:pt x="389" y="157"/>
                  </a:cubicBezTo>
                  <a:cubicBezTo>
                    <a:pt x="370" y="176"/>
                    <a:pt x="253" y="273"/>
                    <a:pt x="234" y="293"/>
                  </a:cubicBezTo>
                  <a:cubicBezTo>
                    <a:pt x="214" y="293"/>
                    <a:pt x="214" y="312"/>
                    <a:pt x="214" y="312"/>
                  </a:cubicBezTo>
                  <a:cubicBezTo>
                    <a:pt x="98" y="468"/>
                    <a:pt x="78" y="487"/>
                    <a:pt x="20" y="682"/>
                  </a:cubicBezTo>
                  <a:cubicBezTo>
                    <a:pt x="0" y="759"/>
                    <a:pt x="0" y="857"/>
                    <a:pt x="0" y="934"/>
                  </a:cubicBezTo>
                  <a:cubicBezTo>
                    <a:pt x="0" y="954"/>
                    <a:pt x="0" y="993"/>
                    <a:pt x="20" y="1032"/>
                  </a:cubicBezTo>
                  <a:cubicBezTo>
                    <a:pt x="0" y="1071"/>
                    <a:pt x="0" y="1110"/>
                    <a:pt x="0" y="1168"/>
                  </a:cubicBezTo>
                  <a:cubicBezTo>
                    <a:pt x="0" y="1265"/>
                    <a:pt x="39" y="1382"/>
                    <a:pt x="98" y="1460"/>
                  </a:cubicBezTo>
                  <a:cubicBezTo>
                    <a:pt x="136" y="1557"/>
                    <a:pt x="195" y="1654"/>
                    <a:pt x="273" y="1712"/>
                  </a:cubicBezTo>
                  <a:cubicBezTo>
                    <a:pt x="331" y="1751"/>
                    <a:pt x="389" y="1790"/>
                    <a:pt x="428" y="1829"/>
                  </a:cubicBezTo>
                  <a:cubicBezTo>
                    <a:pt x="564" y="1888"/>
                    <a:pt x="700" y="1926"/>
                    <a:pt x="837" y="1926"/>
                  </a:cubicBezTo>
                  <a:cubicBezTo>
                    <a:pt x="914" y="1907"/>
                    <a:pt x="992" y="1888"/>
                    <a:pt x="1051" y="1888"/>
                  </a:cubicBezTo>
                  <a:cubicBezTo>
                    <a:pt x="1187" y="1829"/>
                    <a:pt x="1303" y="1751"/>
                    <a:pt x="1401" y="1654"/>
                  </a:cubicBezTo>
                  <a:lnTo>
                    <a:pt x="1537" y="1499"/>
                  </a:lnTo>
                  <a:cubicBezTo>
                    <a:pt x="1556" y="1479"/>
                    <a:pt x="1576" y="1460"/>
                    <a:pt x="1576" y="1460"/>
                  </a:cubicBezTo>
                  <a:cubicBezTo>
                    <a:pt x="1595" y="1440"/>
                    <a:pt x="1595" y="1440"/>
                    <a:pt x="1595" y="1440"/>
                  </a:cubicBezTo>
                  <a:cubicBezTo>
                    <a:pt x="1692" y="1323"/>
                    <a:pt x="1770" y="1207"/>
                    <a:pt x="1809" y="1051"/>
                  </a:cubicBezTo>
                  <a:cubicBezTo>
                    <a:pt x="1829" y="896"/>
                    <a:pt x="1829" y="759"/>
                    <a:pt x="1770" y="623"/>
                  </a:cubicBezTo>
                  <a:cubicBezTo>
                    <a:pt x="1751" y="546"/>
                    <a:pt x="1712" y="468"/>
                    <a:pt x="1673" y="409"/>
                  </a:cubicBezTo>
                  <a:cubicBezTo>
                    <a:pt x="1595" y="273"/>
                    <a:pt x="1478" y="195"/>
                    <a:pt x="1342" y="118"/>
                  </a:cubicBezTo>
                  <a:cubicBezTo>
                    <a:pt x="1323" y="98"/>
                    <a:pt x="1245" y="79"/>
                    <a:pt x="1226" y="59"/>
                  </a:cubicBezTo>
                  <a:cubicBezTo>
                    <a:pt x="1206" y="59"/>
                    <a:pt x="1148" y="40"/>
                    <a:pt x="1109" y="20"/>
                  </a:cubicBezTo>
                  <a:cubicBezTo>
                    <a:pt x="1031" y="1"/>
                    <a:pt x="953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-9796350" y="5713788"/>
              <a:ext cx="50600" cy="56425"/>
            </a:xfrm>
            <a:custGeom>
              <a:avLst/>
              <a:gdLst/>
              <a:ahLst/>
              <a:cxnLst/>
              <a:rect l="l" t="t" r="r" b="b"/>
              <a:pathLst>
                <a:path w="2024" h="2257" extrusionOk="0">
                  <a:moveTo>
                    <a:pt x="1090" y="1"/>
                  </a:moveTo>
                  <a:cubicBezTo>
                    <a:pt x="993" y="1"/>
                    <a:pt x="896" y="20"/>
                    <a:pt x="798" y="59"/>
                  </a:cubicBezTo>
                  <a:cubicBezTo>
                    <a:pt x="721" y="79"/>
                    <a:pt x="643" y="118"/>
                    <a:pt x="584" y="156"/>
                  </a:cubicBezTo>
                  <a:cubicBezTo>
                    <a:pt x="565" y="176"/>
                    <a:pt x="546" y="176"/>
                    <a:pt x="526" y="176"/>
                  </a:cubicBezTo>
                  <a:cubicBezTo>
                    <a:pt x="448" y="234"/>
                    <a:pt x="371" y="312"/>
                    <a:pt x="312" y="370"/>
                  </a:cubicBezTo>
                  <a:cubicBezTo>
                    <a:pt x="234" y="448"/>
                    <a:pt x="195" y="545"/>
                    <a:pt x="157" y="643"/>
                  </a:cubicBezTo>
                  <a:cubicBezTo>
                    <a:pt x="118" y="740"/>
                    <a:pt x="98" y="837"/>
                    <a:pt x="98" y="954"/>
                  </a:cubicBezTo>
                  <a:cubicBezTo>
                    <a:pt x="98" y="993"/>
                    <a:pt x="118" y="1032"/>
                    <a:pt x="118" y="1071"/>
                  </a:cubicBezTo>
                  <a:cubicBezTo>
                    <a:pt x="79" y="1129"/>
                    <a:pt x="40" y="1207"/>
                    <a:pt x="40" y="1284"/>
                  </a:cubicBezTo>
                  <a:cubicBezTo>
                    <a:pt x="1" y="1401"/>
                    <a:pt x="1" y="1498"/>
                    <a:pt x="40" y="1615"/>
                  </a:cubicBezTo>
                  <a:cubicBezTo>
                    <a:pt x="40" y="1712"/>
                    <a:pt x="79" y="1810"/>
                    <a:pt x="137" y="1907"/>
                  </a:cubicBezTo>
                  <a:cubicBezTo>
                    <a:pt x="176" y="1946"/>
                    <a:pt x="234" y="2004"/>
                    <a:pt x="273" y="2062"/>
                  </a:cubicBezTo>
                  <a:cubicBezTo>
                    <a:pt x="371" y="2140"/>
                    <a:pt x="507" y="2218"/>
                    <a:pt x="643" y="2237"/>
                  </a:cubicBezTo>
                  <a:cubicBezTo>
                    <a:pt x="701" y="2237"/>
                    <a:pt x="779" y="2257"/>
                    <a:pt x="857" y="2257"/>
                  </a:cubicBezTo>
                  <a:cubicBezTo>
                    <a:pt x="993" y="2257"/>
                    <a:pt x="1129" y="2218"/>
                    <a:pt x="1246" y="2140"/>
                  </a:cubicBezTo>
                  <a:cubicBezTo>
                    <a:pt x="1343" y="2043"/>
                    <a:pt x="1460" y="1965"/>
                    <a:pt x="1537" y="1868"/>
                  </a:cubicBezTo>
                  <a:cubicBezTo>
                    <a:pt x="1557" y="1829"/>
                    <a:pt x="1596" y="1810"/>
                    <a:pt x="1615" y="1790"/>
                  </a:cubicBezTo>
                  <a:cubicBezTo>
                    <a:pt x="1674" y="1712"/>
                    <a:pt x="1732" y="1615"/>
                    <a:pt x="1771" y="1537"/>
                  </a:cubicBezTo>
                  <a:cubicBezTo>
                    <a:pt x="1810" y="1479"/>
                    <a:pt x="1849" y="1421"/>
                    <a:pt x="1868" y="1362"/>
                  </a:cubicBezTo>
                  <a:cubicBezTo>
                    <a:pt x="1926" y="1226"/>
                    <a:pt x="1965" y="1090"/>
                    <a:pt x="2004" y="973"/>
                  </a:cubicBezTo>
                  <a:cubicBezTo>
                    <a:pt x="2024" y="857"/>
                    <a:pt x="2024" y="759"/>
                    <a:pt x="2004" y="643"/>
                  </a:cubicBezTo>
                  <a:cubicBezTo>
                    <a:pt x="1985" y="545"/>
                    <a:pt x="1946" y="448"/>
                    <a:pt x="1888" y="351"/>
                  </a:cubicBezTo>
                  <a:cubicBezTo>
                    <a:pt x="1849" y="312"/>
                    <a:pt x="1790" y="254"/>
                    <a:pt x="1751" y="195"/>
                  </a:cubicBezTo>
                  <a:cubicBezTo>
                    <a:pt x="1654" y="118"/>
                    <a:pt x="1537" y="40"/>
                    <a:pt x="1401" y="20"/>
                  </a:cubicBezTo>
                  <a:cubicBezTo>
                    <a:pt x="1304" y="1"/>
                    <a:pt x="1226" y="1"/>
                    <a:pt x="1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-9910125" y="5562588"/>
              <a:ext cx="53025" cy="51075"/>
            </a:xfrm>
            <a:custGeom>
              <a:avLst/>
              <a:gdLst/>
              <a:ahLst/>
              <a:cxnLst/>
              <a:rect l="l" t="t" r="r" b="b"/>
              <a:pathLst>
                <a:path w="2121" h="2043" extrusionOk="0">
                  <a:moveTo>
                    <a:pt x="993" y="0"/>
                  </a:moveTo>
                  <a:cubicBezTo>
                    <a:pt x="915" y="20"/>
                    <a:pt x="837" y="39"/>
                    <a:pt x="740" y="58"/>
                  </a:cubicBezTo>
                  <a:cubicBezTo>
                    <a:pt x="662" y="78"/>
                    <a:pt x="584" y="136"/>
                    <a:pt x="507" y="175"/>
                  </a:cubicBezTo>
                  <a:cubicBezTo>
                    <a:pt x="507" y="175"/>
                    <a:pt x="487" y="195"/>
                    <a:pt x="468" y="195"/>
                  </a:cubicBezTo>
                  <a:cubicBezTo>
                    <a:pt x="409" y="253"/>
                    <a:pt x="331" y="311"/>
                    <a:pt x="273" y="370"/>
                  </a:cubicBezTo>
                  <a:cubicBezTo>
                    <a:pt x="215" y="428"/>
                    <a:pt x="156" y="506"/>
                    <a:pt x="118" y="584"/>
                  </a:cubicBezTo>
                  <a:cubicBezTo>
                    <a:pt x="40" y="759"/>
                    <a:pt x="20" y="914"/>
                    <a:pt x="1" y="1089"/>
                  </a:cubicBezTo>
                  <a:cubicBezTo>
                    <a:pt x="1" y="1206"/>
                    <a:pt x="40" y="1303"/>
                    <a:pt x="98" y="1400"/>
                  </a:cubicBezTo>
                  <a:cubicBezTo>
                    <a:pt x="137" y="1498"/>
                    <a:pt x="195" y="1575"/>
                    <a:pt x="273" y="1653"/>
                  </a:cubicBezTo>
                  <a:cubicBezTo>
                    <a:pt x="351" y="1731"/>
                    <a:pt x="429" y="1770"/>
                    <a:pt x="526" y="1809"/>
                  </a:cubicBezTo>
                  <a:cubicBezTo>
                    <a:pt x="604" y="1828"/>
                    <a:pt x="662" y="1848"/>
                    <a:pt x="740" y="1848"/>
                  </a:cubicBezTo>
                  <a:cubicBezTo>
                    <a:pt x="779" y="1887"/>
                    <a:pt x="837" y="1926"/>
                    <a:pt x="876" y="1945"/>
                  </a:cubicBezTo>
                  <a:cubicBezTo>
                    <a:pt x="1012" y="2023"/>
                    <a:pt x="1148" y="2042"/>
                    <a:pt x="1284" y="2042"/>
                  </a:cubicBezTo>
                  <a:cubicBezTo>
                    <a:pt x="1362" y="2023"/>
                    <a:pt x="1421" y="2023"/>
                    <a:pt x="1498" y="2003"/>
                  </a:cubicBezTo>
                  <a:cubicBezTo>
                    <a:pt x="1635" y="1964"/>
                    <a:pt x="1751" y="1887"/>
                    <a:pt x="1829" y="1770"/>
                  </a:cubicBezTo>
                  <a:cubicBezTo>
                    <a:pt x="1849" y="1770"/>
                    <a:pt x="1849" y="1770"/>
                    <a:pt x="1849" y="1751"/>
                  </a:cubicBezTo>
                  <a:lnTo>
                    <a:pt x="1868" y="1751"/>
                  </a:lnTo>
                  <a:cubicBezTo>
                    <a:pt x="1907" y="1692"/>
                    <a:pt x="1946" y="1634"/>
                    <a:pt x="1985" y="1575"/>
                  </a:cubicBezTo>
                  <a:cubicBezTo>
                    <a:pt x="1985" y="1556"/>
                    <a:pt x="2004" y="1537"/>
                    <a:pt x="2004" y="1537"/>
                  </a:cubicBezTo>
                  <a:cubicBezTo>
                    <a:pt x="2024" y="1459"/>
                    <a:pt x="2062" y="1381"/>
                    <a:pt x="2082" y="1323"/>
                  </a:cubicBezTo>
                  <a:cubicBezTo>
                    <a:pt x="2082" y="1303"/>
                    <a:pt x="2082" y="1303"/>
                    <a:pt x="2082" y="1284"/>
                  </a:cubicBezTo>
                  <a:cubicBezTo>
                    <a:pt x="2101" y="1206"/>
                    <a:pt x="2101" y="1128"/>
                    <a:pt x="2121" y="1031"/>
                  </a:cubicBezTo>
                  <a:cubicBezTo>
                    <a:pt x="2121" y="1011"/>
                    <a:pt x="2101" y="992"/>
                    <a:pt x="2101" y="973"/>
                  </a:cubicBezTo>
                  <a:cubicBezTo>
                    <a:pt x="2101" y="914"/>
                    <a:pt x="2082" y="817"/>
                    <a:pt x="2062" y="759"/>
                  </a:cubicBezTo>
                  <a:cubicBezTo>
                    <a:pt x="2062" y="739"/>
                    <a:pt x="2062" y="739"/>
                    <a:pt x="2062" y="720"/>
                  </a:cubicBezTo>
                  <a:cubicBezTo>
                    <a:pt x="2024" y="642"/>
                    <a:pt x="1985" y="564"/>
                    <a:pt x="1946" y="506"/>
                  </a:cubicBezTo>
                  <a:cubicBezTo>
                    <a:pt x="1946" y="486"/>
                    <a:pt x="1926" y="467"/>
                    <a:pt x="1926" y="447"/>
                  </a:cubicBezTo>
                  <a:cubicBezTo>
                    <a:pt x="1868" y="389"/>
                    <a:pt x="1829" y="331"/>
                    <a:pt x="1771" y="272"/>
                  </a:cubicBezTo>
                  <a:lnTo>
                    <a:pt x="1751" y="272"/>
                  </a:lnTo>
                  <a:cubicBezTo>
                    <a:pt x="1751" y="253"/>
                    <a:pt x="1751" y="253"/>
                    <a:pt x="1732" y="253"/>
                  </a:cubicBezTo>
                  <a:cubicBezTo>
                    <a:pt x="1693" y="214"/>
                    <a:pt x="1615" y="156"/>
                    <a:pt x="1576" y="136"/>
                  </a:cubicBezTo>
                  <a:cubicBezTo>
                    <a:pt x="1557" y="136"/>
                    <a:pt x="1557" y="117"/>
                    <a:pt x="1557" y="117"/>
                  </a:cubicBezTo>
                  <a:cubicBezTo>
                    <a:pt x="1382" y="20"/>
                    <a:pt x="1246" y="2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-10091000" y="5405038"/>
              <a:ext cx="48175" cy="50625"/>
            </a:xfrm>
            <a:custGeom>
              <a:avLst/>
              <a:gdLst/>
              <a:ahLst/>
              <a:cxnLst/>
              <a:rect l="l" t="t" r="r" b="b"/>
              <a:pathLst>
                <a:path w="1927" h="2025" extrusionOk="0">
                  <a:moveTo>
                    <a:pt x="1051" y="0"/>
                  </a:moveTo>
                  <a:cubicBezTo>
                    <a:pt x="954" y="20"/>
                    <a:pt x="856" y="20"/>
                    <a:pt x="759" y="20"/>
                  </a:cubicBezTo>
                  <a:cubicBezTo>
                    <a:pt x="642" y="20"/>
                    <a:pt x="545" y="39"/>
                    <a:pt x="448" y="98"/>
                  </a:cubicBezTo>
                  <a:cubicBezTo>
                    <a:pt x="370" y="137"/>
                    <a:pt x="273" y="195"/>
                    <a:pt x="215" y="273"/>
                  </a:cubicBezTo>
                  <a:cubicBezTo>
                    <a:pt x="137" y="351"/>
                    <a:pt x="78" y="448"/>
                    <a:pt x="59" y="545"/>
                  </a:cubicBezTo>
                  <a:cubicBezTo>
                    <a:pt x="20" y="642"/>
                    <a:pt x="1" y="740"/>
                    <a:pt x="1" y="856"/>
                  </a:cubicBezTo>
                  <a:cubicBezTo>
                    <a:pt x="20" y="915"/>
                    <a:pt x="40" y="992"/>
                    <a:pt x="40" y="1070"/>
                  </a:cubicBezTo>
                  <a:cubicBezTo>
                    <a:pt x="59" y="1129"/>
                    <a:pt x="98" y="1187"/>
                    <a:pt x="137" y="1245"/>
                  </a:cubicBezTo>
                  <a:cubicBezTo>
                    <a:pt x="137" y="1323"/>
                    <a:pt x="137" y="1401"/>
                    <a:pt x="176" y="1479"/>
                  </a:cubicBezTo>
                  <a:cubicBezTo>
                    <a:pt x="195" y="1537"/>
                    <a:pt x="234" y="1595"/>
                    <a:pt x="254" y="1673"/>
                  </a:cubicBezTo>
                  <a:cubicBezTo>
                    <a:pt x="331" y="1790"/>
                    <a:pt x="429" y="1868"/>
                    <a:pt x="565" y="1945"/>
                  </a:cubicBezTo>
                  <a:cubicBezTo>
                    <a:pt x="623" y="1965"/>
                    <a:pt x="681" y="1984"/>
                    <a:pt x="759" y="2004"/>
                  </a:cubicBezTo>
                  <a:cubicBezTo>
                    <a:pt x="811" y="2019"/>
                    <a:pt x="863" y="2025"/>
                    <a:pt x="915" y="2025"/>
                  </a:cubicBezTo>
                  <a:cubicBezTo>
                    <a:pt x="999" y="2025"/>
                    <a:pt x="1083" y="2008"/>
                    <a:pt x="1168" y="1984"/>
                  </a:cubicBezTo>
                  <a:cubicBezTo>
                    <a:pt x="1362" y="1926"/>
                    <a:pt x="1498" y="1829"/>
                    <a:pt x="1615" y="1693"/>
                  </a:cubicBezTo>
                  <a:cubicBezTo>
                    <a:pt x="1693" y="1634"/>
                    <a:pt x="1732" y="1556"/>
                    <a:pt x="1771" y="1479"/>
                  </a:cubicBezTo>
                  <a:cubicBezTo>
                    <a:pt x="1790" y="1459"/>
                    <a:pt x="1809" y="1440"/>
                    <a:pt x="1809" y="1420"/>
                  </a:cubicBezTo>
                  <a:cubicBezTo>
                    <a:pt x="1848" y="1342"/>
                    <a:pt x="1887" y="1245"/>
                    <a:pt x="1907" y="1167"/>
                  </a:cubicBezTo>
                  <a:cubicBezTo>
                    <a:pt x="1907" y="1129"/>
                    <a:pt x="1907" y="1070"/>
                    <a:pt x="1907" y="1031"/>
                  </a:cubicBezTo>
                  <a:cubicBezTo>
                    <a:pt x="1907" y="992"/>
                    <a:pt x="1926" y="934"/>
                    <a:pt x="1926" y="895"/>
                  </a:cubicBezTo>
                  <a:cubicBezTo>
                    <a:pt x="1926" y="876"/>
                    <a:pt x="1926" y="876"/>
                    <a:pt x="1926" y="856"/>
                  </a:cubicBezTo>
                  <a:cubicBezTo>
                    <a:pt x="1907" y="817"/>
                    <a:pt x="1907" y="778"/>
                    <a:pt x="1907" y="740"/>
                  </a:cubicBezTo>
                  <a:cubicBezTo>
                    <a:pt x="1887" y="701"/>
                    <a:pt x="1887" y="662"/>
                    <a:pt x="1868" y="623"/>
                  </a:cubicBezTo>
                  <a:cubicBezTo>
                    <a:pt x="1868" y="603"/>
                    <a:pt x="1868" y="584"/>
                    <a:pt x="1868" y="584"/>
                  </a:cubicBezTo>
                  <a:cubicBezTo>
                    <a:pt x="1848" y="506"/>
                    <a:pt x="1790" y="428"/>
                    <a:pt x="1771" y="370"/>
                  </a:cubicBezTo>
                  <a:cubicBezTo>
                    <a:pt x="1693" y="253"/>
                    <a:pt x="1596" y="156"/>
                    <a:pt x="1459" y="98"/>
                  </a:cubicBezTo>
                  <a:cubicBezTo>
                    <a:pt x="1343" y="39"/>
                    <a:pt x="1207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-10234925" y="5373438"/>
              <a:ext cx="43300" cy="40025"/>
            </a:xfrm>
            <a:custGeom>
              <a:avLst/>
              <a:gdLst/>
              <a:ahLst/>
              <a:cxnLst/>
              <a:rect l="l" t="t" r="r" b="b"/>
              <a:pathLst>
                <a:path w="1732" h="1601" extrusionOk="0">
                  <a:moveTo>
                    <a:pt x="779" y="0"/>
                  </a:moveTo>
                  <a:cubicBezTo>
                    <a:pt x="662" y="20"/>
                    <a:pt x="565" y="39"/>
                    <a:pt x="467" y="98"/>
                  </a:cubicBezTo>
                  <a:cubicBezTo>
                    <a:pt x="370" y="136"/>
                    <a:pt x="292" y="195"/>
                    <a:pt x="215" y="273"/>
                  </a:cubicBezTo>
                  <a:cubicBezTo>
                    <a:pt x="137" y="350"/>
                    <a:pt x="98" y="428"/>
                    <a:pt x="59" y="525"/>
                  </a:cubicBezTo>
                  <a:cubicBezTo>
                    <a:pt x="20" y="623"/>
                    <a:pt x="1" y="739"/>
                    <a:pt x="20" y="837"/>
                  </a:cubicBezTo>
                  <a:cubicBezTo>
                    <a:pt x="20" y="914"/>
                    <a:pt x="40" y="992"/>
                    <a:pt x="59" y="1051"/>
                  </a:cubicBezTo>
                  <a:cubicBezTo>
                    <a:pt x="98" y="1187"/>
                    <a:pt x="176" y="1303"/>
                    <a:pt x="273" y="1401"/>
                  </a:cubicBezTo>
                  <a:cubicBezTo>
                    <a:pt x="331" y="1440"/>
                    <a:pt x="390" y="1478"/>
                    <a:pt x="448" y="1517"/>
                  </a:cubicBezTo>
                  <a:cubicBezTo>
                    <a:pt x="544" y="1565"/>
                    <a:pt x="653" y="1600"/>
                    <a:pt x="776" y="1600"/>
                  </a:cubicBezTo>
                  <a:cubicBezTo>
                    <a:pt x="802" y="1600"/>
                    <a:pt x="829" y="1599"/>
                    <a:pt x="856" y="1595"/>
                  </a:cubicBezTo>
                  <a:lnTo>
                    <a:pt x="954" y="1595"/>
                  </a:lnTo>
                  <a:cubicBezTo>
                    <a:pt x="1070" y="1595"/>
                    <a:pt x="1168" y="1556"/>
                    <a:pt x="1265" y="1517"/>
                  </a:cubicBezTo>
                  <a:cubicBezTo>
                    <a:pt x="1362" y="1478"/>
                    <a:pt x="1440" y="1420"/>
                    <a:pt x="1518" y="1323"/>
                  </a:cubicBezTo>
                  <a:cubicBezTo>
                    <a:pt x="1576" y="1264"/>
                    <a:pt x="1634" y="1167"/>
                    <a:pt x="1654" y="1070"/>
                  </a:cubicBezTo>
                  <a:cubicBezTo>
                    <a:pt x="1712" y="973"/>
                    <a:pt x="1732" y="875"/>
                    <a:pt x="1712" y="759"/>
                  </a:cubicBezTo>
                  <a:cubicBezTo>
                    <a:pt x="1712" y="681"/>
                    <a:pt x="1693" y="623"/>
                    <a:pt x="1673" y="545"/>
                  </a:cubicBezTo>
                  <a:cubicBezTo>
                    <a:pt x="1634" y="409"/>
                    <a:pt x="1557" y="311"/>
                    <a:pt x="1459" y="214"/>
                  </a:cubicBezTo>
                  <a:cubicBezTo>
                    <a:pt x="1401" y="175"/>
                    <a:pt x="1343" y="136"/>
                    <a:pt x="1284" y="98"/>
                  </a:cubicBezTo>
                  <a:cubicBezTo>
                    <a:pt x="1168" y="20"/>
                    <a:pt x="1031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-10395875" y="5249738"/>
              <a:ext cx="61775" cy="60500"/>
            </a:xfrm>
            <a:custGeom>
              <a:avLst/>
              <a:gdLst/>
              <a:ahLst/>
              <a:cxnLst/>
              <a:rect l="l" t="t" r="r" b="b"/>
              <a:pathLst>
                <a:path w="2471" h="2420" extrusionOk="0">
                  <a:moveTo>
                    <a:pt x="1400" y="0"/>
                  </a:moveTo>
                  <a:cubicBezTo>
                    <a:pt x="1363" y="0"/>
                    <a:pt x="1324" y="2"/>
                    <a:pt x="1285" y="8"/>
                  </a:cubicBezTo>
                  <a:lnTo>
                    <a:pt x="1226" y="8"/>
                  </a:lnTo>
                  <a:cubicBezTo>
                    <a:pt x="1129" y="28"/>
                    <a:pt x="1032" y="47"/>
                    <a:pt x="934" y="66"/>
                  </a:cubicBezTo>
                  <a:cubicBezTo>
                    <a:pt x="837" y="105"/>
                    <a:pt x="721" y="164"/>
                    <a:pt x="623" y="203"/>
                  </a:cubicBezTo>
                  <a:cubicBezTo>
                    <a:pt x="526" y="261"/>
                    <a:pt x="429" y="339"/>
                    <a:pt x="351" y="417"/>
                  </a:cubicBezTo>
                  <a:cubicBezTo>
                    <a:pt x="273" y="494"/>
                    <a:pt x="215" y="592"/>
                    <a:pt x="157" y="689"/>
                  </a:cubicBezTo>
                  <a:cubicBezTo>
                    <a:pt x="137" y="708"/>
                    <a:pt x="137" y="728"/>
                    <a:pt x="118" y="747"/>
                  </a:cubicBezTo>
                  <a:cubicBezTo>
                    <a:pt x="98" y="825"/>
                    <a:pt x="59" y="922"/>
                    <a:pt x="40" y="1020"/>
                  </a:cubicBezTo>
                  <a:cubicBezTo>
                    <a:pt x="1" y="1214"/>
                    <a:pt x="20" y="1350"/>
                    <a:pt x="59" y="1545"/>
                  </a:cubicBezTo>
                  <a:cubicBezTo>
                    <a:pt x="79" y="1661"/>
                    <a:pt x="137" y="1759"/>
                    <a:pt x="195" y="1836"/>
                  </a:cubicBezTo>
                  <a:cubicBezTo>
                    <a:pt x="215" y="1856"/>
                    <a:pt x="215" y="1875"/>
                    <a:pt x="234" y="1895"/>
                  </a:cubicBezTo>
                  <a:cubicBezTo>
                    <a:pt x="293" y="1973"/>
                    <a:pt x="351" y="2031"/>
                    <a:pt x="409" y="2089"/>
                  </a:cubicBezTo>
                  <a:cubicBezTo>
                    <a:pt x="468" y="2167"/>
                    <a:pt x="545" y="2206"/>
                    <a:pt x="623" y="2245"/>
                  </a:cubicBezTo>
                  <a:cubicBezTo>
                    <a:pt x="643" y="2264"/>
                    <a:pt x="662" y="2284"/>
                    <a:pt x="682" y="2284"/>
                  </a:cubicBezTo>
                  <a:cubicBezTo>
                    <a:pt x="701" y="2303"/>
                    <a:pt x="721" y="2303"/>
                    <a:pt x="721" y="2303"/>
                  </a:cubicBezTo>
                  <a:cubicBezTo>
                    <a:pt x="798" y="2342"/>
                    <a:pt x="876" y="2362"/>
                    <a:pt x="934" y="2381"/>
                  </a:cubicBezTo>
                  <a:cubicBezTo>
                    <a:pt x="973" y="2400"/>
                    <a:pt x="993" y="2400"/>
                    <a:pt x="1012" y="2400"/>
                  </a:cubicBezTo>
                  <a:cubicBezTo>
                    <a:pt x="1071" y="2400"/>
                    <a:pt x="1187" y="2420"/>
                    <a:pt x="1285" y="2420"/>
                  </a:cubicBezTo>
                  <a:cubicBezTo>
                    <a:pt x="1362" y="2400"/>
                    <a:pt x="1440" y="2400"/>
                    <a:pt x="1518" y="2381"/>
                  </a:cubicBezTo>
                  <a:cubicBezTo>
                    <a:pt x="1518" y="2362"/>
                    <a:pt x="1537" y="2362"/>
                    <a:pt x="1537" y="2362"/>
                  </a:cubicBezTo>
                  <a:cubicBezTo>
                    <a:pt x="1635" y="2323"/>
                    <a:pt x="1712" y="2303"/>
                    <a:pt x="1790" y="2245"/>
                  </a:cubicBezTo>
                  <a:cubicBezTo>
                    <a:pt x="1849" y="2206"/>
                    <a:pt x="1907" y="2148"/>
                    <a:pt x="1965" y="2089"/>
                  </a:cubicBezTo>
                  <a:cubicBezTo>
                    <a:pt x="1965" y="2089"/>
                    <a:pt x="1985" y="2070"/>
                    <a:pt x="1985" y="2070"/>
                  </a:cubicBezTo>
                  <a:cubicBezTo>
                    <a:pt x="2004" y="2031"/>
                    <a:pt x="2024" y="2011"/>
                    <a:pt x="2043" y="1992"/>
                  </a:cubicBezTo>
                  <a:cubicBezTo>
                    <a:pt x="2063" y="1973"/>
                    <a:pt x="2101" y="1953"/>
                    <a:pt x="2121" y="1934"/>
                  </a:cubicBezTo>
                  <a:cubicBezTo>
                    <a:pt x="2140" y="1914"/>
                    <a:pt x="2160" y="1895"/>
                    <a:pt x="2160" y="1856"/>
                  </a:cubicBezTo>
                  <a:cubicBezTo>
                    <a:pt x="2238" y="1778"/>
                    <a:pt x="2315" y="1681"/>
                    <a:pt x="2354" y="1584"/>
                  </a:cubicBezTo>
                  <a:cubicBezTo>
                    <a:pt x="2374" y="1506"/>
                    <a:pt x="2413" y="1408"/>
                    <a:pt x="2432" y="1311"/>
                  </a:cubicBezTo>
                  <a:cubicBezTo>
                    <a:pt x="2452" y="1253"/>
                    <a:pt x="2452" y="1195"/>
                    <a:pt x="2452" y="1136"/>
                  </a:cubicBezTo>
                  <a:cubicBezTo>
                    <a:pt x="2471" y="1078"/>
                    <a:pt x="2471" y="1020"/>
                    <a:pt x="2471" y="961"/>
                  </a:cubicBezTo>
                  <a:cubicBezTo>
                    <a:pt x="2471" y="961"/>
                    <a:pt x="2471" y="942"/>
                    <a:pt x="2471" y="942"/>
                  </a:cubicBezTo>
                  <a:cubicBezTo>
                    <a:pt x="2452" y="844"/>
                    <a:pt x="2432" y="767"/>
                    <a:pt x="2413" y="689"/>
                  </a:cubicBezTo>
                  <a:cubicBezTo>
                    <a:pt x="2413" y="669"/>
                    <a:pt x="2413" y="650"/>
                    <a:pt x="2393" y="631"/>
                  </a:cubicBezTo>
                  <a:cubicBezTo>
                    <a:pt x="2374" y="553"/>
                    <a:pt x="2335" y="475"/>
                    <a:pt x="2296" y="417"/>
                  </a:cubicBezTo>
                  <a:cubicBezTo>
                    <a:pt x="2296" y="417"/>
                    <a:pt x="2296" y="397"/>
                    <a:pt x="2296" y="397"/>
                  </a:cubicBezTo>
                  <a:cubicBezTo>
                    <a:pt x="2238" y="339"/>
                    <a:pt x="2199" y="300"/>
                    <a:pt x="2160" y="242"/>
                  </a:cubicBezTo>
                  <a:cubicBezTo>
                    <a:pt x="2101" y="203"/>
                    <a:pt x="2043" y="164"/>
                    <a:pt x="1985" y="125"/>
                  </a:cubicBezTo>
                  <a:cubicBezTo>
                    <a:pt x="1907" y="66"/>
                    <a:pt x="1771" y="28"/>
                    <a:pt x="1654" y="28"/>
                  </a:cubicBezTo>
                  <a:cubicBezTo>
                    <a:pt x="1572" y="14"/>
                    <a:pt x="1489" y="0"/>
                    <a:pt x="1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-10225200" y="5250288"/>
              <a:ext cx="47200" cy="50900"/>
            </a:xfrm>
            <a:custGeom>
              <a:avLst/>
              <a:gdLst/>
              <a:ahLst/>
              <a:cxnLst/>
              <a:rect l="l" t="t" r="r" b="b"/>
              <a:pathLst>
                <a:path w="1888" h="2036" extrusionOk="0">
                  <a:moveTo>
                    <a:pt x="1065" y="1"/>
                  </a:moveTo>
                  <a:cubicBezTo>
                    <a:pt x="1041" y="1"/>
                    <a:pt x="1017" y="2"/>
                    <a:pt x="993" y="6"/>
                  </a:cubicBezTo>
                  <a:lnTo>
                    <a:pt x="954" y="6"/>
                  </a:lnTo>
                  <a:cubicBezTo>
                    <a:pt x="895" y="6"/>
                    <a:pt x="779" y="25"/>
                    <a:pt x="740" y="44"/>
                  </a:cubicBezTo>
                  <a:lnTo>
                    <a:pt x="720" y="44"/>
                  </a:lnTo>
                  <a:cubicBezTo>
                    <a:pt x="701" y="44"/>
                    <a:pt x="701" y="44"/>
                    <a:pt x="681" y="64"/>
                  </a:cubicBezTo>
                  <a:cubicBezTo>
                    <a:pt x="623" y="83"/>
                    <a:pt x="545" y="122"/>
                    <a:pt x="487" y="161"/>
                  </a:cubicBezTo>
                  <a:cubicBezTo>
                    <a:pt x="467" y="161"/>
                    <a:pt x="467" y="161"/>
                    <a:pt x="448" y="181"/>
                  </a:cubicBezTo>
                  <a:cubicBezTo>
                    <a:pt x="409" y="220"/>
                    <a:pt x="351" y="278"/>
                    <a:pt x="292" y="317"/>
                  </a:cubicBezTo>
                  <a:cubicBezTo>
                    <a:pt x="292" y="317"/>
                    <a:pt x="292" y="317"/>
                    <a:pt x="273" y="336"/>
                  </a:cubicBezTo>
                  <a:cubicBezTo>
                    <a:pt x="273" y="336"/>
                    <a:pt x="273" y="336"/>
                    <a:pt x="253" y="356"/>
                  </a:cubicBezTo>
                  <a:cubicBezTo>
                    <a:pt x="234" y="375"/>
                    <a:pt x="215" y="414"/>
                    <a:pt x="195" y="453"/>
                  </a:cubicBezTo>
                  <a:cubicBezTo>
                    <a:pt x="176" y="472"/>
                    <a:pt x="156" y="511"/>
                    <a:pt x="137" y="531"/>
                  </a:cubicBezTo>
                  <a:cubicBezTo>
                    <a:pt x="117" y="550"/>
                    <a:pt x="117" y="570"/>
                    <a:pt x="98" y="589"/>
                  </a:cubicBezTo>
                  <a:cubicBezTo>
                    <a:pt x="78" y="667"/>
                    <a:pt x="59" y="725"/>
                    <a:pt x="20" y="803"/>
                  </a:cubicBezTo>
                  <a:cubicBezTo>
                    <a:pt x="20" y="803"/>
                    <a:pt x="20" y="803"/>
                    <a:pt x="20" y="822"/>
                  </a:cubicBezTo>
                  <a:cubicBezTo>
                    <a:pt x="20" y="822"/>
                    <a:pt x="20" y="842"/>
                    <a:pt x="20" y="842"/>
                  </a:cubicBezTo>
                  <a:cubicBezTo>
                    <a:pt x="20" y="842"/>
                    <a:pt x="20" y="861"/>
                    <a:pt x="20" y="861"/>
                  </a:cubicBezTo>
                  <a:cubicBezTo>
                    <a:pt x="1" y="939"/>
                    <a:pt x="1" y="1017"/>
                    <a:pt x="1" y="1075"/>
                  </a:cubicBezTo>
                  <a:cubicBezTo>
                    <a:pt x="1" y="1095"/>
                    <a:pt x="1" y="1114"/>
                    <a:pt x="1" y="1114"/>
                  </a:cubicBezTo>
                  <a:cubicBezTo>
                    <a:pt x="1" y="1134"/>
                    <a:pt x="1" y="1134"/>
                    <a:pt x="1" y="1153"/>
                  </a:cubicBezTo>
                  <a:cubicBezTo>
                    <a:pt x="1" y="1211"/>
                    <a:pt x="20" y="1289"/>
                    <a:pt x="40" y="1367"/>
                  </a:cubicBezTo>
                  <a:cubicBezTo>
                    <a:pt x="40" y="1367"/>
                    <a:pt x="40" y="1386"/>
                    <a:pt x="40" y="1386"/>
                  </a:cubicBezTo>
                  <a:cubicBezTo>
                    <a:pt x="40" y="1386"/>
                    <a:pt x="59" y="1406"/>
                    <a:pt x="59" y="1406"/>
                  </a:cubicBezTo>
                  <a:cubicBezTo>
                    <a:pt x="78" y="1484"/>
                    <a:pt x="117" y="1542"/>
                    <a:pt x="156" y="1620"/>
                  </a:cubicBezTo>
                  <a:cubicBezTo>
                    <a:pt x="156" y="1639"/>
                    <a:pt x="176" y="1639"/>
                    <a:pt x="176" y="1639"/>
                  </a:cubicBezTo>
                  <a:cubicBezTo>
                    <a:pt x="195" y="1659"/>
                    <a:pt x="234" y="1698"/>
                    <a:pt x="234" y="1717"/>
                  </a:cubicBezTo>
                  <a:cubicBezTo>
                    <a:pt x="253" y="1737"/>
                    <a:pt x="292" y="1775"/>
                    <a:pt x="312" y="1814"/>
                  </a:cubicBezTo>
                  <a:cubicBezTo>
                    <a:pt x="312" y="1814"/>
                    <a:pt x="331" y="1814"/>
                    <a:pt x="331" y="1834"/>
                  </a:cubicBezTo>
                  <a:cubicBezTo>
                    <a:pt x="409" y="1912"/>
                    <a:pt x="506" y="1951"/>
                    <a:pt x="604" y="1989"/>
                  </a:cubicBezTo>
                  <a:cubicBezTo>
                    <a:pt x="675" y="2018"/>
                    <a:pt x="746" y="2036"/>
                    <a:pt x="825" y="2036"/>
                  </a:cubicBezTo>
                  <a:cubicBezTo>
                    <a:pt x="854" y="2036"/>
                    <a:pt x="883" y="2034"/>
                    <a:pt x="915" y="2028"/>
                  </a:cubicBezTo>
                  <a:cubicBezTo>
                    <a:pt x="1031" y="2028"/>
                    <a:pt x="1129" y="2009"/>
                    <a:pt x="1207" y="1951"/>
                  </a:cubicBezTo>
                  <a:cubicBezTo>
                    <a:pt x="1265" y="1931"/>
                    <a:pt x="1323" y="1892"/>
                    <a:pt x="1362" y="1873"/>
                  </a:cubicBezTo>
                  <a:cubicBezTo>
                    <a:pt x="1420" y="1853"/>
                    <a:pt x="1459" y="1814"/>
                    <a:pt x="1518" y="1795"/>
                  </a:cubicBezTo>
                  <a:cubicBezTo>
                    <a:pt x="1557" y="1756"/>
                    <a:pt x="1615" y="1698"/>
                    <a:pt x="1673" y="1659"/>
                  </a:cubicBezTo>
                  <a:cubicBezTo>
                    <a:pt x="1771" y="1562"/>
                    <a:pt x="1829" y="1445"/>
                    <a:pt x="1848" y="1309"/>
                  </a:cubicBezTo>
                  <a:cubicBezTo>
                    <a:pt x="1868" y="1211"/>
                    <a:pt x="1868" y="1134"/>
                    <a:pt x="1887" y="1056"/>
                  </a:cubicBezTo>
                  <a:cubicBezTo>
                    <a:pt x="1887" y="1036"/>
                    <a:pt x="1887" y="1017"/>
                    <a:pt x="1887" y="998"/>
                  </a:cubicBezTo>
                  <a:cubicBezTo>
                    <a:pt x="1887" y="978"/>
                    <a:pt x="1868" y="939"/>
                    <a:pt x="1868" y="920"/>
                  </a:cubicBezTo>
                  <a:cubicBezTo>
                    <a:pt x="1848" y="822"/>
                    <a:pt x="1848" y="706"/>
                    <a:pt x="1809" y="628"/>
                  </a:cubicBezTo>
                  <a:cubicBezTo>
                    <a:pt x="1809" y="609"/>
                    <a:pt x="1809" y="589"/>
                    <a:pt x="1790" y="589"/>
                  </a:cubicBezTo>
                  <a:cubicBezTo>
                    <a:pt x="1771" y="511"/>
                    <a:pt x="1732" y="433"/>
                    <a:pt x="1693" y="356"/>
                  </a:cubicBezTo>
                  <a:cubicBezTo>
                    <a:pt x="1615" y="239"/>
                    <a:pt x="1518" y="161"/>
                    <a:pt x="1382" y="83"/>
                  </a:cubicBezTo>
                  <a:cubicBezTo>
                    <a:pt x="1286" y="35"/>
                    <a:pt x="1176" y="1"/>
                    <a:pt x="10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-9923250" y="5343938"/>
              <a:ext cx="47675" cy="51225"/>
            </a:xfrm>
            <a:custGeom>
              <a:avLst/>
              <a:gdLst/>
              <a:ahLst/>
              <a:cxnLst/>
              <a:rect l="l" t="t" r="r" b="b"/>
              <a:pathLst>
                <a:path w="1907" h="2049" extrusionOk="0">
                  <a:moveTo>
                    <a:pt x="1100" y="1"/>
                  </a:moveTo>
                  <a:cubicBezTo>
                    <a:pt x="1016" y="1"/>
                    <a:pt x="936" y="10"/>
                    <a:pt x="856" y="33"/>
                  </a:cubicBezTo>
                  <a:cubicBezTo>
                    <a:pt x="798" y="72"/>
                    <a:pt x="740" y="91"/>
                    <a:pt x="662" y="130"/>
                  </a:cubicBezTo>
                  <a:cubicBezTo>
                    <a:pt x="565" y="208"/>
                    <a:pt x="467" y="305"/>
                    <a:pt x="409" y="422"/>
                  </a:cubicBezTo>
                  <a:cubicBezTo>
                    <a:pt x="292" y="577"/>
                    <a:pt x="195" y="733"/>
                    <a:pt x="98" y="889"/>
                  </a:cubicBezTo>
                  <a:cubicBezTo>
                    <a:pt x="40" y="986"/>
                    <a:pt x="20" y="1083"/>
                    <a:pt x="20" y="1180"/>
                  </a:cubicBezTo>
                  <a:cubicBezTo>
                    <a:pt x="1" y="1297"/>
                    <a:pt x="1" y="1394"/>
                    <a:pt x="40" y="1511"/>
                  </a:cubicBezTo>
                  <a:cubicBezTo>
                    <a:pt x="78" y="1608"/>
                    <a:pt x="117" y="1705"/>
                    <a:pt x="195" y="1764"/>
                  </a:cubicBezTo>
                  <a:cubicBezTo>
                    <a:pt x="254" y="1861"/>
                    <a:pt x="331" y="1919"/>
                    <a:pt x="429" y="1958"/>
                  </a:cubicBezTo>
                  <a:cubicBezTo>
                    <a:pt x="487" y="1978"/>
                    <a:pt x="565" y="2017"/>
                    <a:pt x="623" y="2036"/>
                  </a:cubicBezTo>
                  <a:cubicBezTo>
                    <a:pt x="679" y="2044"/>
                    <a:pt x="739" y="2049"/>
                    <a:pt x="800" y="2049"/>
                  </a:cubicBezTo>
                  <a:cubicBezTo>
                    <a:pt x="885" y="2049"/>
                    <a:pt x="971" y="2039"/>
                    <a:pt x="1051" y="2017"/>
                  </a:cubicBezTo>
                  <a:cubicBezTo>
                    <a:pt x="1109" y="1978"/>
                    <a:pt x="1168" y="1958"/>
                    <a:pt x="1226" y="1919"/>
                  </a:cubicBezTo>
                  <a:cubicBezTo>
                    <a:pt x="1343" y="1842"/>
                    <a:pt x="1440" y="1744"/>
                    <a:pt x="1498" y="1628"/>
                  </a:cubicBezTo>
                  <a:cubicBezTo>
                    <a:pt x="1615" y="1472"/>
                    <a:pt x="1712" y="1316"/>
                    <a:pt x="1809" y="1161"/>
                  </a:cubicBezTo>
                  <a:cubicBezTo>
                    <a:pt x="1868" y="1064"/>
                    <a:pt x="1887" y="966"/>
                    <a:pt x="1887" y="869"/>
                  </a:cubicBezTo>
                  <a:cubicBezTo>
                    <a:pt x="1907" y="752"/>
                    <a:pt x="1907" y="655"/>
                    <a:pt x="1868" y="538"/>
                  </a:cubicBezTo>
                  <a:cubicBezTo>
                    <a:pt x="1829" y="441"/>
                    <a:pt x="1790" y="344"/>
                    <a:pt x="1712" y="286"/>
                  </a:cubicBezTo>
                  <a:cubicBezTo>
                    <a:pt x="1654" y="188"/>
                    <a:pt x="1576" y="130"/>
                    <a:pt x="1479" y="91"/>
                  </a:cubicBezTo>
                  <a:cubicBezTo>
                    <a:pt x="1401" y="72"/>
                    <a:pt x="1343" y="33"/>
                    <a:pt x="1284" y="13"/>
                  </a:cubicBezTo>
                  <a:cubicBezTo>
                    <a:pt x="1220" y="5"/>
                    <a:pt x="1159" y="1"/>
                    <a:pt x="1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-9969425" y="5499363"/>
              <a:ext cx="43275" cy="40025"/>
            </a:xfrm>
            <a:custGeom>
              <a:avLst/>
              <a:gdLst/>
              <a:ahLst/>
              <a:cxnLst/>
              <a:rect l="l" t="t" r="r" b="b"/>
              <a:pathLst>
                <a:path w="1731" h="1601" extrusionOk="0">
                  <a:moveTo>
                    <a:pt x="875" y="1"/>
                  </a:moveTo>
                  <a:lnTo>
                    <a:pt x="759" y="20"/>
                  </a:lnTo>
                  <a:cubicBezTo>
                    <a:pt x="661" y="20"/>
                    <a:pt x="564" y="40"/>
                    <a:pt x="467" y="98"/>
                  </a:cubicBezTo>
                  <a:cubicBezTo>
                    <a:pt x="370" y="137"/>
                    <a:pt x="292" y="195"/>
                    <a:pt x="214" y="273"/>
                  </a:cubicBezTo>
                  <a:cubicBezTo>
                    <a:pt x="136" y="351"/>
                    <a:pt x="97" y="429"/>
                    <a:pt x="58" y="545"/>
                  </a:cubicBezTo>
                  <a:cubicBezTo>
                    <a:pt x="19" y="642"/>
                    <a:pt x="0" y="740"/>
                    <a:pt x="19" y="856"/>
                  </a:cubicBezTo>
                  <a:cubicBezTo>
                    <a:pt x="19" y="915"/>
                    <a:pt x="39" y="993"/>
                    <a:pt x="58" y="1051"/>
                  </a:cubicBezTo>
                  <a:cubicBezTo>
                    <a:pt x="97" y="1187"/>
                    <a:pt x="175" y="1304"/>
                    <a:pt x="272" y="1401"/>
                  </a:cubicBezTo>
                  <a:cubicBezTo>
                    <a:pt x="331" y="1440"/>
                    <a:pt x="389" y="1479"/>
                    <a:pt x="447" y="1518"/>
                  </a:cubicBezTo>
                  <a:cubicBezTo>
                    <a:pt x="543" y="1566"/>
                    <a:pt x="653" y="1601"/>
                    <a:pt x="775" y="1601"/>
                  </a:cubicBezTo>
                  <a:cubicBezTo>
                    <a:pt x="801" y="1601"/>
                    <a:pt x="828" y="1599"/>
                    <a:pt x="856" y="1596"/>
                  </a:cubicBezTo>
                  <a:lnTo>
                    <a:pt x="953" y="1596"/>
                  </a:lnTo>
                  <a:cubicBezTo>
                    <a:pt x="1070" y="1596"/>
                    <a:pt x="1167" y="1576"/>
                    <a:pt x="1264" y="1518"/>
                  </a:cubicBezTo>
                  <a:cubicBezTo>
                    <a:pt x="1361" y="1479"/>
                    <a:pt x="1439" y="1420"/>
                    <a:pt x="1517" y="1343"/>
                  </a:cubicBezTo>
                  <a:cubicBezTo>
                    <a:pt x="1575" y="1265"/>
                    <a:pt x="1634" y="1168"/>
                    <a:pt x="1653" y="1070"/>
                  </a:cubicBezTo>
                  <a:cubicBezTo>
                    <a:pt x="1712" y="973"/>
                    <a:pt x="1731" y="876"/>
                    <a:pt x="1712" y="759"/>
                  </a:cubicBezTo>
                  <a:cubicBezTo>
                    <a:pt x="1692" y="701"/>
                    <a:pt x="1692" y="623"/>
                    <a:pt x="1673" y="545"/>
                  </a:cubicBezTo>
                  <a:cubicBezTo>
                    <a:pt x="1634" y="429"/>
                    <a:pt x="1556" y="312"/>
                    <a:pt x="1459" y="215"/>
                  </a:cubicBezTo>
                  <a:cubicBezTo>
                    <a:pt x="1400" y="176"/>
                    <a:pt x="1342" y="137"/>
                    <a:pt x="1284" y="98"/>
                  </a:cubicBezTo>
                  <a:cubicBezTo>
                    <a:pt x="1167" y="20"/>
                    <a:pt x="1031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-9679650" y="5607163"/>
              <a:ext cx="56425" cy="54325"/>
            </a:xfrm>
            <a:custGeom>
              <a:avLst/>
              <a:gdLst/>
              <a:ahLst/>
              <a:cxnLst/>
              <a:rect l="l" t="t" r="r" b="b"/>
              <a:pathLst>
                <a:path w="2257" h="2173" extrusionOk="0">
                  <a:moveTo>
                    <a:pt x="1367" y="0"/>
                  </a:moveTo>
                  <a:cubicBezTo>
                    <a:pt x="1240" y="0"/>
                    <a:pt x="1110" y="19"/>
                    <a:pt x="973" y="65"/>
                  </a:cubicBezTo>
                  <a:cubicBezTo>
                    <a:pt x="876" y="84"/>
                    <a:pt x="779" y="143"/>
                    <a:pt x="682" y="201"/>
                  </a:cubicBezTo>
                  <a:cubicBezTo>
                    <a:pt x="584" y="259"/>
                    <a:pt x="507" y="337"/>
                    <a:pt x="429" y="395"/>
                  </a:cubicBezTo>
                  <a:cubicBezTo>
                    <a:pt x="390" y="434"/>
                    <a:pt x="370" y="473"/>
                    <a:pt x="331" y="493"/>
                  </a:cubicBezTo>
                  <a:cubicBezTo>
                    <a:pt x="273" y="590"/>
                    <a:pt x="195" y="668"/>
                    <a:pt x="156" y="765"/>
                  </a:cubicBezTo>
                  <a:cubicBezTo>
                    <a:pt x="59" y="979"/>
                    <a:pt x="1" y="1193"/>
                    <a:pt x="20" y="1407"/>
                  </a:cubicBezTo>
                  <a:cubicBezTo>
                    <a:pt x="20" y="1523"/>
                    <a:pt x="40" y="1621"/>
                    <a:pt x="98" y="1718"/>
                  </a:cubicBezTo>
                  <a:cubicBezTo>
                    <a:pt x="137" y="1815"/>
                    <a:pt x="195" y="1893"/>
                    <a:pt x="273" y="1971"/>
                  </a:cubicBezTo>
                  <a:cubicBezTo>
                    <a:pt x="351" y="2049"/>
                    <a:pt x="448" y="2087"/>
                    <a:pt x="545" y="2126"/>
                  </a:cubicBezTo>
                  <a:cubicBezTo>
                    <a:pt x="617" y="2155"/>
                    <a:pt x="688" y="2173"/>
                    <a:pt x="767" y="2173"/>
                  </a:cubicBezTo>
                  <a:cubicBezTo>
                    <a:pt x="795" y="2173"/>
                    <a:pt x="825" y="2171"/>
                    <a:pt x="857" y="2165"/>
                  </a:cubicBezTo>
                  <a:cubicBezTo>
                    <a:pt x="915" y="2165"/>
                    <a:pt x="993" y="2146"/>
                    <a:pt x="1071" y="2126"/>
                  </a:cubicBezTo>
                  <a:cubicBezTo>
                    <a:pt x="1148" y="2107"/>
                    <a:pt x="1226" y="2049"/>
                    <a:pt x="1304" y="2010"/>
                  </a:cubicBezTo>
                  <a:cubicBezTo>
                    <a:pt x="1323" y="1990"/>
                    <a:pt x="1343" y="1990"/>
                    <a:pt x="1382" y="1990"/>
                  </a:cubicBezTo>
                  <a:cubicBezTo>
                    <a:pt x="1401" y="1971"/>
                    <a:pt x="1440" y="1971"/>
                    <a:pt x="1460" y="1951"/>
                  </a:cubicBezTo>
                  <a:cubicBezTo>
                    <a:pt x="1537" y="1912"/>
                    <a:pt x="1635" y="1874"/>
                    <a:pt x="1712" y="1815"/>
                  </a:cubicBezTo>
                  <a:cubicBezTo>
                    <a:pt x="1790" y="1776"/>
                    <a:pt x="1849" y="1718"/>
                    <a:pt x="1907" y="1660"/>
                  </a:cubicBezTo>
                  <a:cubicBezTo>
                    <a:pt x="1907" y="1660"/>
                    <a:pt x="1926" y="1640"/>
                    <a:pt x="1926" y="1640"/>
                  </a:cubicBezTo>
                  <a:cubicBezTo>
                    <a:pt x="2004" y="1562"/>
                    <a:pt x="2043" y="1485"/>
                    <a:pt x="2101" y="1407"/>
                  </a:cubicBezTo>
                  <a:cubicBezTo>
                    <a:pt x="2121" y="1387"/>
                    <a:pt x="2140" y="1348"/>
                    <a:pt x="2140" y="1329"/>
                  </a:cubicBezTo>
                  <a:cubicBezTo>
                    <a:pt x="2179" y="1251"/>
                    <a:pt x="2199" y="1173"/>
                    <a:pt x="2218" y="1096"/>
                  </a:cubicBezTo>
                  <a:cubicBezTo>
                    <a:pt x="2238" y="1096"/>
                    <a:pt x="2238" y="1076"/>
                    <a:pt x="2238" y="1057"/>
                  </a:cubicBezTo>
                  <a:cubicBezTo>
                    <a:pt x="2238" y="1037"/>
                    <a:pt x="2238" y="1018"/>
                    <a:pt x="2238" y="1018"/>
                  </a:cubicBezTo>
                  <a:cubicBezTo>
                    <a:pt x="2257" y="921"/>
                    <a:pt x="2257" y="843"/>
                    <a:pt x="2257" y="765"/>
                  </a:cubicBezTo>
                  <a:cubicBezTo>
                    <a:pt x="2257" y="687"/>
                    <a:pt x="2238" y="609"/>
                    <a:pt x="2218" y="551"/>
                  </a:cubicBezTo>
                  <a:cubicBezTo>
                    <a:pt x="2199" y="454"/>
                    <a:pt x="2140" y="357"/>
                    <a:pt x="2062" y="279"/>
                  </a:cubicBezTo>
                  <a:cubicBezTo>
                    <a:pt x="2024" y="220"/>
                    <a:pt x="1985" y="181"/>
                    <a:pt x="1926" y="143"/>
                  </a:cubicBezTo>
                  <a:cubicBezTo>
                    <a:pt x="1849" y="84"/>
                    <a:pt x="1751" y="45"/>
                    <a:pt x="1635" y="26"/>
                  </a:cubicBezTo>
                  <a:cubicBezTo>
                    <a:pt x="1546" y="10"/>
                    <a:pt x="1457" y="0"/>
                    <a:pt x="1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-9839625" y="5635163"/>
              <a:ext cx="54000" cy="56300"/>
            </a:xfrm>
            <a:custGeom>
              <a:avLst/>
              <a:gdLst/>
              <a:ahLst/>
              <a:cxnLst/>
              <a:rect l="l" t="t" r="r" b="b"/>
              <a:pathLst>
                <a:path w="2160" h="2252" extrusionOk="0">
                  <a:moveTo>
                    <a:pt x="1330" y="1"/>
                  </a:moveTo>
                  <a:cubicBezTo>
                    <a:pt x="1249" y="1"/>
                    <a:pt x="1168" y="12"/>
                    <a:pt x="1090" y="34"/>
                  </a:cubicBezTo>
                  <a:cubicBezTo>
                    <a:pt x="1071" y="53"/>
                    <a:pt x="1051" y="53"/>
                    <a:pt x="1032" y="73"/>
                  </a:cubicBezTo>
                  <a:cubicBezTo>
                    <a:pt x="935" y="112"/>
                    <a:pt x="857" y="151"/>
                    <a:pt x="760" y="190"/>
                  </a:cubicBezTo>
                  <a:cubicBezTo>
                    <a:pt x="740" y="209"/>
                    <a:pt x="721" y="228"/>
                    <a:pt x="701" y="248"/>
                  </a:cubicBezTo>
                  <a:cubicBezTo>
                    <a:pt x="623" y="306"/>
                    <a:pt x="546" y="365"/>
                    <a:pt x="487" y="423"/>
                  </a:cubicBezTo>
                  <a:cubicBezTo>
                    <a:pt x="409" y="520"/>
                    <a:pt x="332" y="617"/>
                    <a:pt x="273" y="715"/>
                  </a:cubicBezTo>
                  <a:cubicBezTo>
                    <a:pt x="234" y="812"/>
                    <a:pt x="195" y="909"/>
                    <a:pt x="157" y="1006"/>
                  </a:cubicBezTo>
                  <a:cubicBezTo>
                    <a:pt x="98" y="1084"/>
                    <a:pt x="59" y="1181"/>
                    <a:pt x="40" y="1279"/>
                  </a:cubicBezTo>
                  <a:cubicBezTo>
                    <a:pt x="1" y="1376"/>
                    <a:pt x="1" y="1493"/>
                    <a:pt x="40" y="1590"/>
                  </a:cubicBezTo>
                  <a:cubicBezTo>
                    <a:pt x="40" y="1707"/>
                    <a:pt x="79" y="1804"/>
                    <a:pt x="157" y="1882"/>
                  </a:cubicBezTo>
                  <a:lnTo>
                    <a:pt x="273" y="2037"/>
                  </a:lnTo>
                  <a:cubicBezTo>
                    <a:pt x="390" y="2134"/>
                    <a:pt x="507" y="2193"/>
                    <a:pt x="643" y="2232"/>
                  </a:cubicBezTo>
                  <a:cubicBezTo>
                    <a:pt x="721" y="2232"/>
                    <a:pt x="779" y="2232"/>
                    <a:pt x="857" y="2251"/>
                  </a:cubicBezTo>
                  <a:cubicBezTo>
                    <a:pt x="993" y="2232"/>
                    <a:pt x="1129" y="2193"/>
                    <a:pt x="1246" y="2115"/>
                  </a:cubicBezTo>
                  <a:cubicBezTo>
                    <a:pt x="1324" y="2076"/>
                    <a:pt x="1382" y="2037"/>
                    <a:pt x="1440" y="1998"/>
                  </a:cubicBezTo>
                  <a:cubicBezTo>
                    <a:pt x="1537" y="1901"/>
                    <a:pt x="1654" y="1823"/>
                    <a:pt x="1751" y="1707"/>
                  </a:cubicBezTo>
                  <a:cubicBezTo>
                    <a:pt x="1810" y="1629"/>
                    <a:pt x="1868" y="1551"/>
                    <a:pt x="1926" y="1454"/>
                  </a:cubicBezTo>
                  <a:cubicBezTo>
                    <a:pt x="1946" y="1434"/>
                    <a:pt x="1965" y="1395"/>
                    <a:pt x="1985" y="1356"/>
                  </a:cubicBezTo>
                  <a:cubicBezTo>
                    <a:pt x="2043" y="1240"/>
                    <a:pt x="2082" y="1104"/>
                    <a:pt x="2121" y="967"/>
                  </a:cubicBezTo>
                  <a:cubicBezTo>
                    <a:pt x="2160" y="831"/>
                    <a:pt x="2160" y="676"/>
                    <a:pt x="2102" y="540"/>
                  </a:cubicBezTo>
                  <a:cubicBezTo>
                    <a:pt x="2063" y="403"/>
                    <a:pt x="1985" y="287"/>
                    <a:pt x="1888" y="209"/>
                  </a:cubicBezTo>
                  <a:cubicBezTo>
                    <a:pt x="1735" y="70"/>
                    <a:pt x="1532" y="1"/>
                    <a:pt x="1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-9974775" y="5616913"/>
              <a:ext cx="43300" cy="40025"/>
            </a:xfrm>
            <a:custGeom>
              <a:avLst/>
              <a:gdLst/>
              <a:ahLst/>
              <a:cxnLst/>
              <a:rect l="l" t="t" r="r" b="b"/>
              <a:pathLst>
                <a:path w="1732" h="1601" extrusionOk="0">
                  <a:moveTo>
                    <a:pt x="956" y="0"/>
                  </a:moveTo>
                  <a:cubicBezTo>
                    <a:pt x="930" y="0"/>
                    <a:pt x="903" y="2"/>
                    <a:pt x="875" y="5"/>
                  </a:cubicBezTo>
                  <a:lnTo>
                    <a:pt x="778" y="5"/>
                  </a:lnTo>
                  <a:cubicBezTo>
                    <a:pt x="661" y="5"/>
                    <a:pt x="564" y="25"/>
                    <a:pt x="467" y="83"/>
                  </a:cubicBezTo>
                  <a:cubicBezTo>
                    <a:pt x="370" y="122"/>
                    <a:pt x="292" y="180"/>
                    <a:pt x="214" y="258"/>
                  </a:cubicBezTo>
                  <a:cubicBezTo>
                    <a:pt x="136" y="336"/>
                    <a:pt x="97" y="433"/>
                    <a:pt x="58" y="531"/>
                  </a:cubicBezTo>
                  <a:cubicBezTo>
                    <a:pt x="20" y="628"/>
                    <a:pt x="0" y="725"/>
                    <a:pt x="20" y="842"/>
                  </a:cubicBezTo>
                  <a:lnTo>
                    <a:pt x="58" y="1056"/>
                  </a:lnTo>
                  <a:cubicBezTo>
                    <a:pt x="97" y="1172"/>
                    <a:pt x="175" y="1289"/>
                    <a:pt x="272" y="1386"/>
                  </a:cubicBezTo>
                  <a:lnTo>
                    <a:pt x="447" y="1503"/>
                  </a:lnTo>
                  <a:cubicBezTo>
                    <a:pt x="564" y="1561"/>
                    <a:pt x="700" y="1600"/>
                    <a:pt x="856" y="1600"/>
                  </a:cubicBezTo>
                  <a:lnTo>
                    <a:pt x="953" y="1581"/>
                  </a:lnTo>
                  <a:cubicBezTo>
                    <a:pt x="1070" y="1581"/>
                    <a:pt x="1167" y="1561"/>
                    <a:pt x="1264" y="1503"/>
                  </a:cubicBezTo>
                  <a:cubicBezTo>
                    <a:pt x="1362" y="1464"/>
                    <a:pt x="1439" y="1406"/>
                    <a:pt x="1517" y="1328"/>
                  </a:cubicBezTo>
                  <a:cubicBezTo>
                    <a:pt x="1595" y="1250"/>
                    <a:pt x="1634" y="1153"/>
                    <a:pt x="1673" y="1056"/>
                  </a:cubicBezTo>
                  <a:cubicBezTo>
                    <a:pt x="1712" y="958"/>
                    <a:pt x="1731" y="861"/>
                    <a:pt x="1712" y="744"/>
                  </a:cubicBezTo>
                  <a:cubicBezTo>
                    <a:pt x="1712" y="686"/>
                    <a:pt x="1692" y="608"/>
                    <a:pt x="1673" y="550"/>
                  </a:cubicBezTo>
                  <a:cubicBezTo>
                    <a:pt x="1634" y="414"/>
                    <a:pt x="1556" y="297"/>
                    <a:pt x="1459" y="200"/>
                  </a:cubicBezTo>
                  <a:cubicBezTo>
                    <a:pt x="1400" y="161"/>
                    <a:pt x="1342" y="122"/>
                    <a:pt x="1284" y="83"/>
                  </a:cubicBezTo>
                  <a:cubicBezTo>
                    <a:pt x="1188" y="35"/>
                    <a:pt x="1078" y="0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-10048200" y="5325088"/>
              <a:ext cx="55925" cy="47575"/>
            </a:xfrm>
            <a:custGeom>
              <a:avLst/>
              <a:gdLst/>
              <a:ahLst/>
              <a:cxnLst/>
              <a:rect l="l" t="t" r="r" b="b"/>
              <a:pathLst>
                <a:path w="2237" h="1903" extrusionOk="0">
                  <a:moveTo>
                    <a:pt x="1036" y="0"/>
                  </a:moveTo>
                  <a:cubicBezTo>
                    <a:pt x="1001" y="0"/>
                    <a:pt x="966" y="2"/>
                    <a:pt x="934" y="9"/>
                  </a:cubicBezTo>
                  <a:cubicBezTo>
                    <a:pt x="875" y="9"/>
                    <a:pt x="759" y="28"/>
                    <a:pt x="681" y="48"/>
                  </a:cubicBezTo>
                  <a:cubicBezTo>
                    <a:pt x="603" y="87"/>
                    <a:pt x="525" y="125"/>
                    <a:pt x="448" y="164"/>
                  </a:cubicBezTo>
                  <a:cubicBezTo>
                    <a:pt x="428" y="164"/>
                    <a:pt x="409" y="184"/>
                    <a:pt x="409" y="184"/>
                  </a:cubicBezTo>
                  <a:cubicBezTo>
                    <a:pt x="331" y="242"/>
                    <a:pt x="273" y="301"/>
                    <a:pt x="214" y="359"/>
                  </a:cubicBezTo>
                  <a:cubicBezTo>
                    <a:pt x="136" y="437"/>
                    <a:pt x="78" y="514"/>
                    <a:pt x="59" y="612"/>
                  </a:cubicBezTo>
                  <a:cubicBezTo>
                    <a:pt x="20" y="709"/>
                    <a:pt x="0" y="826"/>
                    <a:pt x="0" y="923"/>
                  </a:cubicBezTo>
                  <a:cubicBezTo>
                    <a:pt x="0" y="1040"/>
                    <a:pt x="39" y="1137"/>
                    <a:pt x="97" y="1234"/>
                  </a:cubicBezTo>
                  <a:cubicBezTo>
                    <a:pt x="117" y="1331"/>
                    <a:pt x="195" y="1409"/>
                    <a:pt x="273" y="1487"/>
                  </a:cubicBezTo>
                  <a:cubicBezTo>
                    <a:pt x="331" y="1526"/>
                    <a:pt x="370" y="1565"/>
                    <a:pt x="428" y="1604"/>
                  </a:cubicBezTo>
                  <a:cubicBezTo>
                    <a:pt x="564" y="1662"/>
                    <a:pt x="700" y="1681"/>
                    <a:pt x="837" y="1681"/>
                  </a:cubicBezTo>
                  <a:lnTo>
                    <a:pt x="875" y="1681"/>
                  </a:lnTo>
                  <a:cubicBezTo>
                    <a:pt x="895" y="1681"/>
                    <a:pt x="895" y="1701"/>
                    <a:pt x="914" y="1701"/>
                  </a:cubicBezTo>
                  <a:cubicBezTo>
                    <a:pt x="992" y="1779"/>
                    <a:pt x="1070" y="1818"/>
                    <a:pt x="1167" y="1856"/>
                  </a:cubicBezTo>
                  <a:cubicBezTo>
                    <a:pt x="1238" y="1885"/>
                    <a:pt x="1320" y="1903"/>
                    <a:pt x="1397" y="1903"/>
                  </a:cubicBezTo>
                  <a:cubicBezTo>
                    <a:pt x="1425" y="1903"/>
                    <a:pt x="1452" y="1901"/>
                    <a:pt x="1478" y="1895"/>
                  </a:cubicBezTo>
                  <a:cubicBezTo>
                    <a:pt x="1556" y="1895"/>
                    <a:pt x="1615" y="1876"/>
                    <a:pt x="1692" y="1856"/>
                  </a:cubicBezTo>
                  <a:cubicBezTo>
                    <a:pt x="1828" y="1818"/>
                    <a:pt x="1945" y="1740"/>
                    <a:pt x="2023" y="1643"/>
                  </a:cubicBezTo>
                  <a:cubicBezTo>
                    <a:pt x="2062" y="1584"/>
                    <a:pt x="2101" y="1526"/>
                    <a:pt x="2140" y="1467"/>
                  </a:cubicBezTo>
                  <a:cubicBezTo>
                    <a:pt x="2217" y="1351"/>
                    <a:pt x="2237" y="1215"/>
                    <a:pt x="2237" y="1079"/>
                  </a:cubicBezTo>
                  <a:cubicBezTo>
                    <a:pt x="2217" y="962"/>
                    <a:pt x="2217" y="865"/>
                    <a:pt x="2179" y="767"/>
                  </a:cubicBezTo>
                  <a:cubicBezTo>
                    <a:pt x="2140" y="709"/>
                    <a:pt x="2101" y="592"/>
                    <a:pt x="2062" y="534"/>
                  </a:cubicBezTo>
                  <a:cubicBezTo>
                    <a:pt x="2003" y="456"/>
                    <a:pt x="1945" y="398"/>
                    <a:pt x="1887" y="339"/>
                  </a:cubicBezTo>
                  <a:cubicBezTo>
                    <a:pt x="1828" y="262"/>
                    <a:pt x="1731" y="203"/>
                    <a:pt x="1653" y="164"/>
                  </a:cubicBezTo>
                  <a:cubicBezTo>
                    <a:pt x="1556" y="106"/>
                    <a:pt x="1439" y="67"/>
                    <a:pt x="1362" y="48"/>
                  </a:cubicBezTo>
                  <a:cubicBezTo>
                    <a:pt x="1323" y="28"/>
                    <a:pt x="1284" y="28"/>
                    <a:pt x="1245" y="9"/>
                  </a:cubicBezTo>
                  <a:cubicBezTo>
                    <a:pt x="1180" y="9"/>
                    <a:pt x="1107" y="0"/>
                    <a:pt x="1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-9838650" y="5465288"/>
              <a:ext cx="50125" cy="53675"/>
            </a:xfrm>
            <a:custGeom>
              <a:avLst/>
              <a:gdLst/>
              <a:ahLst/>
              <a:cxnLst/>
              <a:rect l="l" t="t" r="r" b="b"/>
              <a:pathLst>
                <a:path w="2005" h="2147" extrusionOk="0">
                  <a:moveTo>
                    <a:pt x="1181" y="0"/>
                  </a:moveTo>
                  <a:cubicBezTo>
                    <a:pt x="1091" y="0"/>
                    <a:pt x="999" y="17"/>
                    <a:pt x="915" y="41"/>
                  </a:cubicBezTo>
                  <a:cubicBezTo>
                    <a:pt x="896" y="41"/>
                    <a:pt x="876" y="61"/>
                    <a:pt x="837" y="80"/>
                  </a:cubicBezTo>
                  <a:cubicBezTo>
                    <a:pt x="779" y="99"/>
                    <a:pt x="701" y="138"/>
                    <a:pt x="623" y="177"/>
                  </a:cubicBezTo>
                  <a:cubicBezTo>
                    <a:pt x="623" y="177"/>
                    <a:pt x="604" y="177"/>
                    <a:pt x="604" y="197"/>
                  </a:cubicBezTo>
                  <a:cubicBezTo>
                    <a:pt x="584" y="197"/>
                    <a:pt x="565" y="216"/>
                    <a:pt x="565" y="216"/>
                  </a:cubicBezTo>
                  <a:cubicBezTo>
                    <a:pt x="507" y="255"/>
                    <a:pt x="448" y="313"/>
                    <a:pt x="390" y="372"/>
                  </a:cubicBezTo>
                  <a:cubicBezTo>
                    <a:pt x="370" y="391"/>
                    <a:pt x="351" y="411"/>
                    <a:pt x="332" y="430"/>
                  </a:cubicBezTo>
                  <a:cubicBezTo>
                    <a:pt x="273" y="508"/>
                    <a:pt x="215" y="566"/>
                    <a:pt x="176" y="663"/>
                  </a:cubicBezTo>
                  <a:cubicBezTo>
                    <a:pt x="156" y="683"/>
                    <a:pt x="137" y="702"/>
                    <a:pt x="137" y="722"/>
                  </a:cubicBezTo>
                  <a:cubicBezTo>
                    <a:pt x="98" y="819"/>
                    <a:pt x="59" y="897"/>
                    <a:pt x="40" y="994"/>
                  </a:cubicBezTo>
                  <a:cubicBezTo>
                    <a:pt x="40" y="994"/>
                    <a:pt x="40" y="1014"/>
                    <a:pt x="40" y="1033"/>
                  </a:cubicBezTo>
                  <a:cubicBezTo>
                    <a:pt x="20" y="1111"/>
                    <a:pt x="20" y="1189"/>
                    <a:pt x="1" y="1266"/>
                  </a:cubicBezTo>
                  <a:cubicBezTo>
                    <a:pt x="20" y="1383"/>
                    <a:pt x="40" y="1480"/>
                    <a:pt x="98" y="1578"/>
                  </a:cubicBezTo>
                  <a:cubicBezTo>
                    <a:pt x="118" y="1636"/>
                    <a:pt x="156" y="1694"/>
                    <a:pt x="195" y="1753"/>
                  </a:cubicBezTo>
                  <a:cubicBezTo>
                    <a:pt x="234" y="1811"/>
                    <a:pt x="293" y="1889"/>
                    <a:pt x="351" y="1947"/>
                  </a:cubicBezTo>
                  <a:cubicBezTo>
                    <a:pt x="409" y="1986"/>
                    <a:pt x="468" y="2025"/>
                    <a:pt x="526" y="2064"/>
                  </a:cubicBezTo>
                  <a:cubicBezTo>
                    <a:pt x="622" y="2112"/>
                    <a:pt x="731" y="2147"/>
                    <a:pt x="843" y="2147"/>
                  </a:cubicBezTo>
                  <a:cubicBezTo>
                    <a:pt x="867" y="2147"/>
                    <a:pt x="891" y="2145"/>
                    <a:pt x="915" y="2142"/>
                  </a:cubicBezTo>
                  <a:cubicBezTo>
                    <a:pt x="1012" y="2122"/>
                    <a:pt x="1129" y="2122"/>
                    <a:pt x="1226" y="2083"/>
                  </a:cubicBezTo>
                  <a:cubicBezTo>
                    <a:pt x="1304" y="2044"/>
                    <a:pt x="1401" y="2005"/>
                    <a:pt x="1479" y="1947"/>
                  </a:cubicBezTo>
                  <a:cubicBezTo>
                    <a:pt x="1557" y="1889"/>
                    <a:pt x="1635" y="1830"/>
                    <a:pt x="1693" y="1753"/>
                  </a:cubicBezTo>
                  <a:cubicBezTo>
                    <a:pt x="1751" y="1694"/>
                    <a:pt x="1790" y="1616"/>
                    <a:pt x="1829" y="1558"/>
                  </a:cubicBezTo>
                  <a:cubicBezTo>
                    <a:pt x="1849" y="1539"/>
                    <a:pt x="1849" y="1519"/>
                    <a:pt x="1868" y="1519"/>
                  </a:cubicBezTo>
                  <a:cubicBezTo>
                    <a:pt x="1907" y="1422"/>
                    <a:pt x="1946" y="1325"/>
                    <a:pt x="1965" y="1247"/>
                  </a:cubicBezTo>
                  <a:cubicBezTo>
                    <a:pt x="1985" y="1150"/>
                    <a:pt x="2004" y="1033"/>
                    <a:pt x="2004" y="936"/>
                  </a:cubicBezTo>
                  <a:cubicBezTo>
                    <a:pt x="2004" y="916"/>
                    <a:pt x="2004" y="877"/>
                    <a:pt x="2004" y="839"/>
                  </a:cubicBezTo>
                  <a:cubicBezTo>
                    <a:pt x="1985" y="761"/>
                    <a:pt x="1965" y="644"/>
                    <a:pt x="1926" y="547"/>
                  </a:cubicBezTo>
                  <a:cubicBezTo>
                    <a:pt x="1907" y="450"/>
                    <a:pt x="1849" y="352"/>
                    <a:pt x="1771" y="294"/>
                  </a:cubicBezTo>
                  <a:cubicBezTo>
                    <a:pt x="1712" y="197"/>
                    <a:pt x="1635" y="138"/>
                    <a:pt x="1537" y="99"/>
                  </a:cubicBezTo>
                  <a:cubicBezTo>
                    <a:pt x="1479" y="61"/>
                    <a:pt x="1401" y="41"/>
                    <a:pt x="1343" y="22"/>
                  </a:cubicBezTo>
                  <a:cubicBezTo>
                    <a:pt x="1291" y="7"/>
                    <a:pt x="1236" y="0"/>
                    <a:pt x="1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-9746250" y="5501963"/>
              <a:ext cx="45250" cy="48325"/>
            </a:xfrm>
            <a:custGeom>
              <a:avLst/>
              <a:gdLst/>
              <a:ahLst/>
              <a:cxnLst/>
              <a:rect l="l" t="t" r="r" b="b"/>
              <a:pathLst>
                <a:path w="1810" h="1933" extrusionOk="0">
                  <a:moveTo>
                    <a:pt x="1002" y="1"/>
                  </a:moveTo>
                  <a:cubicBezTo>
                    <a:pt x="918" y="1"/>
                    <a:pt x="839" y="10"/>
                    <a:pt x="759" y="33"/>
                  </a:cubicBezTo>
                  <a:cubicBezTo>
                    <a:pt x="700" y="72"/>
                    <a:pt x="642" y="91"/>
                    <a:pt x="564" y="130"/>
                  </a:cubicBezTo>
                  <a:cubicBezTo>
                    <a:pt x="448" y="208"/>
                    <a:pt x="370" y="305"/>
                    <a:pt x="311" y="422"/>
                  </a:cubicBezTo>
                  <a:cubicBezTo>
                    <a:pt x="234" y="538"/>
                    <a:pt x="156" y="655"/>
                    <a:pt x="98" y="772"/>
                  </a:cubicBezTo>
                  <a:cubicBezTo>
                    <a:pt x="39" y="869"/>
                    <a:pt x="0" y="966"/>
                    <a:pt x="20" y="1064"/>
                  </a:cubicBezTo>
                  <a:cubicBezTo>
                    <a:pt x="0" y="1180"/>
                    <a:pt x="0" y="1278"/>
                    <a:pt x="39" y="1375"/>
                  </a:cubicBezTo>
                  <a:cubicBezTo>
                    <a:pt x="78" y="1492"/>
                    <a:pt x="117" y="1569"/>
                    <a:pt x="195" y="1647"/>
                  </a:cubicBezTo>
                  <a:cubicBezTo>
                    <a:pt x="253" y="1725"/>
                    <a:pt x="331" y="1803"/>
                    <a:pt x="428" y="1842"/>
                  </a:cubicBezTo>
                  <a:cubicBezTo>
                    <a:pt x="486" y="1861"/>
                    <a:pt x="564" y="1880"/>
                    <a:pt x="623" y="1919"/>
                  </a:cubicBezTo>
                  <a:cubicBezTo>
                    <a:pt x="679" y="1927"/>
                    <a:pt x="739" y="1932"/>
                    <a:pt x="799" y="1932"/>
                  </a:cubicBezTo>
                  <a:cubicBezTo>
                    <a:pt x="884" y="1932"/>
                    <a:pt x="971" y="1923"/>
                    <a:pt x="1051" y="1900"/>
                  </a:cubicBezTo>
                  <a:cubicBezTo>
                    <a:pt x="1109" y="1861"/>
                    <a:pt x="1167" y="1822"/>
                    <a:pt x="1226" y="1803"/>
                  </a:cubicBezTo>
                  <a:cubicBezTo>
                    <a:pt x="1342" y="1725"/>
                    <a:pt x="1440" y="1628"/>
                    <a:pt x="1498" y="1492"/>
                  </a:cubicBezTo>
                  <a:cubicBezTo>
                    <a:pt x="1576" y="1394"/>
                    <a:pt x="1653" y="1278"/>
                    <a:pt x="1712" y="1161"/>
                  </a:cubicBezTo>
                  <a:cubicBezTo>
                    <a:pt x="1770" y="1064"/>
                    <a:pt x="1790" y="966"/>
                    <a:pt x="1790" y="869"/>
                  </a:cubicBezTo>
                  <a:cubicBezTo>
                    <a:pt x="1809" y="752"/>
                    <a:pt x="1809" y="655"/>
                    <a:pt x="1770" y="538"/>
                  </a:cubicBezTo>
                  <a:cubicBezTo>
                    <a:pt x="1731" y="441"/>
                    <a:pt x="1692" y="363"/>
                    <a:pt x="1615" y="286"/>
                  </a:cubicBezTo>
                  <a:cubicBezTo>
                    <a:pt x="1556" y="188"/>
                    <a:pt x="1478" y="130"/>
                    <a:pt x="1381" y="91"/>
                  </a:cubicBezTo>
                  <a:cubicBezTo>
                    <a:pt x="1303" y="72"/>
                    <a:pt x="1245" y="33"/>
                    <a:pt x="1187" y="13"/>
                  </a:cubicBezTo>
                  <a:cubicBezTo>
                    <a:pt x="1122" y="5"/>
                    <a:pt x="1061" y="1"/>
                    <a:pt x="1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-10128925" y="5217363"/>
              <a:ext cx="49125" cy="48150"/>
            </a:xfrm>
            <a:custGeom>
              <a:avLst/>
              <a:gdLst/>
              <a:ahLst/>
              <a:cxnLst/>
              <a:rect l="l" t="t" r="r" b="b"/>
              <a:pathLst>
                <a:path w="1965" h="1926" extrusionOk="0">
                  <a:moveTo>
                    <a:pt x="973" y="0"/>
                  </a:moveTo>
                  <a:cubicBezTo>
                    <a:pt x="876" y="19"/>
                    <a:pt x="798" y="19"/>
                    <a:pt x="720" y="58"/>
                  </a:cubicBezTo>
                  <a:cubicBezTo>
                    <a:pt x="642" y="78"/>
                    <a:pt x="545" y="117"/>
                    <a:pt x="487" y="156"/>
                  </a:cubicBezTo>
                  <a:cubicBezTo>
                    <a:pt x="467" y="156"/>
                    <a:pt x="467" y="175"/>
                    <a:pt x="448" y="175"/>
                  </a:cubicBezTo>
                  <a:cubicBezTo>
                    <a:pt x="390" y="233"/>
                    <a:pt x="312" y="272"/>
                    <a:pt x="253" y="331"/>
                  </a:cubicBezTo>
                  <a:cubicBezTo>
                    <a:pt x="253" y="350"/>
                    <a:pt x="253" y="350"/>
                    <a:pt x="253" y="350"/>
                  </a:cubicBezTo>
                  <a:cubicBezTo>
                    <a:pt x="195" y="428"/>
                    <a:pt x="156" y="486"/>
                    <a:pt x="117" y="545"/>
                  </a:cubicBezTo>
                  <a:cubicBezTo>
                    <a:pt x="78" y="603"/>
                    <a:pt x="40" y="720"/>
                    <a:pt x="20" y="778"/>
                  </a:cubicBezTo>
                  <a:cubicBezTo>
                    <a:pt x="1" y="856"/>
                    <a:pt x="1" y="992"/>
                    <a:pt x="1" y="1031"/>
                  </a:cubicBezTo>
                  <a:cubicBezTo>
                    <a:pt x="1" y="1128"/>
                    <a:pt x="20" y="1225"/>
                    <a:pt x="40" y="1303"/>
                  </a:cubicBezTo>
                  <a:cubicBezTo>
                    <a:pt x="78" y="1400"/>
                    <a:pt x="117" y="1478"/>
                    <a:pt x="195" y="1556"/>
                  </a:cubicBezTo>
                  <a:cubicBezTo>
                    <a:pt x="253" y="1634"/>
                    <a:pt x="331" y="1712"/>
                    <a:pt x="429" y="1750"/>
                  </a:cubicBezTo>
                  <a:cubicBezTo>
                    <a:pt x="448" y="1770"/>
                    <a:pt x="467" y="1770"/>
                    <a:pt x="506" y="1770"/>
                  </a:cubicBezTo>
                  <a:cubicBezTo>
                    <a:pt x="526" y="1809"/>
                    <a:pt x="565" y="1828"/>
                    <a:pt x="584" y="1848"/>
                  </a:cubicBezTo>
                  <a:cubicBezTo>
                    <a:pt x="720" y="1906"/>
                    <a:pt x="856" y="1926"/>
                    <a:pt x="993" y="1926"/>
                  </a:cubicBezTo>
                  <a:cubicBezTo>
                    <a:pt x="1168" y="1906"/>
                    <a:pt x="1323" y="1867"/>
                    <a:pt x="1479" y="1770"/>
                  </a:cubicBezTo>
                  <a:cubicBezTo>
                    <a:pt x="1557" y="1731"/>
                    <a:pt x="1615" y="1673"/>
                    <a:pt x="1673" y="1614"/>
                  </a:cubicBezTo>
                  <a:cubicBezTo>
                    <a:pt x="1732" y="1556"/>
                    <a:pt x="1790" y="1439"/>
                    <a:pt x="1829" y="1400"/>
                  </a:cubicBezTo>
                  <a:cubicBezTo>
                    <a:pt x="1829" y="1381"/>
                    <a:pt x="1848" y="1381"/>
                    <a:pt x="1848" y="1361"/>
                  </a:cubicBezTo>
                  <a:cubicBezTo>
                    <a:pt x="1868" y="1284"/>
                    <a:pt x="1907" y="1206"/>
                    <a:pt x="1926" y="1148"/>
                  </a:cubicBezTo>
                  <a:cubicBezTo>
                    <a:pt x="1926" y="1128"/>
                    <a:pt x="1926" y="1128"/>
                    <a:pt x="1926" y="1109"/>
                  </a:cubicBezTo>
                  <a:cubicBezTo>
                    <a:pt x="1965" y="934"/>
                    <a:pt x="1965" y="778"/>
                    <a:pt x="1907" y="584"/>
                  </a:cubicBezTo>
                  <a:cubicBezTo>
                    <a:pt x="1868" y="467"/>
                    <a:pt x="1771" y="311"/>
                    <a:pt x="1673" y="233"/>
                  </a:cubicBezTo>
                  <a:cubicBezTo>
                    <a:pt x="1615" y="195"/>
                    <a:pt x="1557" y="156"/>
                    <a:pt x="1498" y="117"/>
                  </a:cubicBezTo>
                  <a:cubicBezTo>
                    <a:pt x="1479" y="117"/>
                    <a:pt x="1479" y="97"/>
                    <a:pt x="1479" y="97"/>
                  </a:cubicBezTo>
                  <a:cubicBezTo>
                    <a:pt x="1440" y="78"/>
                    <a:pt x="1401" y="78"/>
                    <a:pt x="1362" y="58"/>
                  </a:cubicBezTo>
                  <a:cubicBezTo>
                    <a:pt x="1343" y="58"/>
                    <a:pt x="1304" y="39"/>
                    <a:pt x="1265" y="19"/>
                  </a:cubicBezTo>
                  <a:cubicBezTo>
                    <a:pt x="1187" y="0"/>
                    <a:pt x="1031" y="0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-10304450" y="5149288"/>
              <a:ext cx="47175" cy="53025"/>
            </a:xfrm>
            <a:custGeom>
              <a:avLst/>
              <a:gdLst/>
              <a:ahLst/>
              <a:cxnLst/>
              <a:rect l="l" t="t" r="r" b="b"/>
              <a:pathLst>
                <a:path w="1887" h="2121" extrusionOk="0">
                  <a:moveTo>
                    <a:pt x="876" y="0"/>
                  </a:moveTo>
                  <a:cubicBezTo>
                    <a:pt x="798" y="20"/>
                    <a:pt x="720" y="20"/>
                    <a:pt x="642" y="39"/>
                  </a:cubicBezTo>
                  <a:cubicBezTo>
                    <a:pt x="564" y="78"/>
                    <a:pt x="506" y="117"/>
                    <a:pt x="428" y="156"/>
                  </a:cubicBezTo>
                  <a:lnTo>
                    <a:pt x="409" y="156"/>
                  </a:lnTo>
                  <a:cubicBezTo>
                    <a:pt x="370" y="195"/>
                    <a:pt x="292" y="272"/>
                    <a:pt x="253" y="292"/>
                  </a:cubicBezTo>
                  <a:cubicBezTo>
                    <a:pt x="253" y="292"/>
                    <a:pt x="253" y="311"/>
                    <a:pt x="234" y="311"/>
                  </a:cubicBezTo>
                  <a:cubicBezTo>
                    <a:pt x="195" y="370"/>
                    <a:pt x="156" y="428"/>
                    <a:pt x="117" y="486"/>
                  </a:cubicBezTo>
                  <a:cubicBezTo>
                    <a:pt x="78" y="564"/>
                    <a:pt x="59" y="642"/>
                    <a:pt x="39" y="720"/>
                  </a:cubicBezTo>
                  <a:cubicBezTo>
                    <a:pt x="0" y="817"/>
                    <a:pt x="0" y="914"/>
                    <a:pt x="39" y="1031"/>
                  </a:cubicBezTo>
                  <a:cubicBezTo>
                    <a:pt x="39" y="1128"/>
                    <a:pt x="78" y="1225"/>
                    <a:pt x="137" y="1303"/>
                  </a:cubicBezTo>
                  <a:cubicBezTo>
                    <a:pt x="137" y="1362"/>
                    <a:pt x="156" y="1420"/>
                    <a:pt x="156" y="1459"/>
                  </a:cubicBezTo>
                  <a:cubicBezTo>
                    <a:pt x="175" y="1576"/>
                    <a:pt x="214" y="1673"/>
                    <a:pt x="273" y="1751"/>
                  </a:cubicBezTo>
                  <a:cubicBezTo>
                    <a:pt x="331" y="1848"/>
                    <a:pt x="389" y="1926"/>
                    <a:pt x="487" y="1965"/>
                  </a:cubicBezTo>
                  <a:cubicBezTo>
                    <a:pt x="564" y="2042"/>
                    <a:pt x="662" y="2081"/>
                    <a:pt x="759" y="2101"/>
                  </a:cubicBezTo>
                  <a:cubicBezTo>
                    <a:pt x="837" y="2101"/>
                    <a:pt x="915" y="2120"/>
                    <a:pt x="973" y="2120"/>
                  </a:cubicBezTo>
                  <a:cubicBezTo>
                    <a:pt x="1128" y="2101"/>
                    <a:pt x="1245" y="2062"/>
                    <a:pt x="1381" y="1984"/>
                  </a:cubicBezTo>
                  <a:cubicBezTo>
                    <a:pt x="1420" y="1945"/>
                    <a:pt x="1479" y="1906"/>
                    <a:pt x="1537" y="1848"/>
                  </a:cubicBezTo>
                  <a:cubicBezTo>
                    <a:pt x="1615" y="1751"/>
                    <a:pt x="1692" y="1634"/>
                    <a:pt x="1712" y="1498"/>
                  </a:cubicBezTo>
                  <a:cubicBezTo>
                    <a:pt x="1751" y="1420"/>
                    <a:pt x="1770" y="1342"/>
                    <a:pt x="1809" y="1245"/>
                  </a:cubicBezTo>
                  <a:cubicBezTo>
                    <a:pt x="1809" y="1206"/>
                    <a:pt x="1829" y="1167"/>
                    <a:pt x="1848" y="1128"/>
                  </a:cubicBezTo>
                  <a:cubicBezTo>
                    <a:pt x="1848" y="1109"/>
                    <a:pt x="1848" y="1089"/>
                    <a:pt x="1868" y="1070"/>
                  </a:cubicBezTo>
                  <a:cubicBezTo>
                    <a:pt x="1868" y="992"/>
                    <a:pt x="1887" y="914"/>
                    <a:pt x="1887" y="856"/>
                  </a:cubicBezTo>
                  <a:cubicBezTo>
                    <a:pt x="1868" y="778"/>
                    <a:pt x="1868" y="700"/>
                    <a:pt x="1848" y="642"/>
                  </a:cubicBezTo>
                  <a:cubicBezTo>
                    <a:pt x="1848" y="642"/>
                    <a:pt x="1848" y="623"/>
                    <a:pt x="1848" y="623"/>
                  </a:cubicBezTo>
                  <a:cubicBezTo>
                    <a:pt x="1829" y="603"/>
                    <a:pt x="1751" y="447"/>
                    <a:pt x="1751" y="428"/>
                  </a:cubicBezTo>
                  <a:cubicBezTo>
                    <a:pt x="1751" y="428"/>
                    <a:pt x="1751" y="409"/>
                    <a:pt x="1731" y="409"/>
                  </a:cubicBezTo>
                  <a:cubicBezTo>
                    <a:pt x="1712" y="389"/>
                    <a:pt x="1615" y="272"/>
                    <a:pt x="1595" y="253"/>
                  </a:cubicBezTo>
                  <a:cubicBezTo>
                    <a:pt x="1595" y="253"/>
                    <a:pt x="1595" y="253"/>
                    <a:pt x="1595" y="234"/>
                  </a:cubicBezTo>
                  <a:lnTo>
                    <a:pt x="1576" y="234"/>
                  </a:lnTo>
                  <a:cubicBezTo>
                    <a:pt x="1537" y="195"/>
                    <a:pt x="1440" y="136"/>
                    <a:pt x="1401" y="117"/>
                  </a:cubicBezTo>
                  <a:cubicBezTo>
                    <a:pt x="1401" y="97"/>
                    <a:pt x="1401" y="97"/>
                    <a:pt x="1381" y="97"/>
                  </a:cubicBezTo>
                  <a:cubicBezTo>
                    <a:pt x="1323" y="78"/>
                    <a:pt x="1245" y="39"/>
                    <a:pt x="1187" y="20"/>
                  </a:cubicBezTo>
                  <a:lnTo>
                    <a:pt x="1148" y="20"/>
                  </a:lnTo>
                  <a:cubicBezTo>
                    <a:pt x="1109" y="20"/>
                    <a:pt x="973" y="0"/>
                    <a:pt x="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-10298625" y="5323838"/>
              <a:ext cx="42825" cy="39900"/>
            </a:xfrm>
            <a:custGeom>
              <a:avLst/>
              <a:gdLst/>
              <a:ahLst/>
              <a:cxnLst/>
              <a:rect l="l" t="t" r="r" b="b"/>
              <a:pathLst>
                <a:path w="1713" h="1596" extrusionOk="0">
                  <a:moveTo>
                    <a:pt x="759" y="0"/>
                  </a:moveTo>
                  <a:cubicBezTo>
                    <a:pt x="662" y="0"/>
                    <a:pt x="565" y="39"/>
                    <a:pt x="468" y="78"/>
                  </a:cubicBezTo>
                  <a:cubicBezTo>
                    <a:pt x="370" y="117"/>
                    <a:pt x="293" y="175"/>
                    <a:pt x="215" y="273"/>
                  </a:cubicBezTo>
                  <a:cubicBezTo>
                    <a:pt x="137" y="331"/>
                    <a:pt x="98" y="428"/>
                    <a:pt x="59" y="526"/>
                  </a:cubicBezTo>
                  <a:cubicBezTo>
                    <a:pt x="20" y="623"/>
                    <a:pt x="1" y="720"/>
                    <a:pt x="20" y="837"/>
                  </a:cubicBezTo>
                  <a:cubicBezTo>
                    <a:pt x="20" y="915"/>
                    <a:pt x="40" y="973"/>
                    <a:pt x="59" y="1051"/>
                  </a:cubicBezTo>
                  <a:cubicBezTo>
                    <a:pt x="98" y="1187"/>
                    <a:pt x="176" y="1304"/>
                    <a:pt x="273" y="1381"/>
                  </a:cubicBezTo>
                  <a:cubicBezTo>
                    <a:pt x="331" y="1420"/>
                    <a:pt x="390" y="1459"/>
                    <a:pt x="448" y="1498"/>
                  </a:cubicBezTo>
                  <a:cubicBezTo>
                    <a:pt x="565" y="1576"/>
                    <a:pt x="701" y="1595"/>
                    <a:pt x="837" y="1595"/>
                  </a:cubicBezTo>
                  <a:lnTo>
                    <a:pt x="954" y="1595"/>
                  </a:lnTo>
                  <a:cubicBezTo>
                    <a:pt x="1071" y="1595"/>
                    <a:pt x="1168" y="1556"/>
                    <a:pt x="1265" y="1498"/>
                  </a:cubicBezTo>
                  <a:cubicBezTo>
                    <a:pt x="1362" y="1459"/>
                    <a:pt x="1440" y="1401"/>
                    <a:pt x="1498" y="1323"/>
                  </a:cubicBezTo>
                  <a:cubicBezTo>
                    <a:pt x="1576" y="1245"/>
                    <a:pt x="1635" y="1167"/>
                    <a:pt x="1654" y="1070"/>
                  </a:cubicBezTo>
                  <a:cubicBezTo>
                    <a:pt x="1712" y="973"/>
                    <a:pt x="1712" y="856"/>
                    <a:pt x="1712" y="759"/>
                  </a:cubicBezTo>
                  <a:cubicBezTo>
                    <a:pt x="1693" y="681"/>
                    <a:pt x="1693" y="623"/>
                    <a:pt x="1673" y="545"/>
                  </a:cubicBezTo>
                  <a:cubicBezTo>
                    <a:pt x="1635" y="409"/>
                    <a:pt x="1557" y="292"/>
                    <a:pt x="1459" y="195"/>
                  </a:cubicBezTo>
                  <a:cubicBezTo>
                    <a:pt x="1401" y="156"/>
                    <a:pt x="1343" y="117"/>
                    <a:pt x="1284" y="78"/>
                  </a:cubicBezTo>
                  <a:cubicBezTo>
                    <a:pt x="1148" y="20"/>
                    <a:pt x="1012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-9987925" y="5182938"/>
              <a:ext cx="42350" cy="50800"/>
            </a:xfrm>
            <a:custGeom>
              <a:avLst/>
              <a:gdLst/>
              <a:ahLst/>
              <a:cxnLst/>
              <a:rect l="l" t="t" r="r" b="b"/>
              <a:pathLst>
                <a:path w="1694" h="2032" extrusionOk="0">
                  <a:moveTo>
                    <a:pt x="854" y="1"/>
                  </a:moveTo>
                  <a:cubicBezTo>
                    <a:pt x="818" y="1"/>
                    <a:pt x="779" y="6"/>
                    <a:pt x="740" y="16"/>
                  </a:cubicBezTo>
                  <a:cubicBezTo>
                    <a:pt x="682" y="35"/>
                    <a:pt x="604" y="54"/>
                    <a:pt x="546" y="93"/>
                  </a:cubicBezTo>
                  <a:cubicBezTo>
                    <a:pt x="448" y="132"/>
                    <a:pt x="370" y="191"/>
                    <a:pt x="293" y="268"/>
                  </a:cubicBezTo>
                  <a:cubicBezTo>
                    <a:pt x="293" y="268"/>
                    <a:pt x="273" y="288"/>
                    <a:pt x="273" y="307"/>
                  </a:cubicBezTo>
                  <a:cubicBezTo>
                    <a:pt x="215" y="366"/>
                    <a:pt x="176" y="424"/>
                    <a:pt x="137" y="502"/>
                  </a:cubicBezTo>
                  <a:cubicBezTo>
                    <a:pt x="98" y="560"/>
                    <a:pt x="59" y="677"/>
                    <a:pt x="40" y="735"/>
                  </a:cubicBezTo>
                  <a:cubicBezTo>
                    <a:pt x="40" y="755"/>
                    <a:pt x="40" y="755"/>
                    <a:pt x="20" y="774"/>
                  </a:cubicBezTo>
                  <a:cubicBezTo>
                    <a:pt x="20" y="871"/>
                    <a:pt x="1" y="949"/>
                    <a:pt x="1" y="1027"/>
                  </a:cubicBezTo>
                  <a:cubicBezTo>
                    <a:pt x="1" y="1046"/>
                    <a:pt x="1" y="1066"/>
                    <a:pt x="1" y="1085"/>
                  </a:cubicBezTo>
                  <a:cubicBezTo>
                    <a:pt x="20" y="1124"/>
                    <a:pt x="20" y="1163"/>
                    <a:pt x="20" y="1221"/>
                  </a:cubicBezTo>
                  <a:cubicBezTo>
                    <a:pt x="20" y="1299"/>
                    <a:pt x="20" y="1396"/>
                    <a:pt x="59" y="1494"/>
                  </a:cubicBezTo>
                  <a:cubicBezTo>
                    <a:pt x="98" y="1591"/>
                    <a:pt x="137" y="1669"/>
                    <a:pt x="215" y="1747"/>
                  </a:cubicBezTo>
                  <a:cubicBezTo>
                    <a:pt x="273" y="1844"/>
                    <a:pt x="351" y="1902"/>
                    <a:pt x="448" y="1941"/>
                  </a:cubicBezTo>
                  <a:cubicBezTo>
                    <a:pt x="507" y="1961"/>
                    <a:pt x="584" y="1999"/>
                    <a:pt x="643" y="2019"/>
                  </a:cubicBezTo>
                  <a:cubicBezTo>
                    <a:pt x="699" y="2027"/>
                    <a:pt x="759" y="2032"/>
                    <a:pt x="819" y="2032"/>
                  </a:cubicBezTo>
                  <a:cubicBezTo>
                    <a:pt x="904" y="2032"/>
                    <a:pt x="991" y="2022"/>
                    <a:pt x="1071" y="1999"/>
                  </a:cubicBezTo>
                  <a:cubicBezTo>
                    <a:pt x="1129" y="1961"/>
                    <a:pt x="1187" y="1941"/>
                    <a:pt x="1246" y="1902"/>
                  </a:cubicBezTo>
                  <a:cubicBezTo>
                    <a:pt x="1362" y="1824"/>
                    <a:pt x="1460" y="1727"/>
                    <a:pt x="1518" y="1610"/>
                  </a:cubicBezTo>
                  <a:cubicBezTo>
                    <a:pt x="1576" y="1513"/>
                    <a:pt x="1615" y="1416"/>
                    <a:pt x="1635" y="1299"/>
                  </a:cubicBezTo>
                  <a:cubicBezTo>
                    <a:pt x="1654" y="1280"/>
                    <a:pt x="1654" y="1241"/>
                    <a:pt x="1674" y="1202"/>
                  </a:cubicBezTo>
                  <a:cubicBezTo>
                    <a:pt x="1693" y="1085"/>
                    <a:pt x="1693" y="988"/>
                    <a:pt x="1693" y="871"/>
                  </a:cubicBezTo>
                  <a:cubicBezTo>
                    <a:pt x="1693" y="832"/>
                    <a:pt x="1693" y="794"/>
                    <a:pt x="1693" y="755"/>
                  </a:cubicBezTo>
                  <a:cubicBezTo>
                    <a:pt x="1674" y="696"/>
                    <a:pt x="1654" y="619"/>
                    <a:pt x="1654" y="541"/>
                  </a:cubicBezTo>
                  <a:cubicBezTo>
                    <a:pt x="1615" y="482"/>
                    <a:pt x="1596" y="424"/>
                    <a:pt x="1557" y="366"/>
                  </a:cubicBezTo>
                  <a:cubicBezTo>
                    <a:pt x="1518" y="307"/>
                    <a:pt x="1460" y="268"/>
                    <a:pt x="1421" y="210"/>
                  </a:cubicBezTo>
                  <a:cubicBezTo>
                    <a:pt x="1343" y="132"/>
                    <a:pt x="1265" y="74"/>
                    <a:pt x="1168" y="54"/>
                  </a:cubicBezTo>
                  <a:cubicBezTo>
                    <a:pt x="1090" y="16"/>
                    <a:pt x="1032" y="16"/>
                    <a:pt x="954" y="16"/>
                  </a:cubicBezTo>
                  <a:cubicBezTo>
                    <a:pt x="925" y="6"/>
                    <a:pt x="891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-10137950" y="5316513"/>
              <a:ext cx="41175" cy="38375"/>
            </a:xfrm>
            <a:custGeom>
              <a:avLst/>
              <a:gdLst/>
              <a:ahLst/>
              <a:cxnLst/>
              <a:rect l="l" t="t" r="r" b="b"/>
              <a:pathLst>
                <a:path w="1647" h="1535" extrusionOk="0">
                  <a:moveTo>
                    <a:pt x="831" y="1"/>
                  </a:moveTo>
                  <a:cubicBezTo>
                    <a:pt x="416" y="1"/>
                    <a:pt x="1" y="274"/>
                    <a:pt x="31" y="799"/>
                  </a:cubicBezTo>
                  <a:cubicBezTo>
                    <a:pt x="59" y="1295"/>
                    <a:pt x="438" y="1534"/>
                    <a:pt x="820" y="1534"/>
                  </a:cubicBezTo>
                  <a:cubicBezTo>
                    <a:pt x="1232" y="1534"/>
                    <a:pt x="1646" y="1256"/>
                    <a:pt x="1626" y="721"/>
                  </a:cubicBezTo>
                  <a:cubicBezTo>
                    <a:pt x="1598" y="235"/>
                    <a:pt x="1215" y="1"/>
                    <a:pt x="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-10194575" y="5083163"/>
              <a:ext cx="62750" cy="55450"/>
            </a:xfrm>
            <a:custGeom>
              <a:avLst/>
              <a:gdLst/>
              <a:ahLst/>
              <a:cxnLst/>
              <a:rect l="l" t="t" r="r" b="b"/>
              <a:pathLst>
                <a:path w="2510" h="2218" extrusionOk="0">
                  <a:moveTo>
                    <a:pt x="1362" y="0"/>
                  </a:moveTo>
                  <a:cubicBezTo>
                    <a:pt x="1265" y="19"/>
                    <a:pt x="1168" y="39"/>
                    <a:pt x="1090" y="58"/>
                  </a:cubicBezTo>
                  <a:cubicBezTo>
                    <a:pt x="1051" y="58"/>
                    <a:pt x="1012" y="78"/>
                    <a:pt x="993" y="78"/>
                  </a:cubicBezTo>
                  <a:cubicBezTo>
                    <a:pt x="876" y="117"/>
                    <a:pt x="779" y="175"/>
                    <a:pt x="662" y="233"/>
                  </a:cubicBezTo>
                  <a:cubicBezTo>
                    <a:pt x="565" y="292"/>
                    <a:pt x="468" y="370"/>
                    <a:pt x="370" y="447"/>
                  </a:cubicBezTo>
                  <a:cubicBezTo>
                    <a:pt x="312" y="506"/>
                    <a:pt x="254" y="583"/>
                    <a:pt x="215" y="661"/>
                  </a:cubicBezTo>
                  <a:cubicBezTo>
                    <a:pt x="176" y="700"/>
                    <a:pt x="137" y="759"/>
                    <a:pt x="118" y="797"/>
                  </a:cubicBezTo>
                  <a:cubicBezTo>
                    <a:pt x="79" y="856"/>
                    <a:pt x="59" y="953"/>
                    <a:pt x="40" y="1011"/>
                  </a:cubicBezTo>
                  <a:cubicBezTo>
                    <a:pt x="20" y="1070"/>
                    <a:pt x="20" y="1109"/>
                    <a:pt x="20" y="1148"/>
                  </a:cubicBezTo>
                  <a:cubicBezTo>
                    <a:pt x="20" y="1206"/>
                    <a:pt x="1" y="1264"/>
                    <a:pt x="20" y="1323"/>
                  </a:cubicBezTo>
                  <a:cubicBezTo>
                    <a:pt x="20" y="1400"/>
                    <a:pt x="40" y="1478"/>
                    <a:pt x="59" y="1556"/>
                  </a:cubicBezTo>
                  <a:cubicBezTo>
                    <a:pt x="59" y="1575"/>
                    <a:pt x="59" y="1575"/>
                    <a:pt x="79" y="1595"/>
                  </a:cubicBezTo>
                  <a:cubicBezTo>
                    <a:pt x="98" y="1653"/>
                    <a:pt x="137" y="1731"/>
                    <a:pt x="176" y="1809"/>
                  </a:cubicBezTo>
                  <a:cubicBezTo>
                    <a:pt x="176" y="1809"/>
                    <a:pt x="195" y="1828"/>
                    <a:pt x="195" y="1828"/>
                  </a:cubicBezTo>
                  <a:cubicBezTo>
                    <a:pt x="234" y="1887"/>
                    <a:pt x="293" y="1945"/>
                    <a:pt x="351" y="2003"/>
                  </a:cubicBezTo>
                  <a:cubicBezTo>
                    <a:pt x="351" y="2003"/>
                    <a:pt x="507" y="2101"/>
                    <a:pt x="507" y="2120"/>
                  </a:cubicBezTo>
                  <a:lnTo>
                    <a:pt x="526" y="2120"/>
                  </a:lnTo>
                  <a:cubicBezTo>
                    <a:pt x="546" y="2139"/>
                    <a:pt x="701" y="2198"/>
                    <a:pt x="721" y="2198"/>
                  </a:cubicBezTo>
                  <a:cubicBezTo>
                    <a:pt x="750" y="2208"/>
                    <a:pt x="818" y="2208"/>
                    <a:pt x="876" y="2208"/>
                  </a:cubicBezTo>
                  <a:cubicBezTo>
                    <a:pt x="935" y="2208"/>
                    <a:pt x="983" y="2208"/>
                    <a:pt x="973" y="2217"/>
                  </a:cubicBezTo>
                  <a:cubicBezTo>
                    <a:pt x="1032" y="2198"/>
                    <a:pt x="1148" y="2178"/>
                    <a:pt x="1168" y="2178"/>
                  </a:cubicBezTo>
                  <a:cubicBezTo>
                    <a:pt x="1207" y="2159"/>
                    <a:pt x="1265" y="2139"/>
                    <a:pt x="1265" y="2120"/>
                  </a:cubicBezTo>
                  <a:cubicBezTo>
                    <a:pt x="1304" y="2101"/>
                    <a:pt x="1324" y="2101"/>
                    <a:pt x="1343" y="2081"/>
                  </a:cubicBezTo>
                  <a:cubicBezTo>
                    <a:pt x="1382" y="2081"/>
                    <a:pt x="1421" y="2081"/>
                    <a:pt x="1460" y="2062"/>
                  </a:cubicBezTo>
                  <a:cubicBezTo>
                    <a:pt x="1712" y="2003"/>
                    <a:pt x="1926" y="1848"/>
                    <a:pt x="2101" y="1673"/>
                  </a:cubicBezTo>
                  <a:cubicBezTo>
                    <a:pt x="2199" y="1595"/>
                    <a:pt x="2277" y="1478"/>
                    <a:pt x="2335" y="1381"/>
                  </a:cubicBezTo>
                  <a:cubicBezTo>
                    <a:pt x="2413" y="1264"/>
                    <a:pt x="2452" y="1148"/>
                    <a:pt x="2490" y="1011"/>
                  </a:cubicBezTo>
                  <a:cubicBezTo>
                    <a:pt x="2490" y="953"/>
                    <a:pt x="2510" y="875"/>
                    <a:pt x="2510" y="797"/>
                  </a:cubicBezTo>
                  <a:cubicBezTo>
                    <a:pt x="2510" y="700"/>
                    <a:pt x="2471" y="583"/>
                    <a:pt x="2432" y="506"/>
                  </a:cubicBezTo>
                  <a:cubicBezTo>
                    <a:pt x="2393" y="428"/>
                    <a:pt x="2374" y="370"/>
                    <a:pt x="2315" y="331"/>
                  </a:cubicBezTo>
                  <a:cubicBezTo>
                    <a:pt x="2257" y="253"/>
                    <a:pt x="2179" y="175"/>
                    <a:pt x="2082" y="136"/>
                  </a:cubicBezTo>
                  <a:cubicBezTo>
                    <a:pt x="1965" y="97"/>
                    <a:pt x="1849" y="39"/>
                    <a:pt x="1732" y="19"/>
                  </a:cubicBezTo>
                  <a:cubicBezTo>
                    <a:pt x="1615" y="19"/>
                    <a:pt x="1479" y="0"/>
                    <a:pt x="1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-10170250" y="51385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-10170750" y="513858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" y="0"/>
                  </a:moveTo>
                  <a:cubicBezTo>
                    <a:pt x="1" y="0"/>
                    <a:pt x="1" y="0"/>
                    <a:pt x="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-10372525" y="5031213"/>
              <a:ext cx="66150" cy="60225"/>
            </a:xfrm>
            <a:custGeom>
              <a:avLst/>
              <a:gdLst/>
              <a:ahLst/>
              <a:cxnLst/>
              <a:rect l="l" t="t" r="r" b="b"/>
              <a:pathLst>
                <a:path w="2646" h="2409" extrusionOk="0">
                  <a:moveTo>
                    <a:pt x="1676" y="1"/>
                  </a:moveTo>
                  <a:cubicBezTo>
                    <a:pt x="1529" y="1"/>
                    <a:pt x="1384" y="21"/>
                    <a:pt x="1226" y="55"/>
                  </a:cubicBezTo>
                  <a:cubicBezTo>
                    <a:pt x="1109" y="94"/>
                    <a:pt x="973" y="153"/>
                    <a:pt x="876" y="211"/>
                  </a:cubicBezTo>
                  <a:cubicBezTo>
                    <a:pt x="817" y="250"/>
                    <a:pt x="759" y="289"/>
                    <a:pt x="701" y="328"/>
                  </a:cubicBezTo>
                  <a:cubicBezTo>
                    <a:pt x="487" y="483"/>
                    <a:pt x="331" y="658"/>
                    <a:pt x="195" y="892"/>
                  </a:cubicBezTo>
                  <a:cubicBezTo>
                    <a:pt x="137" y="1008"/>
                    <a:pt x="78" y="1125"/>
                    <a:pt x="39" y="1242"/>
                  </a:cubicBezTo>
                  <a:cubicBezTo>
                    <a:pt x="0" y="1378"/>
                    <a:pt x="0" y="1514"/>
                    <a:pt x="0" y="1650"/>
                  </a:cubicBezTo>
                  <a:cubicBezTo>
                    <a:pt x="0" y="1767"/>
                    <a:pt x="20" y="1864"/>
                    <a:pt x="78" y="1942"/>
                  </a:cubicBezTo>
                  <a:cubicBezTo>
                    <a:pt x="117" y="2039"/>
                    <a:pt x="176" y="2136"/>
                    <a:pt x="253" y="2195"/>
                  </a:cubicBezTo>
                  <a:cubicBezTo>
                    <a:pt x="331" y="2273"/>
                    <a:pt x="428" y="2331"/>
                    <a:pt x="526" y="2350"/>
                  </a:cubicBezTo>
                  <a:cubicBezTo>
                    <a:pt x="623" y="2389"/>
                    <a:pt x="720" y="2409"/>
                    <a:pt x="837" y="2409"/>
                  </a:cubicBezTo>
                  <a:cubicBezTo>
                    <a:pt x="895" y="2389"/>
                    <a:pt x="973" y="2389"/>
                    <a:pt x="1031" y="2350"/>
                  </a:cubicBezTo>
                  <a:cubicBezTo>
                    <a:pt x="1109" y="2370"/>
                    <a:pt x="1167" y="2389"/>
                    <a:pt x="1245" y="2389"/>
                  </a:cubicBezTo>
                  <a:cubicBezTo>
                    <a:pt x="1265" y="2389"/>
                    <a:pt x="1304" y="2389"/>
                    <a:pt x="1323" y="2370"/>
                  </a:cubicBezTo>
                  <a:cubicBezTo>
                    <a:pt x="1420" y="2370"/>
                    <a:pt x="1498" y="2350"/>
                    <a:pt x="1595" y="2331"/>
                  </a:cubicBezTo>
                  <a:cubicBezTo>
                    <a:pt x="1712" y="2292"/>
                    <a:pt x="1809" y="2234"/>
                    <a:pt x="1907" y="2175"/>
                  </a:cubicBezTo>
                  <a:cubicBezTo>
                    <a:pt x="1984" y="2136"/>
                    <a:pt x="2043" y="2097"/>
                    <a:pt x="2101" y="2039"/>
                  </a:cubicBezTo>
                  <a:cubicBezTo>
                    <a:pt x="2179" y="1981"/>
                    <a:pt x="2237" y="1922"/>
                    <a:pt x="2296" y="1864"/>
                  </a:cubicBezTo>
                  <a:cubicBezTo>
                    <a:pt x="2432" y="1670"/>
                    <a:pt x="2529" y="1495"/>
                    <a:pt x="2607" y="1261"/>
                  </a:cubicBezTo>
                  <a:cubicBezTo>
                    <a:pt x="2626" y="1144"/>
                    <a:pt x="2626" y="1028"/>
                    <a:pt x="2646" y="911"/>
                  </a:cubicBezTo>
                  <a:cubicBezTo>
                    <a:pt x="2646" y="794"/>
                    <a:pt x="2607" y="678"/>
                    <a:pt x="2587" y="561"/>
                  </a:cubicBezTo>
                  <a:cubicBezTo>
                    <a:pt x="2548" y="425"/>
                    <a:pt x="2471" y="308"/>
                    <a:pt x="2373" y="211"/>
                  </a:cubicBezTo>
                  <a:cubicBezTo>
                    <a:pt x="2257" y="114"/>
                    <a:pt x="2140" y="55"/>
                    <a:pt x="2004" y="36"/>
                  </a:cubicBezTo>
                  <a:cubicBezTo>
                    <a:pt x="1890" y="11"/>
                    <a:pt x="1782" y="1"/>
                    <a:pt x="1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-9848850" y="5249888"/>
              <a:ext cx="78300" cy="65725"/>
            </a:xfrm>
            <a:custGeom>
              <a:avLst/>
              <a:gdLst/>
              <a:ahLst/>
              <a:cxnLst/>
              <a:rect l="l" t="t" r="r" b="b"/>
              <a:pathLst>
                <a:path w="3132" h="2629" extrusionOk="0">
                  <a:moveTo>
                    <a:pt x="2289" y="0"/>
                  </a:moveTo>
                  <a:cubicBezTo>
                    <a:pt x="2272" y="0"/>
                    <a:pt x="2254" y="1"/>
                    <a:pt x="2237" y="2"/>
                  </a:cubicBezTo>
                  <a:cubicBezTo>
                    <a:pt x="1362" y="2"/>
                    <a:pt x="487" y="566"/>
                    <a:pt x="117" y="1364"/>
                  </a:cubicBezTo>
                  <a:cubicBezTo>
                    <a:pt x="20" y="1597"/>
                    <a:pt x="0" y="1830"/>
                    <a:pt x="117" y="2064"/>
                  </a:cubicBezTo>
                  <a:cubicBezTo>
                    <a:pt x="156" y="2161"/>
                    <a:pt x="214" y="2258"/>
                    <a:pt x="292" y="2317"/>
                  </a:cubicBezTo>
                  <a:cubicBezTo>
                    <a:pt x="389" y="2414"/>
                    <a:pt x="526" y="2472"/>
                    <a:pt x="662" y="2511"/>
                  </a:cubicBezTo>
                  <a:cubicBezTo>
                    <a:pt x="759" y="2550"/>
                    <a:pt x="837" y="2569"/>
                    <a:pt x="934" y="2608"/>
                  </a:cubicBezTo>
                  <a:cubicBezTo>
                    <a:pt x="980" y="2622"/>
                    <a:pt x="1031" y="2628"/>
                    <a:pt x="1084" y="2628"/>
                  </a:cubicBezTo>
                  <a:cubicBezTo>
                    <a:pt x="1252" y="2628"/>
                    <a:pt x="1438" y="2566"/>
                    <a:pt x="1556" y="2492"/>
                  </a:cubicBezTo>
                  <a:cubicBezTo>
                    <a:pt x="1673" y="2414"/>
                    <a:pt x="1790" y="2278"/>
                    <a:pt x="1848" y="2142"/>
                  </a:cubicBezTo>
                  <a:cubicBezTo>
                    <a:pt x="2004" y="2064"/>
                    <a:pt x="2159" y="1986"/>
                    <a:pt x="2295" y="1889"/>
                  </a:cubicBezTo>
                  <a:cubicBezTo>
                    <a:pt x="2432" y="1791"/>
                    <a:pt x="2568" y="1675"/>
                    <a:pt x="2665" y="1558"/>
                  </a:cubicBezTo>
                  <a:cubicBezTo>
                    <a:pt x="2782" y="1441"/>
                    <a:pt x="2879" y="1305"/>
                    <a:pt x="2976" y="1150"/>
                  </a:cubicBezTo>
                  <a:cubicBezTo>
                    <a:pt x="3132" y="916"/>
                    <a:pt x="3073" y="566"/>
                    <a:pt x="2937" y="352"/>
                  </a:cubicBezTo>
                  <a:cubicBezTo>
                    <a:pt x="2792" y="134"/>
                    <a:pt x="2543" y="0"/>
                    <a:pt x="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-9696175" y="5356888"/>
              <a:ext cx="62275" cy="68200"/>
            </a:xfrm>
            <a:custGeom>
              <a:avLst/>
              <a:gdLst/>
              <a:ahLst/>
              <a:cxnLst/>
              <a:rect l="l" t="t" r="r" b="b"/>
              <a:pathLst>
                <a:path w="2491" h="2728" extrusionOk="0">
                  <a:moveTo>
                    <a:pt x="1381" y="1"/>
                  </a:moveTo>
                  <a:cubicBezTo>
                    <a:pt x="1284" y="20"/>
                    <a:pt x="1168" y="40"/>
                    <a:pt x="1070" y="79"/>
                  </a:cubicBezTo>
                  <a:cubicBezTo>
                    <a:pt x="973" y="118"/>
                    <a:pt x="876" y="157"/>
                    <a:pt x="798" y="215"/>
                  </a:cubicBezTo>
                  <a:cubicBezTo>
                    <a:pt x="701" y="293"/>
                    <a:pt x="623" y="371"/>
                    <a:pt x="545" y="429"/>
                  </a:cubicBezTo>
                  <a:cubicBezTo>
                    <a:pt x="428" y="546"/>
                    <a:pt x="331" y="701"/>
                    <a:pt x="253" y="837"/>
                  </a:cubicBezTo>
                  <a:cubicBezTo>
                    <a:pt x="156" y="973"/>
                    <a:pt x="98" y="1149"/>
                    <a:pt x="59" y="1324"/>
                  </a:cubicBezTo>
                  <a:cubicBezTo>
                    <a:pt x="1" y="1499"/>
                    <a:pt x="1" y="1693"/>
                    <a:pt x="1" y="1868"/>
                  </a:cubicBezTo>
                  <a:cubicBezTo>
                    <a:pt x="1" y="1965"/>
                    <a:pt x="20" y="2082"/>
                    <a:pt x="78" y="2160"/>
                  </a:cubicBezTo>
                  <a:cubicBezTo>
                    <a:pt x="117" y="2257"/>
                    <a:pt x="176" y="2354"/>
                    <a:pt x="253" y="2413"/>
                  </a:cubicBezTo>
                  <a:cubicBezTo>
                    <a:pt x="312" y="2452"/>
                    <a:pt x="370" y="2491"/>
                    <a:pt x="428" y="2529"/>
                  </a:cubicBezTo>
                  <a:cubicBezTo>
                    <a:pt x="545" y="2588"/>
                    <a:pt x="681" y="2627"/>
                    <a:pt x="837" y="2627"/>
                  </a:cubicBezTo>
                  <a:lnTo>
                    <a:pt x="856" y="2627"/>
                  </a:lnTo>
                  <a:cubicBezTo>
                    <a:pt x="974" y="2677"/>
                    <a:pt x="1092" y="2728"/>
                    <a:pt x="1223" y="2728"/>
                  </a:cubicBezTo>
                  <a:cubicBezTo>
                    <a:pt x="1243" y="2728"/>
                    <a:pt x="1263" y="2727"/>
                    <a:pt x="1284" y="2724"/>
                  </a:cubicBezTo>
                  <a:cubicBezTo>
                    <a:pt x="1343" y="2704"/>
                    <a:pt x="1420" y="2685"/>
                    <a:pt x="1479" y="2685"/>
                  </a:cubicBezTo>
                  <a:cubicBezTo>
                    <a:pt x="1615" y="2627"/>
                    <a:pt x="1732" y="2568"/>
                    <a:pt x="1829" y="2452"/>
                  </a:cubicBezTo>
                  <a:cubicBezTo>
                    <a:pt x="1907" y="2393"/>
                    <a:pt x="1965" y="2315"/>
                    <a:pt x="2043" y="2238"/>
                  </a:cubicBezTo>
                  <a:cubicBezTo>
                    <a:pt x="2140" y="2102"/>
                    <a:pt x="2237" y="1965"/>
                    <a:pt x="2296" y="1810"/>
                  </a:cubicBezTo>
                  <a:cubicBezTo>
                    <a:pt x="2354" y="1654"/>
                    <a:pt x="2432" y="1499"/>
                    <a:pt x="2451" y="1343"/>
                  </a:cubicBezTo>
                  <a:cubicBezTo>
                    <a:pt x="2471" y="1226"/>
                    <a:pt x="2490" y="1110"/>
                    <a:pt x="2490" y="993"/>
                  </a:cubicBezTo>
                  <a:cubicBezTo>
                    <a:pt x="2490" y="798"/>
                    <a:pt x="2432" y="623"/>
                    <a:pt x="2334" y="468"/>
                  </a:cubicBezTo>
                  <a:cubicBezTo>
                    <a:pt x="2198" y="234"/>
                    <a:pt x="1945" y="59"/>
                    <a:pt x="1693" y="20"/>
                  </a:cubicBezTo>
                  <a:cubicBezTo>
                    <a:pt x="1595" y="1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-9568775" y="5452688"/>
              <a:ext cx="55450" cy="66725"/>
            </a:xfrm>
            <a:custGeom>
              <a:avLst/>
              <a:gdLst/>
              <a:ahLst/>
              <a:cxnLst/>
              <a:rect l="l" t="t" r="r" b="b"/>
              <a:pathLst>
                <a:path w="2218" h="2669" extrusionOk="0">
                  <a:moveTo>
                    <a:pt x="1284" y="1"/>
                  </a:moveTo>
                  <a:cubicBezTo>
                    <a:pt x="1187" y="20"/>
                    <a:pt x="1089" y="39"/>
                    <a:pt x="992" y="59"/>
                  </a:cubicBezTo>
                  <a:cubicBezTo>
                    <a:pt x="876" y="78"/>
                    <a:pt x="739" y="156"/>
                    <a:pt x="642" y="214"/>
                  </a:cubicBezTo>
                  <a:cubicBezTo>
                    <a:pt x="525" y="273"/>
                    <a:pt x="428" y="370"/>
                    <a:pt x="350" y="448"/>
                  </a:cubicBezTo>
                  <a:cubicBezTo>
                    <a:pt x="292" y="526"/>
                    <a:pt x="234" y="603"/>
                    <a:pt x="175" y="681"/>
                  </a:cubicBezTo>
                  <a:cubicBezTo>
                    <a:pt x="156" y="701"/>
                    <a:pt x="156" y="740"/>
                    <a:pt x="136" y="759"/>
                  </a:cubicBezTo>
                  <a:cubicBezTo>
                    <a:pt x="98" y="856"/>
                    <a:pt x="59" y="954"/>
                    <a:pt x="39" y="1031"/>
                  </a:cubicBezTo>
                  <a:cubicBezTo>
                    <a:pt x="20" y="1129"/>
                    <a:pt x="20" y="1245"/>
                    <a:pt x="0" y="1323"/>
                  </a:cubicBezTo>
                  <a:cubicBezTo>
                    <a:pt x="0" y="1459"/>
                    <a:pt x="20" y="1595"/>
                    <a:pt x="59" y="1712"/>
                  </a:cubicBezTo>
                  <a:cubicBezTo>
                    <a:pt x="78" y="1770"/>
                    <a:pt x="98" y="1829"/>
                    <a:pt x="117" y="1887"/>
                  </a:cubicBezTo>
                  <a:cubicBezTo>
                    <a:pt x="117" y="1965"/>
                    <a:pt x="136" y="2043"/>
                    <a:pt x="156" y="2120"/>
                  </a:cubicBezTo>
                  <a:cubicBezTo>
                    <a:pt x="175" y="2218"/>
                    <a:pt x="234" y="2315"/>
                    <a:pt x="311" y="2393"/>
                  </a:cubicBezTo>
                  <a:cubicBezTo>
                    <a:pt x="370" y="2471"/>
                    <a:pt x="448" y="2529"/>
                    <a:pt x="545" y="2587"/>
                  </a:cubicBezTo>
                  <a:cubicBezTo>
                    <a:pt x="665" y="2635"/>
                    <a:pt x="793" y="2669"/>
                    <a:pt x="923" y="2669"/>
                  </a:cubicBezTo>
                  <a:cubicBezTo>
                    <a:pt x="1004" y="2669"/>
                    <a:pt x="1086" y="2656"/>
                    <a:pt x="1167" y="2626"/>
                  </a:cubicBezTo>
                  <a:cubicBezTo>
                    <a:pt x="1303" y="2568"/>
                    <a:pt x="1459" y="2471"/>
                    <a:pt x="1556" y="2334"/>
                  </a:cubicBezTo>
                  <a:cubicBezTo>
                    <a:pt x="1556" y="2334"/>
                    <a:pt x="1576" y="2315"/>
                    <a:pt x="1595" y="2315"/>
                  </a:cubicBezTo>
                  <a:cubicBezTo>
                    <a:pt x="1692" y="2179"/>
                    <a:pt x="1770" y="2043"/>
                    <a:pt x="1790" y="1868"/>
                  </a:cubicBezTo>
                  <a:cubicBezTo>
                    <a:pt x="1906" y="1634"/>
                    <a:pt x="2004" y="1401"/>
                    <a:pt x="2120" y="1167"/>
                  </a:cubicBezTo>
                  <a:cubicBezTo>
                    <a:pt x="2179" y="1051"/>
                    <a:pt x="2218" y="915"/>
                    <a:pt x="2198" y="759"/>
                  </a:cubicBezTo>
                  <a:cubicBezTo>
                    <a:pt x="2198" y="662"/>
                    <a:pt x="2179" y="545"/>
                    <a:pt x="2120" y="467"/>
                  </a:cubicBezTo>
                  <a:cubicBezTo>
                    <a:pt x="2081" y="370"/>
                    <a:pt x="2023" y="292"/>
                    <a:pt x="1945" y="214"/>
                  </a:cubicBezTo>
                  <a:cubicBezTo>
                    <a:pt x="1848" y="117"/>
                    <a:pt x="1712" y="59"/>
                    <a:pt x="1576" y="20"/>
                  </a:cubicBezTo>
                  <a:cubicBezTo>
                    <a:pt x="1478" y="20"/>
                    <a:pt x="1381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-9535225" y="5341838"/>
              <a:ext cx="40875" cy="41825"/>
            </a:xfrm>
            <a:custGeom>
              <a:avLst/>
              <a:gdLst/>
              <a:ahLst/>
              <a:cxnLst/>
              <a:rect l="l" t="t" r="r" b="b"/>
              <a:pathLst>
                <a:path w="1635" h="1673" extrusionOk="0">
                  <a:moveTo>
                    <a:pt x="778" y="0"/>
                  </a:moveTo>
                  <a:cubicBezTo>
                    <a:pt x="778" y="0"/>
                    <a:pt x="564" y="39"/>
                    <a:pt x="564" y="39"/>
                  </a:cubicBezTo>
                  <a:cubicBezTo>
                    <a:pt x="487" y="58"/>
                    <a:pt x="428" y="78"/>
                    <a:pt x="370" y="117"/>
                  </a:cubicBezTo>
                  <a:cubicBezTo>
                    <a:pt x="370" y="136"/>
                    <a:pt x="214" y="253"/>
                    <a:pt x="214" y="253"/>
                  </a:cubicBezTo>
                  <a:cubicBezTo>
                    <a:pt x="214" y="253"/>
                    <a:pt x="214" y="253"/>
                    <a:pt x="214" y="272"/>
                  </a:cubicBezTo>
                  <a:cubicBezTo>
                    <a:pt x="214" y="272"/>
                    <a:pt x="98" y="428"/>
                    <a:pt x="98" y="428"/>
                  </a:cubicBezTo>
                  <a:cubicBezTo>
                    <a:pt x="59" y="506"/>
                    <a:pt x="39" y="564"/>
                    <a:pt x="20" y="642"/>
                  </a:cubicBezTo>
                  <a:cubicBezTo>
                    <a:pt x="0" y="720"/>
                    <a:pt x="0" y="797"/>
                    <a:pt x="0" y="856"/>
                  </a:cubicBezTo>
                  <a:cubicBezTo>
                    <a:pt x="0" y="875"/>
                    <a:pt x="0" y="875"/>
                    <a:pt x="0" y="875"/>
                  </a:cubicBezTo>
                  <a:cubicBezTo>
                    <a:pt x="0" y="875"/>
                    <a:pt x="0" y="875"/>
                    <a:pt x="0" y="895"/>
                  </a:cubicBezTo>
                  <a:cubicBezTo>
                    <a:pt x="0" y="914"/>
                    <a:pt x="39" y="1070"/>
                    <a:pt x="39" y="1089"/>
                  </a:cubicBezTo>
                  <a:cubicBezTo>
                    <a:pt x="39" y="1089"/>
                    <a:pt x="39" y="1109"/>
                    <a:pt x="39" y="1109"/>
                  </a:cubicBezTo>
                  <a:cubicBezTo>
                    <a:pt x="39" y="1128"/>
                    <a:pt x="136" y="1284"/>
                    <a:pt x="136" y="1303"/>
                  </a:cubicBezTo>
                  <a:cubicBezTo>
                    <a:pt x="136" y="1323"/>
                    <a:pt x="273" y="1459"/>
                    <a:pt x="273" y="1459"/>
                  </a:cubicBezTo>
                  <a:cubicBezTo>
                    <a:pt x="273" y="1478"/>
                    <a:pt x="448" y="1575"/>
                    <a:pt x="448" y="1575"/>
                  </a:cubicBezTo>
                  <a:cubicBezTo>
                    <a:pt x="506" y="1614"/>
                    <a:pt x="584" y="1634"/>
                    <a:pt x="642" y="1653"/>
                  </a:cubicBezTo>
                  <a:cubicBezTo>
                    <a:pt x="720" y="1673"/>
                    <a:pt x="798" y="1673"/>
                    <a:pt x="856" y="1673"/>
                  </a:cubicBezTo>
                  <a:cubicBezTo>
                    <a:pt x="934" y="1673"/>
                    <a:pt x="1012" y="1653"/>
                    <a:pt x="1070" y="1634"/>
                  </a:cubicBezTo>
                  <a:cubicBezTo>
                    <a:pt x="1148" y="1614"/>
                    <a:pt x="1206" y="1575"/>
                    <a:pt x="1264" y="1537"/>
                  </a:cubicBezTo>
                  <a:cubicBezTo>
                    <a:pt x="1362" y="1478"/>
                    <a:pt x="1440" y="1420"/>
                    <a:pt x="1478" y="1323"/>
                  </a:cubicBezTo>
                  <a:cubicBezTo>
                    <a:pt x="1556" y="1245"/>
                    <a:pt x="1595" y="1148"/>
                    <a:pt x="1615" y="1050"/>
                  </a:cubicBezTo>
                  <a:cubicBezTo>
                    <a:pt x="1634" y="973"/>
                    <a:pt x="1634" y="875"/>
                    <a:pt x="1615" y="797"/>
                  </a:cubicBezTo>
                  <a:cubicBezTo>
                    <a:pt x="1634" y="720"/>
                    <a:pt x="1615" y="622"/>
                    <a:pt x="1595" y="545"/>
                  </a:cubicBezTo>
                  <a:cubicBezTo>
                    <a:pt x="1556" y="486"/>
                    <a:pt x="1537" y="428"/>
                    <a:pt x="1498" y="350"/>
                  </a:cubicBezTo>
                  <a:cubicBezTo>
                    <a:pt x="1420" y="233"/>
                    <a:pt x="1323" y="156"/>
                    <a:pt x="1206" y="78"/>
                  </a:cubicBezTo>
                  <a:lnTo>
                    <a:pt x="1187" y="78"/>
                  </a:lnTo>
                  <a:cubicBezTo>
                    <a:pt x="1187" y="78"/>
                    <a:pt x="1012" y="20"/>
                    <a:pt x="992" y="20"/>
                  </a:cubicBezTo>
                  <a:cubicBezTo>
                    <a:pt x="914" y="0"/>
                    <a:pt x="856" y="0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-9685975" y="5206663"/>
              <a:ext cx="40400" cy="42800"/>
            </a:xfrm>
            <a:custGeom>
              <a:avLst/>
              <a:gdLst/>
              <a:ahLst/>
              <a:cxnLst/>
              <a:rect l="l" t="t" r="r" b="b"/>
              <a:pathLst>
                <a:path w="1616" h="1712" extrusionOk="0">
                  <a:moveTo>
                    <a:pt x="760" y="0"/>
                  </a:moveTo>
                  <a:cubicBezTo>
                    <a:pt x="701" y="20"/>
                    <a:pt x="623" y="39"/>
                    <a:pt x="565" y="39"/>
                  </a:cubicBezTo>
                  <a:cubicBezTo>
                    <a:pt x="429" y="97"/>
                    <a:pt x="312" y="156"/>
                    <a:pt x="215" y="272"/>
                  </a:cubicBezTo>
                  <a:cubicBezTo>
                    <a:pt x="176" y="331"/>
                    <a:pt x="137" y="389"/>
                    <a:pt x="98" y="428"/>
                  </a:cubicBezTo>
                  <a:cubicBezTo>
                    <a:pt x="40" y="564"/>
                    <a:pt x="1" y="700"/>
                    <a:pt x="20" y="836"/>
                  </a:cubicBezTo>
                  <a:lnTo>
                    <a:pt x="20" y="953"/>
                  </a:lnTo>
                  <a:cubicBezTo>
                    <a:pt x="20" y="1070"/>
                    <a:pt x="40" y="1167"/>
                    <a:pt x="98" y="1264"/>
                  </a:cubicBezTo>
                  <a:cubicBezTo>
                    <a:pt x="137" y="1362"/>
                    <a:pt x="195" y="1439"/>
                    <a:pt x="273" y="1498"/>
                  </a:cubicBezTo>
                  <a:cubicBezTo>
                    <a:pt x="351" y="1576"/>
                    <a:pt x="448" y="1634"/>
                    <a:pt x="546" y="1653"/>
                  </a:cubicBezTo>
                  <a:cubicBezTo>
                    <a:pt x="643" y="1692"/>
                    <a:pt x="740" y="1712"/>
                    <a:pt x="857" y="1712"/>
                  </a:cubicBezTo>
                  <a:cubicBezTo>
                    <a:pt x="915" y="1692"/>
                    <a:pt x="993" y="1692"/>
                    <a:pt x="1071" y="1673"/>
                  </a:cubicBezTo>
                  <a:cubicBezTo>
                    <a:pt x="1187" y="1634"/>
                    <a:pt x="1304" y="1556"/>
                    <a:pt x="1401" y="1439"/>
                  </a:cubicBezTo>
                  <a:cubicBezTo>
                    <a:pt x="1440" y="1400"/>
                    <a:pt x="1479" y="1342"/>
                    <a:pt x="1518" y="1284"/>
                  </a:cubicBezTo>
                  <a:cubicBezTo>
                    <a:pt x="1576" y="1148"/>
                    <a:pt x="1615" y="1012"/>
                    <a:pt x="1615" y="875"/>
                  </a:cubicBezTo>
                  <a:lnTo>
                    <a:pt x="1596" y="759"/>
                  </a:lnTo>
                  <a:cubicBezTo>
                    <a:pt x="1596" y="661"/>
                    <a:pt x="1576" y="545"/>
                    <a:pt x="1518" y="467"/>
                  </a:cubicBezTo>
                  <a:cubicBezTo>
                    <a:pt x="1479" y="370"/>
                    <a:pt x="1421" y="272"/>
                    <a:pt x="1343" y="214"/>
                  </a:cubicBezTo>
                  <a:cubicBezTo>
                    <a:pt x="1265" y="136"/>
                    <a:pt x="1168" y="97"/>
                    <a:pt x="1071" y="58"/>
                  </a:cubicBezTo>
                  <a:cubicBezTo>
                    <a:pt x="973" y="20"/>
                    <a:pt x="876" y="0"/>
                    <a:pt x="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-9852250" y="5119613"/>
              <a:ext cx="45725" cy="45725"/>
            </a:xfrm>
            <a:custGeom>
              <a:avLst/>
              <a:gdLst/>
              <a:ahLst/>
              <a:cxnLst/>
              <a:rect l="l" t="t" r="r" b="b"/>
              <a:pathLst>
                <a:path w="1829" h="1829" extrusionOk="0">
                  <a:moveTo>
                    <a:pt x="992" y="1"/>
                  </a:moveTo>
                  <a:cubicBezTo>
                    <a:pt x="914" y="20"/>
                    <a:pt x="837" y="40"/>
                    <a:pt x="778" y="40"/>
                  </a:cubicBezTo>
                  <a:cubicBezTo>
                    <a:pt x="642" y="79"/>
                    <a:pt x="525" y="156"/>
                    <a:pt x="428" y="273"/>
                  </a:cubicBezTo>
                  <a:cubicBezTo>
                    <a:pt x="370" y="351"/>
                    <a:pt x="292" y="429"/>
                    <a:pt x="214" y="506"/>
                  </a:cubicBezTo>
                  <a:cubicBezTo>
                    <a:pt x="156" y="584"/>
                    <a:pt x="98" y="662"/>
                    <a:pt x="78" y="759"/>
                  </a:cubicBezTo>
                  <a:cubicBezTo>
                    <a:pt x="20" y="856"/>
                    <a:pt x="0" y="973"/>
                    <a:pt x="20" y="1070"/>
                  </a:cubicBezTo>
                  <a:cubicBezTo>
                    <a:pt x="20" y="1187"/>
                    <a:pt x="39" y="1284"/>
                    <a:pt x="98" y="1382"/>
                  </a:cubicBezTo>
                  <a:cubicBezTo>
                    <a:pt x="136" y="1479"/>
                    <a:pt x="195" y="1557"/>
                    <a:pt x="273" y="1615"/>
                  </a:cubicBezTo>
                  <a:cubicBezTo>
                    <a:pt x="331" y="1654"/>
                    <a:pt x="389" y="1693"/>
                    <a:pt x="448" y="1732"/>
                  </a:cubicBezTo>
                  <a:cubicBezTo>
                    <a:pt x="564" y="1810"/>
                    <a:pt x="700" y="1829"/>
                    <a:pt x="856" y="1829"/>
                  </a:cubicBezTo>
                  <a:cubicBezTo>
                    <a:pt x="914" y="1810"/>
                    <a:pt x="992" y="1810"/>
                    <a:pt x="1070" y="1790"/>
                  </a:cubicBezTo>
                  <a:cubicBezTo>
                    <a:pt x="1187" y="1751"/>
                    <a:pt x="1303" y="1673"/>
                    <a:pt x="1401" y="1576"/>
                  </a:cubicBezTo>
                  <a:cubicBezTo>
                    <a:pt x="1478" y="1498"/>
                    <a:pt x="1537" y="1421"/>
                    <a:pt x="1615" y="1343"/>
                  </a:cubicBezTo>
                  <a:cubicBezTo>
                    <a:pt x="1692" y="1265"/>
                    <a:pt x="1731" y="1168"/>
                    <a:pt x="1770" y="1070"/>
                  </a:cubicBezTo>
                  <a:cubicBezTo>
                    <a:pt x="1809" y="973"/>
                    <a:pt x="1829" y="876"/>
                    <a:pt x="1829" y="759"/>
                  </a:cubicBezTo>
                  <a:cubicBezTo>
                    <a:pt x="1809" y="643"/>
                    <a:pt x="1790" y="545"/>
                    <a:pt x="1731" y="448"/>
                  </a:cubicBezTo>
                  <a:cubicBezTo>
                    <a:pt x="1692" y="351"/>
                    <a:pt x="1634" y="273"/>
                    <a:pt x="1556" y="215"/>
                  </a:cubicBezTo>
                  <a:cubicBezTo>
                    <a:pt x="1498" y="176"/>
                    <a:pt x="1440" y="137"/>
                    <a:pt x="1381" y="98"/>
                  </a:cubicBezTo>
                  <a:cubicBezTo>
                    <a:pt x="1265" y="20"/>
                    <a:pt x="1128" y="1"/>
                    <a:pt x="9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-10012225" y="5049613"/>
              <a:ext cx="57400" cy="54175"/>
            </a:xfrm>
            <a:custGeom>
              <a:avLst/>
              <a:gdLst/>
              <a:ahLst/>
              <a:cxnLst/>
              <a:rect l="l" t="t" r="r" b="b"/>
              <a:pathLst>
                <a:path w="2296" h="2167" extrusionOk="0">
                  <a:moveTo>
                    <a:pt x="1187" y="0"/>
                  </a:moveTo>
                  <a:cubicBezTo>
                    <a:pt x="1070" y="0"/>
                    <a:pt x="953" y="19"/>
                    <a:pt x="856" y="39"/>
                  </a:cubicBezTo>
                  <a:cubicBezTo>
                    <a:pt x="817" y="58"/>
                    <a:pt x="798" y="58"/>
                    <a:pt x="778" y="58"/>
                  </a:cubicBezTo>
                  <a:cubicBezTo>
                    <a:pt x="740" y="78"/>
                    <a:pt x="701" y="97"/>
                    <a:pt x="681" y="117"/>
                  </a:cubicBezTo>
                  <a:cubicBezTo>
                    <a:pt x="642" y="136"/>
                    <a:pt x="603" y="156"/>
                    <a:pt x="564" y="175"/>
                  </a:cubicBezTo>
                  <a:cubicBezTo>
                    <a:pt x="545" y="175"/>
                    <a:pt x="526" y="194"/>
                    <a:pt x="506" y="194"/>
                  </a:cubicBezTo>
                  <a:cubicBezTo>
                    <a:pt x="467" y="253"/>
                    <a:pt x="389" y="292"/>
                    <a:pt x="351" y="350"/>
                  </a:cubicBezTo>
                  <a:cubicBezTo>
                    <a:pt x="331" y="350"/>
                    <a:pt x="331" y="370"/>
                    <a:pt x="331" y="370"/>
                  </a:cubicBezTo>
                  <a:cubicBezTo>
                    <a:pt x="253" y="447"/>
                    <a:pt x="195" y="525"/>
                    <a:pt x="156" y="622"/>
                  </a:cubicBezTo>
                  <a:cubicBezTo>
                    <a:pt x="39" y="856"/>
                    <a:pt x="0" y="1148"/>
                    <a:pt x="98" y="1420"/>
                  </a:cubicBezTo>
                  <a:cubicBezTo>
                    <a:pt x="117" y="1517"/>
                    <a:pt x="176" y="1595"/>
                    <a:pt x="253" y="1673"/>
                  </a:cubicBezTo>
                  <a:cubicBezTo>
                    <a:pt x="273" y="1712"/>
                    <a:pt x="292" y="1770"/>
                    <a:pt x="312" y="1809"/>
                  </a:cubicBezTo>
                  <a:cubicBezTo>
                    <a:pt x="389" y="1925"/>
                    <a:pt x="487" y="2003"/>
                    <a:pt x="603" y="2081"/>
                  </a:cubicBezTo>
                  <a:cubicBezTo>
                    <a:pt x="681" y="2101"/>
                    <a:pt x="740" y="2120"/>
                    <a:pt x="798" y="2139"/>
                  </a:cubicBezTo>
                  <a:cubicBezTo>
                    <a:pt x="868" y="2157"/>
                    <a:pt x="934" y="2167"/>
                    <a:pt x="998" y="2167"/>
                  </a:cubicBezTo>
                  <a:cubicBezTo>
                    <a:pt x="1076" y="2167"/>
                    <a:pt x="1151" y="2152"/>
                    <a:pt x="1226" y="2120"/>
                  </a:cubicBezTo>
                  <a:cubicBezTo>
                    <a:pt x="1265" y="2120"/>
                    <a:pt x="1284" y="2101"/>
                    <a:pt x="1323" y="2101"/>
                  </a:cubicBezTo>
                  <a:cubicBezTo>
                    <a:pt x="1420" y="2062"/>
                    <a:pt x="1518" y="2003"/>
                    <a:pt x="1595" y="1964"/>
                  </a:cubicBezTo>
                  <a:cubicBezTo>
                    <a:pt x="1615" y="1945"/>
                    <a:pt x="1654" y="1925"/>
                    <a:pt x="1673" y="1906"/>
                  </a:cubicBezTo>
                  <a:cubicBezTo>
                    <a:pt x="1751" y="1848"/>
                    <a:pt x="1829" y="1770"/>
                    <a:pt x="1907" y="1712"/>
                  </a:cubicBezTo>
                  <a:cubicBezTo>
                    <a:pt x="1926" y="1673"/>
                    <a:pt x="1945" y="1653"/>
                    <a:pt x="1965" y="1634"/>
                  </a:cubicBezTo>
                  <a:cubicBezTo>
                    <a:pt x="2023" y="1537"/>
                    <a:pt x="2082" y="1459"/>
                    <a:pt x="2140" y="1381"/>
                  </a:cubicBezTo>
                  <a:cubicBezTo>
                    <a:pt x="2159" y="1342"/>
                    <a:pt x="2159" y="1323"/>
                    <a:pt x="2179" y="1284"/>
                  </a:cubicBezTo>
                  <a:cubicBezTo>
                    <a:pt x="2218" y="1186"/>
                    <a:pt x="2257" y="1089"/>
                    <a:pt x="2276" y="992"/>
                  </a:cubicBezTo>
                  <a:cubicBezTo>
                    <a:pt x="2295" y="895"/>
                    <a:pt x="2295" y="778"/>
                    <a:pt x="2276" y="681"/>
                  </a:cubicBezTo>
                  <a:cubicBezTo>
                    <a:pt x="2257" y="564"/>
                    <a:pt x="2218" y="467"/>
                    <a:pt x="2159" y="389"/>
                  </a:cubicBezTo>
                  <a:lnTo>
                    <a:pt x="2023" y="233"/>
                  </a:lnTo>
                  <a:cubicBezTo>
                    <a:pt x="1926" y="136"/>
                    <a:pt x="1809" y="78"/>
                    <a:pt x="1673" y="39"/>
                  </a:cubicBezTo>
                  <a:cubicBezTo>
                    <a:pt x="1615" y="39"/>
                    <a:pt x="1576" y="19"/>
                    <a:pt x="1518" y="19"/>
                  </a:cubicBezTo>
                  <a:cubicBezTo>
                    <a:pt x="1459" y="19"/>
                    <a:pt x="1420" y="0"/>
                    <a:pt x="1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-10177550" y="4963538"/>
              <a:ext cx="51575" cy="56550"/>
            </a:xfrm>
            <a:custGeom>
              <a:avLst/>
              <a:gdLst/>
              <a:ahLst/>
              <a:cxnLst/>
              <a:rect l="l" t="t" r="r" b="b"/>
              <a:pathLst>
                <a:path w="2063" h="2262" extrusionOk="0">
                  <a:moveTo>
                    <a:pt x="1070" y="0"/>
                  </a:moveTo>
                  <a:cubicBezTo>
                    <a:pt x="973" y="20"/>
                    <a:pt x="876" y="39"/>
                    <a:pt x="779" y="59"/>
                  </a:cubicBezTo>
                  <a:cubicBezTo>
                    <a:pt x="701" y="98"/>
                    <a:pt x="623" y="137"/>
                    <a:pt x="565" y="176"/>
                  </a:cubicBezTo>
                  <a:cubicBezTo>
                    <a:pt x="545" y="176"/>
                    <a:pt x="526" y="195"/>
                    <a:pt x="526" y="195"/>
                  </a:cubicBezTo>
                  <a:cubicBezTo>
                    <a:pt x="448" y="253"/>
                    <a:pt x="370" y="312"/>
                    <a:pt x="312" y="389"/>
                  </a:cubicBezTo>
                  <a:cubicBezTo>
                    <a:pt x="292" y="389"/>
                    <a:pt x="292" y="409"/>
                    <a:pt x="273" y="409"/>
                  </a:cubicBezTo>
                  <a:cubicBezTo>
                    <a:pt x="234" y="487"/>
                    <a:pt x="176" y="545"/>
                    <a:pt x="137" y="623"/>
                  </a:cubicBezTo>
                  <a:cubicBezTo>
                    <a:pt x="137" y="623"/>
                    <a:pt x="117" y="642"/>
                    <a:pt x="117" y="662"/>
                  </a:cubicBezTo>
                  <a:cubicBezTo>
                    <a:pt x="78" y="720"/>
                    <a:pt x="59" y="798"/>
                    <a:pt x="40" y="876"/>
                  </a:cubicBezTo>
                  <a:cubicBezTo>
                    <a:pt x="1" y="973"/>
                    <a:pt x="1" y="1090"/>
                    <a:pt x="1" y="1187"/>
                  </a:cubicBezTo>
                  <a:cubicBezTo>
                    <a:pt x="1" y="1284"/>
                    <a:pt x="40" y="1381"/>
                    <a:pt x="98" y="1479"/>
                  </a:cubicBezTo>
                  <a:cubicBezTo>
                    <a:pt x="117" y="1537"/>
                    <a:pt x="137" y="1576"/>
                    <a:pt x="176" y="1634"/>
                  </a:cubicBezTo>
                  <a:cubicBezTo>
                    <a:pt x="195" y="1693"/>
                    <a:pt x="215" y="1751"/>
                    <a:pt x="234" y="1809"/>
                  </a:cubicBezTo>
                  <a:cubicBezTo>
                    <a:pt x="273" y="1907"/>
                    <a:pt x="331" y="1984"/>
                    <a:pt x="409" y="2062"/>
                  </a:cubicBezTo>
                  <a:lnTo>
                    <a:pt x="584" y="2179"/>
                  </a:lnTo>
                  <a:cubicBezTo>
                    <a:pt x="696" y="2227"/>
                    <a:pt x="808" y="2262"/>
                    <a:pt x="920" y="2262"/>
                  </a:cubicBezTo>
                  <a:cubicBezTo>
                    <a:pt x="944" y="2262"/>
                    <a:pt x="968" y="2260"/>
                    <a:pt x="993" y="2257"/>
                  </a:cubicBezTo>
                  <a:lnTo>
                    <a:pt x="1207" y="2218"/>
                  </a:lnTo>
                  <a:cubicBezTo>
                    <a:pt x="1343" y="2179"/>
                    <a:pt x="1440" y="2101"/>
                    <a:pt x="1537" y="2004"/>
                  </a:cubicBezTo>
                  <a:cubicBezTo>
                    <a:pt x="1615" y="1907"/>
                    <a:pt x="1693" y="1790"/>
                    <a:pt x="1771" y="1693"/>
                  </a:cubicBezTo>
                  <a:cubicBezTo>
                    <a:pt x="1809" y="1634"/>
                    <a:pt x="1829" y="1595"/>
                    <a:pt x="1868" y="1537"/>
                  </a:cubicBezTo>
                  <a:cubicBezTo>
                    <a:pt x="1907" y="1420"/>
                    <a:pt x="1965" y="1304"/>
                    <a:pt x="2004" y="1187"/>
                  </a:cubicBezTo>
                  <a:cubicBezTo>
                    <a:pt x="2023" y="1109"/>
                    <a:pt x="2043" y="1051"/>
                    <a:pt x="2043" y="992"/>
                  </a:cubicBezTo>
                  <a:cubicBezTo>
                    <a:pt x="2043" y="915"/>
                    <a:pt x="2062" y="856"/>
                    <a:pt x="2062" y="778"/>
                  </a:cubicBezTo>
                  <a:cubicBezTo>
                    <a:pt x="2062" y="662"/>
                    <a:pt x="2043" y="564"/>
                    <a:pt x="1985" y="467"/>
                  </a:cubicBezTo>
                  <a:cubicBezTo>
                    <a:pt x="1965" y="409"/>
                    <a:pt x="1926" y="351"/>
                    <a:pt x="1868" y="312"/>
                  </a:cubicBezTo>
                  <a:cubicBezTo>
                    <a:pt x="1809" y="214"/>
                    <a:pt x="1732" y="156"/>
                    <a:pt x="1634" y="117"/>
                  </a:cubicBezTo>
                  <a:cubicBezTo>
                    <a:pt x="1557" y="78"/>
                    <a:pt x="1479" y="39"/>
                    <a:pt x="1401" y="20"/>
                  </a:cubicBezTo>
                  <a:lnTo>
                    <a:pt x="1362" y="20"/>
                  </a:lnTo>
                  <a:cubicBezTo>
                    <a:pt x="1284" y="20"/>
                    <a:pt x="116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-10026825" y="4903538"/>
              <a:ext cx="40400" cy="45425"/>
            </a:xfrm>
            <a:custGeom>
              <a:avLst/>
              <a:gdLst/>
              <a:ahLst/>
              <a:cxnLst/>
              <a:rect l="l" t="t" r="r" b="b"/>
              <a:pathLst>
                <a:path w="1616" h="1817" extrusionOk="0">
                  <a:moveTo>
                    <a:pt x="841" y="1"/>
                  </a:moveTo>
                  <a:cubicBezTo>
                    <a:pt x="813" y="1"/>
                    <a:pt x="786" y="3"/>
                    <a:pt x="760" y="8"/>
                  </a:cubicBezTo>
                  <a:cubicBezTo>
                    <a:pt x="682" y="8"/>
                    <a:pt x="623" y="28"/>
                    <a:pt x="546" y="47"/>
                  </a:cubicBezTo>
                  <a:cubicBezTo>
                    <a:pt x="409" y="86"/>
                    <a:pt x="293" y="164"/>
                    <a:pt x="195" y="261"/>
                  </a:cubicBezTo>
                  <a:cubicBezTo>
                    <a:pt x="157" y="319"/>
                    <a:pt x="118" y="378"/>
                    <a:pt x="79" y="436"/>
                  </a:cubicBezTo>
                  <a:cubicBezTo>
                    <a:pt x="20" y="553"/>
                    <a:pt x="1" y="689"/>
                    <a:pt x="1" y="825"/>
                  </a:cubicBezTo>
                  <a:lnTo>
                    <a:pt x="1" y="1058"/>
                  </a:lnTo>
                  <a:cubicBezTo>
                    <a:pt x="20" y="1175"/>
                    <a:pt x="40" y="1272"/>
                    <a:pt x="98" y="1350"/>
                  </a:cubicBezTo>
                  <a:cubicBezTo>
                    <a:pt x="137" y="1447"/>
                    <a:pt x="195" y="1545"/>
                    <a:pt x="273" y="1603"/>
                  </a:cubicBezTo>
                  <a:cubicBezTo>
                    <a:pt x="351" y="1681"/>
                    <a:pt x="429" y="1739"/>
                    <a:pt x="526" y="1759"/>
                  </a:cubicBezTo>
                  <a:cubicBezTo>
                    <a:pt x="623" y="1798"/>
                    <a:pt x="740" y="1817"/>
                    <a:pt x="837" y="1817"/>
                  </a:cubicBezTo>
                  <a:cubicBezTo>
                    <a:pt x="915" y="1798"/>
                    <a:pt x="993" y="1778"/>
                    <a:pt x="1051" y="1778"/>
                  </a:cubicBezTo>
                  <a:cubicBezTo>
                    <a:pt x="1187" y="1720"/>
                    <a:pt x="1304" y="1661"/>
                    <a:pt x="1401" y="1545"/>
                  </a:cubicBezTo>
                  <a:lnTo>
                    <a:pt x="1518" y="1389"/>
                  </a:lnTo>
                  <a:cubicBezTo>
                    <a:pt x="1576" y="1253"/>
                    <a:pt x="1615" y="1117"/>
                    <a:pt x="1596" y="981"/>
                  </a:cubicBezTo>
                  <a:lnTo>
                    <a:pt x="1596" y="747"/>
                  </a:lnTo>
                  <a:cubicBezTo>
                    <a:pt x="1596" y="650"/>
                    <a:pt x="1557" y="553"/>
                    <a:pt x="1499" y="456"/>
                  </a:cubicBezTo>
                  <a:cubicBezTo>
                    <a:pt x="1460" y="358"/>
                    <a:pt x="1401" y="280"/>
                    <a:pt x="1324" y="203"/>
                  </a:cubicBezTo>
                  <a:cubicBezTo>
                    <a:pt x="1246" y="125"/>
                    <a:pt x="1168" y="86"/>
                    <a:pt x="1071" y="47"/>
                  </a:cubicBezTo>
                  <a:cubicBezTo>
                    <a:pt x="1000" y="19"/>
                    <a:pt x="918" y="1"/>
                    <a:pt x="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-9806075" y="4950738"/>
              <a:ext cx="60825" cy="68450"/>
            </a:xfrm>
            <a:custGeom>
              <a:avLst/>
              <a:gdLst/>
              <a:ahLst/>
              <a:cxnLst/>
              <a:rect l="l" t="t" r="r" b="b"/>
              <a:pathLst>
                <a:path w="2433" h="2738" extrusionOk="0">
                  <a:moveTo>
                    <a:pt x="1449" y="1"/>
                  </a:moveTo>
                  <a:cubicBezTo>
                    <a:pt x="1344" y="1"/>
                    <a:pt x="1236" y="16"/>
                    <a:pt x="1129" y="46"/>
                  </a:cubicBezTo>
                  <a:cubicBezTo>
                    <a:pt x="915" y="104"/>
                    <a:pt x="740" y="240"/>
                    <a:pt x="584" y="396"/>
                  </a:cubicBezTo>
                  <a:cubicBezTo>
                    <a:pt x="487" y="474"/>
                    <a:pt x="429" y="551"/>
                    <a:pt x="371" y="649"/>
                  </a:cubicBezTo>
                  <a:cubicBezTo>
                    <a:pt x="293" y="746"/>
                    <a:pt x="215" y="843"/>
                    <a:pt x="157" y="940"/>
                  </a:cubicBezTo>
                  <a:cubicBezTo>
                    <a:pt x="157" y="979"/>
                    <a:pt x="137" y="999"/>
                    <a:pt x="137" y="1018"/>
                  </a:cubicBezTo>
                  <a:cubicBezTo>
                    <a:pt x="98" y="1115"/>
                    <a:pt x="59" y="1193"/>
                    <a:pt x="40" y="1290"/>
                  </a:cubicBezTo>
                  <a:cubicBezTo>
                    <a:pt x="20" y="1349"/>
                    <a:pt x="20" y="1407"/>
                    <a:pt x="20" y="1465"/>
                  </a:cubicBezTo>
                  <a:cubicBezTo>
                    <a:pt x="20" y="1524"/>
                    <a:pt x="1" y="1563"/>
                    <a:pt x="1" y="1602"/>
                  </a:cubicBezTo>
                  <a:cubicBezTo>
                    <a:pt x="1" y="1679"/>
                    <a:pt x="1" y="1757"/>
                    <a:pt x="20" y="1835"/>
                  </a:cubicBezTo>
                  <a:cubicBezTo>
                    <a:pt x="40" y="1952"/>
                    <a:pt x="59" y="2049"/>
                    <a:pt x="137" y="2127"/>
                  </a:cubicBezTo>
                  <a:cubicBezTo>
                    <a:pt x="137" y="2146"/>
                    <a:pt x="157" y="2166"/>
                    <a:pt x="157" y="2166"/>
                  </a:cubicBezTo>
                  <a:cubicBezTo>
                    <a:pt x="215" y="2263"/>
                    <a:pt x="273" y="2360"/>
                    <a:pt x="371" y="2457"/>
                  </a:cubicBezTo>
                  <a:cubicBezTo>
                    <a:pt x="448" y="2535"/>
                    <a:pt x="546" y="2594"/>
                    <a:pt x="662" y="2652"/>
                  </a:cubicBezTo>
                  <a:cubicBezTo>
                    <a:pt x="740" y="2691"/>
                    <a:pt x="857" y="2730"/>
                    <a:pt x="954" y="2730"/>
                  </a:cubicBezTo>
                  <a:cubicBezTo>
                    <a:pt x="985" y="2735"/>
                    <a:pt x="1015" y="2737"/>
                    <a:pt x="1044" y="2737"/>
                  </a:cubicBezTo>
                  <a:cubicBezTo>
                    <a:pt x="1123" y="2737"/>
                    <a:pt x="1194" y="2719"/>
                    <a:pt x="1265" y="2691"/>
                  </a:cubicBezTo>
                  <a:cubicBezTo>
                    <a:pt x="1382" y="2671"/>
                    <a:pt x="1460" y="2613"/>
                    <a:pt x="1537" y="2535"/>
                  </a:cubicBezTo>
                  <a:cubicBezTo>
                    <a:pt x="1615" y="2477"/>
                    <a:pt x="1674" y="2399"/>
                    <a:pt x="1732" y="2302"/>
                  </a:cubicBezTo>
                  <a:cubicBezTo>
                    <a:pt x="1771" y="2205"/>
                    <a:pt x="1810" y="2088"/>
                    <a:pt x="1810" y="1971"/>
                  </a:cubicBezTo>
                  <a:cubicBezTo>
                    <a:pt x="1868" y="1932"/>
                    <a:pt x="1926" y="1874"/>
                    <a:pt x="1985" y="1816"/>
                  </a:cubicBezTo>
                  <a:cubicBezTo>
                    <a:pt x="2121" y="1699"/>
                    <a:pt x="2257" y="1563"/>
                    <a:pt x="2315" y="1388"/>
                  </a:cubicBezTo>
                  <a:cubicBezTo>
                    <a:pt x="2354" y="1310"/>
                    <a:pt x="2393" y="1232"/>
                    <a:pt x="2393" y="1135"/>
                  </a:cubicBezTo>
                  <a:cubicBezTo>
                    <a:pt x="2432" y="960"/>
                    <a:pt x="2432" y="843"/>
                    <a:pt x="2374" y="668"/>
                  </a:cubicBezTo>
                  <a:cubicBezTo>
                    <a:pt x="2374" y="649"/>
                    <a:pt x="2374" y="649"/>
                    <a:pt x="2354" y="629"/>
                  </a:cubicBezTo>
                  <a:cubicBezTo>
                    <a:pt x="2335" y="571"/>
                    <a:pt x="2296" y="474"/>
                    <a:pt x="2257" y="435"/>
                  </a:cubicBezTo>
                  <a:cubicBezTo>
                    <a:pt x="2218" y="357"/>
                    <a:pt x="2160" y="299"/>
                    <a:pt x="2102" y="240"/>
                  </a:cubicBezTo>
                  <a:cubicBezTo>
                    <a:pt x="1913" y="78"/>
                    <a:pt x="1687" y="1"/>
                    <a:pt x="1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-9714650" y="5063038"/>
              <a:ext cx="49625" cy="51250"/>
            </a:xfrm>
            <a:custGeom>
              <a:avLst/>
              <a:gdLst/>
              <a:ahLst/>
              <a:cxnLst/>
              <a:rect l="l" t="t" r="r" b="b"/>
              <a:pathLst>
                <a:path w="1985" h="2050" extrusionOk="0">
                  <a:moveTo>
                    <a:pt x="1232" y="0"/>
                  </a:moveTo>
                  <a:cubicBezTo>
                    <a:pt x="1205" y="0"/>
                    <a:pt x="1177" y="3"/>
                    <a:pt x="1148" y="8"/>
                  </a:cubicBezTo>
                  <a:cubicBezTo>
                    <a:pt x="1051" y="8"/>
                    <a:pt x="934" y="8"/>
                    <a:pt x="837" y="27"/>
                  </a:cubicBezTo>
                  <a:cubicBezTo>
                    <a:pt x="681" y="27"/>
                    <a:pt x="545" y="66"/>
                    <a:pt x="428" y="144"/>
                  </a:cubicBezTo>
                  <a:cubicBezTo>
                    <a:pt x="312" y="222"/>
                    <a:pt x="234" y="319"/>
                    <a:pt x="156" y="455"/>
                  </a:cubicBezTo>
                  <a:cubicBezTo>
                    <a:pt x="137" y="513"/>
                    <a:pt x="98" y="591"/>
                    <a:pt x="78" y="669"/>
                  </a:cubicBezTo>
                  <a:cubicBezTo>
                    <a:pt x="78" y="688"/>
                    <a:pt x="78" y="708"/>
                    <a:pt x="59" y="727"/>
                  </a:cubicBezTo>
                  <a:cubicBezTo>
                    <a:pt x="59" y="805"/>
                    <a:pt x="39" y="883"/>
                    <a:pt x="39" y="980"/>
                  </a:cubicBezTo>
                  <a:cubicBezTo>
                    <a:pt x="39" y="980"/>
                    <a:pt x="39" y="1000"/>
                    <a:pt x="59" y="1000"/>
                  </a:cubicBezTo>
                  <a:cubicBezTo>
                    <a:pt x="20" y="1097"/>
                    <a:pt x="0" y="1194"/>
                    <a:pt x="0" y="1291"/>
                  </a:cubicBezTo>
                  <a:cubicBezTo>
                    <a:pt x="0" y="1408"/>
                    <a:pt x="39" y="1505"/>
                    <a:pt x="78" y="1602"/>
                  </a:cubicBezTo>
                  <a:cubicBezTo>
                    <a:pt x="117" y="1700"/>
                    <a:pt x="176" y="1777"/>
                    <a:pt x="273" y="1855"/>
                  </a:cubicBezTo>
                  <a:cubicBezTo>
                    <a:pt x="312" y="1894"/>
                    <a:pt x="370" y="1933"/>
                    <a:pt x="428" y="1972"/>
                  </a:cubicBezTo>
                  <a:cubicBezTo>
                    <a:pt x="565" y="2030"/>
                    <a:pt x="701" y="2050"/>
                    <a:pt x="837" y="2050"/>
                  </a:cubicBezTo>
                  <a:cubicBezTo>
                    <a:pt x="915" y="2030"/>
                    <a:pt x="973" y="2030"/>
                    <a:pt x="1051" y="2011"/>
                  </a:cubicBezTo>
                  <a:cubicBezTo>
                    <a:pt x="1187" y="1972"/>
                    <a:pt x="1284" y="1894"/>
                    <a:pt x="1381" y="1797"/>
                  </a:cubicBezTo>
                  <a:cubicBezTo>
                    <a:pt x="1420" y="1758"/>
                    <a:pt x="1459" y="1719"/>
                    <a:pt x="1479" y="1680"/>
                  </a:cubicBezTo>
                  <a:lnTo>
                    <a:pt x="1498" y="1661"/>
                  </a:lnTo>
                  <a:cubicBezTo>
                    <a:pt x="1518" y="1661"/>
                    <a:pt x="1518" y="1641"/>
                    <a:pt x="1518" y="1641"/>
                  </a:cubicBezTo>
                  <a:cubicBezTo>
                    <a:pt x="1615" y="1544"/>
                    <a:pt x="1693" y="1427"/>
                    <a:pt x="1770" y="1330"/>
                  </a:cubicBezTo>
                  <a:cubicBezTo>
                    <a:pt x="1809" y="1272"/>
                    <a:pt x="1848" y="1233"/>
                    <a:pt x="1887" y="1175"/>
                  </a:cubicBezTo>
                  <a:cubicBezTo>
                    <a:pt x="1926" y="1097"/>
                    <a:pt x="1945" y="1038"/>
                    <a:pt x="1965" y="980"/>
                  </a:cubicBezTo>
                  <a:cubicBezTo>
                    <a:pt x="1965" y="902"/>
                    <a:pt x="1984" y="824"/>
                    <a:pt x="1984" y="766"/>
                  </a:cubicBezTo>
                  <a:cubicBezTo>
                    <a:pt x="1984" y="649"/>
                    <a:pt x="1945" y="552"/>
                    <a:pt x="1907" y="455"/>
                  </a:cubicBezTo>
                  <a:cubicBezTo>
                    <a:pt x="1887" y="397"/>
                    <a:pt x="1848" y="338"/>
                    <a:pt x="1790" y="280"/>
                  </a:cubicBezTo>
                  <a:cubicBezTo>
                    <a:pt x="1751" y="222"/>
                    <a:pt x="1693" y="183"/>
                    <a:pt x="1634" y="144"/>
                  </a:cubicBezTo>
                  <a:cubicBezTo>
                    <a:pt x="1595" y="105"/>
                    <a:pt x="1518" y="66"/>
                    <a:pt x="1459" y="66"/>
                  </a:cubicBezTo>
                  <a:cubicBezTo>
                    <a:pt x="1386" y="22"/>
                    <a:pt x="1313" y="0"/>
                    <a:pt x="1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-9892125" y="5035363"/>
              <a:ext cx="45725" cy="40025"/>
            </a:xfrm>
            <a:custGeom>
              <a:avLst/>
              <a:gdLst/>
              <a:ahLst/>
              <a:cxnLst/>
              <a:rect l="l" t="t" r="r" b="b"/>
              <a:pathLst>
                <a:path w="1829" h="1601" extrusionOk="0">
                  <a:moveTo>
                    <a:pt x="1054" y="1"/>
                  </a:moveTo>
                  <a:cubicBezTo>
                    <a:pt x="1027" y="1"/>
                    <a:pt x="1000" y="3"/>
                    <a:pt x="973" y="6"/>
                  </a:cubicBezTo>
                  <a:lnTo>
                    <a:pt x="759" y="6"/>
                  </a:lnTo>
                  <a:cubicBezTo>
                    <a:pt x="642" y="6"/>
                    <a:pt x="545" y="45"/>
                    <a:pt x="448" y="84"/>
                  </a:cubicBezTo>
                  <a:cubicBezTo>
                    <a:pt x="351" y="123"/>
                    <a:pt x="273" y="181"/>
                    <a:pt x="214" y="259"/>
                  </a:cubicBezTo>
                  <a:cubicBezTo>
                    <a:pt x="137" y="337"/>
                    <a:pt x="78" y="434"/>
                    <a:pt x="59" y="531"/>
                  </a:cubicBezTo>
                  <a:cubicBezTo>
                    <a:pt x="0" y="628"/>
                    <a:pt x="0" y="726"/>
                    <a:pt x="0" y="842"/>
                  </a:cubicBezTo>
                  <a:cubicBezTo>
                    <a:pt x="20" y="920"/>
                    <a:pt x="20" y="978"/>
                    <a:pt x="39" y="1056"/>
                  </a:cubicBezTo>
                  <a:cubicBezTo>
                    <a:pt x="78" y="1192"/>
                    <a:pt x="156" y="1290"/>
                    <a:pt x="253" y="1387"/>
                  </a:cubicBezTo>
                  <a:cubicBezTo>
                    <a:pt x="312" y="1426"/>
                    <a:pt x="370" y="1465"/>
                    <a:pt x="428" y="1504"/>
                  </a:cubicBezTo>
                  <a:cubicBezTo>
                    <a:pt x="564" y="1581"/>
                    <a:pt x="701" y="1601"/>
                    <a:pt x="837" y="1601"/>
                  </a:cubicBezTo>
                  <a:cubicBezTo>
                    <a:pt x="915" y="1601"/>
                    <a:pt x="992" y="1581"/>
                    <a:pt x="1051" y="1581"/>
                  </a:cubicBezTo>
                  <a:cubicBezTo>
                    <a:pt x="1167" y="1581"/>
                    <a:pt x="1265" y="1562"/>
                    <a:pt x="1362" y="1504"/>
                  </a:cubicBezTo>
                  <a:cubicBezTo>
                    <a:pt x="1459" y="1465"/>
                    <a:pt x="1537" y="1406"/>
                    <a:pt x="1615" y="1329"/>
                  </a:cubicBezTo>
                  <a:cubicBezTo>
                    <a:pt x="1693" y="1251"/>
                    <a:pt x="1731" y="1153"/>
                    <a:pt x="1770" y="1056"/>
                  </a:cubicBezTo>
                  <a:cubicBezTo>
                    <a:pt x="1809" y="959"/>
                    <a:pt x="1829" y="862"/>
                    <a:pt x="1809" y="745"/>
                  </a:cubicBezTo>
                  <a:lnTo>
                    <a:pt x="1770" y="551"/>
                  </a:lnTo>
                  <a:cubicBezTo>
                    <a:pt x="1731" y="414"/>
                    <a:pt x="1654" y="298"/>
                    <a:pt x="1556" y="200"/>
                  </a:cubicBezTo>
                  <a:cubicBezTo>
                    <a:pt x="1498" y="162"/>
                    <a:pt x="1440" y="123"/>
                    <a:pt x="1381" y="84"/>
                  </a:cubicBezTo>
                  <a:cubicBezTo>
                    <a:pt x="1285" y="36"/>
                    <a:pt x="1176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-9567800" y="5161063"/>
              <a:ext cx="49625" cy="57275"/>
            </a:xfrm>
            <a:custGeom>
              <a:avLst/>
              <a:gdLst/>
              <a:ahLst/>
              <a:cxnLst/>
              <a:rect l="l" t="t" r="r" b="b"/>
              <a:pathLst>
                <a:path w="1985" h="2291" extrusionOk="0">
                  <a:moveTo>
                    <a:pt x="1199" y="1"/>
                  </a:moveTo>
                  <a:cubicBezTo>
                    <a:pt x="1148" y="1"/>
                    <a:pt x="1099" y="6"/>
                    <a:pt x="1050" y="15"/>
                  </a:cubicBezTo>
                  <a:cubicBezTo>
                    <a:pt x="934" y="35"/>
                    <a:pt x="837" y="74"/>
                    <a:pt x="759" y="132"/>
                  </a:cubicBezTo>
                  <a:cubicBezTo>
                    <a:pt x="642" y="210"/>
                    <a:pt x="545" y="307"/>
                    <a:pt x="448" y="404"/>
                  </a:cubicBezTo>
                  <a:cubicBezTo>
                    <a:pt x="428" y="424"/>
                    <a:pt x="409" y="443"/>
                    <a:pt x="389" y="482"/>
                  </a:cubicBezTo>
                  <a:cubicBezTo>
                    <a:pt x="350" y="502"/>
                    <a:pt x="311" y="521"/>
                    <a:pt x="292" y="560"/>
                  </a:cubicBezTo>
                  <a:cubicBezTo>
                    <a:pt x="195" y="618"/>
                    <a:pt x="136" y="696"/>
                    <a:pt x="97" y="793"/>
                  </a:cubicBezTo>
                  <a:cubicBezTo>
                    <a:pt x="39" y="891"/>
                    <a:pt x="20" y="988"/>
                    <a:pt x="20" y="1105"/>
                  </a:cubicBezTo>
                  <a:cubicBezTo>
                    <a:pt x="0" y="1182"/>
                    <a:pt x="0" y="1260"/>
                    <a:pt x="20" y="1318"/>
                  </a:cubicBezTo>
                  <a:cubicBezTo>
                    <a:pt x="0" y="1435"/>
                    <a:pt x="0" y="1532"/>
                    <a:pt x="20" y="1649"/>
                  </a:cubicBezTo>
                  <a:cubicBezTo>
                    <a:pt x="39" y="1746"/>
                    <a:pt x="78" y="1844"/>
                    <a:pt x="136" y="1941"/>
                  </a:cubicBezTo>
                  <a:cubicBezTo>
                    <a:pt x="195" y="2019"/>
                    <a:pt x="253" y="2096"/>
                    <a:pt x="350" y="2135"/>
                  </a:cubicBezTo>
                  <a:cubicBezTo>
                    <a:pt x="428" y="2213"/>
                    <a:pt x="525" y="2252"/>
                    <a:pt x="623" y="2271"/>
                  </a:cubicBezTo>
                  <a:cubicBezTo>
                    <a:pt x="700" y="2271"/>
                    <a:pt x="778" y="2291"/>
                    <a:pt x="837" y="2291"/>
                  </a:cubicBezTo>
                  <a:cubicBezTo>
                    <a:pt x="992" y="2291"/>
                    <a:pt x="1109" y="2233"/>
                    <a:pt x="1245" y="2155"/>
                  </a:cubicBezTo>
                  <a:lnTo>
                    <a:pt x="1381" y="2038"/>
                  </a:lnTo>
                  <a:cubicBezTo>
                    <a:pt x="1478" y="1921"/>
                    <a:pt x="1556" y="1805"/>
                    <a:pt x="1576" y="1669"/>
                  </a:cubicBezTo>
                  <a:cubicBezTo>
                    <a:pt x="1576" y="1630"/>
                    <a:pt x="1595" y="1591"/>
                    <a:pt x="1595" y="1552"/>
                  </a:cubicBezTo>
                  <a:lnTo>
                    <a:pt x="1614" y="1552"/>
                  </a:lnTo>
                  <a:cubicBezTo>
                    <a:pt x="1634" y="1513"/>
                    <a:pt x="1673" y="1494"/>
                    <a:pt x="1712" y="1455"/>
                  </a:cubicBezTo>
                  <a:cubicBezTo>
                    <a:pt x="1751" y="1377"/>
                    <a:pt x="1809" y="1299"/>
                    <a:pt x="1848" y="1221"/>
                  </a:cubicBezTo>
                  <a:cubicBezTo>
                    <a:pt x="1867" y="1202"/>
                    <a:pt x="1887" y="1182"/>
                    <a:pt x="1887" y="1163"/>
                  </a:cubicBezTo>
                  <a:cubicBezTo>
                    <a:pt x="1926" y="1105"/>
                    <a:pt x="1945" y="1027"/>
                    <a:pt x="1965" y="968"/>
                  </a:cubicBezTo>
                  <a:cubicBezTo>
                    <a:pt x="1984" y="871"/>
                    <a:pt x="1984" y="754"/>
                    <a:pt x="1965" y="657"/>
                  </a:cubicBezTo>
                  <a:cubicBezTo>
                    <a:pt x="1965" y="579"/>
                    <a:pt x="1945" y="521"/>
                    <a:pt x="1906" y="463"/>
                  </a:cubicBezTo>
                  <a:cubicBezTo>
                    <a:pt x="1867" y="365"/>
                    <a:pt x="1809" y="268"/>
                    <a:pt x="1712" y="210"/>
                  </a:cubicBezTo>
                  <a:cubicBezTo>
                    <a:pt x="1673" y="171"/>
                    <a:pt x="1614" y="132"/>
                    <a:pt x="1556" y="93"/>
                  </a:cubicBezTo>
                  <a:cubicBezTo>
                    <a:pt x="1498" y="74"/>
                    <a:pt x="1420" y="35"/>
                    <a:pt x="1362" y="15"/>
                  </a:cubicBezTo>
                  <a:cubicBezTo>
                    <a:pt x="1303" y="6"/>
                    <a:pt x="1250" y="1"/>
                    <a:pt x="1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-9452075" y="5208588"/>
              <a:ext cx="51550" cy="54250"/>
            </a:xfrm>
            <a:custGeom>
              <a:avLst/>
              <a:gdLst/>
              <a:ahLst/>
              <a:cxnLst/>
              <a:rect l="l" t="t" r="r" b="b"/>
              <a:pathLst>
                <a:path w="2062" h="2170" extrusionOk="0">
                  <a:moveTo>
                    <a:pt x="1128" y="1"/>
                  </a:moveTo>
                  <a:cubicBezTo>
                    <a:pt x="1089" y="20"/>
                    <a:pt x="1031" y="20"/>
                    <a:pt x="992" y="40"/>
                  </a:cubicBezTo>
                  <a:cubicBezTo>
                    <a:pt x="953" y="40"/>
                    <a:pt x="895" y="40"/>
                    <a:pt x="856" y="59"/>
                  </a:cubicBezTo>
                  <a:cubicBezTo>
                    <a:pt x="836" y="59"/>
                    <a:pt x="817" y="79"/>
                    <a:pt x="798" y="79"/>
                  </a:cubicBezTo>
                  <a:cubicBezTo>
                    <a:pt x="739" y="118"/>
                    <a:pt x="661" y="137"/>
                    <a:pt x="584" y="176"/>
                  </a:cubicBezTo>
                  <a:cubicBezTo>
                    <a:pt x="584" y="195"/>
                    <a:pt x="564" y="195"/>
                    <a:pt x="545" y="215"/>
                  </a:cubicBezTo>
                  <a:cubicBezTo>
                    <a:pt x="486" y="254"/>
                    <a:pt x="428" y="312"/>
                    <a:pt x="370" y="370"/>
                  </a:cubicBezTo>
                  <a:cubicBezTo>
                    <a:pt x="350" y="390"/>
                    <a:pt x="331" y="409"/>
                    <a:pt x="311" y="429"/>
                  </a:cubicBezTo>
                  <a:cubicBezTo>
                    <a:pt x="253" y="487"/>
                    <a:pt x="214" y="565"/>
                    <a:pt x="175" y="623"/>
                  </a:cubicBezTo>
                  <a:cubicBezTo>
                    <a:pt x="156" y="643"/>
                    <a:pt x="156" y="662"/>
                    <a:pt x="136" y="662"/>
                  </a:cubicBezTo>
                  <a:cubicBezTo>
                    <a:pt x="136" y="682"/>
                    <a:pt x="136" y="701"/>
                    <a:pt x="117" y="701"/>
                  </a:cubicBezTo>
                  <a:cubicBezTo>
                    <a:pt x="97" y="779"/>
                    <a:pt x="58" y="857"/>
                    <a:pt x="39" y="935"/>
                  </a:cubicBezTo>
                  <a:cubicBezTo>
                    <a:pt x="20" y="993"/>
                    <a:pt x="20" y="1071"/>
                    <a:pt x="20" y="1129"/>
                  </a:cubicBezTo>
                  <a:cubicBezTo>
                    <a:pt x="20" y="1168"/>
                    <a:pt x="0" y="1226"/>
                    <a:pt x="0" y="1285"/>
                  </a:cubicBezTo>
                  <a:cubicBezTo>
                    <a:pt x="0" y="1285"/>
                    <a:pt x="0" y="1304"/>
                    <a:pt x="0" y="1304"/>
                  </a:cubicBezTo>
                  <a:cubicBezTo>
                    <a:pt x="20" y="1382"/>
                    <a:pt x="39" y="1460"/>
                    <a:pt x="58" y="1537"/>
                  </a:cubicBezTo>
                  <a:cubicBezTo>
                    <a:pt x="58" y="1557"/>
                    <a:pt x="58" y="1557"/>
                    <a:pt x="58" y="1576"/>
                  </a:cubicBezTo>
                  <a:cubicBezTo>
                    <a:pt x="58" y="1596"/>
                    <a:pt x="58" y="1596"/>
                    <a:pt x="78" y="1596"/>
                  </a:cubicBezTo>
                  <a:cubicBezTo>
                    <a:pt x="97" y="1674"/>
                    <a:pt x="136" y="1732"/>
                    <a:pt x="175" y="1810"/>
                  </a:cubicBezTo>
                  <a:cubicBezTo>
                    <a:pt x="234" y="1907"/>
                    <a:pt x="292" y="1965"/>
                    <a:pt x="389" y="2024"/>
                  </a:cubicBezTo>
                  <a:cubicBezTo>
                    <a:pt x="467" y="2082"/>
                    <a:pt x="564" y="2121"/>
                    <a:pt x="661" y="2140"/>
                  </a:cubicBezTo>
                  <a:cubicBezTo>
                    <a:pt x="720" y="2160"/>
                    <a:pt x="773" y="2170"/>
                    <a:pt x="824" y="2170"/>
                  </a:cubicBezTo>
                  <a:cubicBezTo>
                    <a:pt x="875" y="2170"/>
                    <a:pt x="924" y="2160"/>
                    <a:pt x="973" y="2140"/>
                  </a:cubicBezTo>
                  <a:cubicBezTo>
                    <a:pt x="1089" y="2140"/>
                    <a:pt x="1187" y="2101"/>
                    <a:pt x="1264" y="2043"/>
                  </a:cubicBezTo>
                  <a:cubicBezTo>
                    <a:pt x="1323" y="2004"/>
                    <a:pt x="1381" y="1946"/>
                    <a:pt x="1420" y="1907"/>
                  </a:cubicBezTo>
                  <a:cubicBezTo>
                    <a:pt x="1439" y="1907"/>
                    <a:pt x="1439" y="1907"/>
                    <a:pt x="1439" y="1888"/>
                  </a:cubicBezTo>
                  <a:lnTo>
                    <a:pt x="1459" y="1888"/>
                  </a:lnTo>
                  <a:cubicBezTo>
                    <a:pt x="1478" y="1868"/>
                    <a:pt x="1498" y="1868"/>
                    <a:pt x="1517" y="1849"/>
                  </a:cubicBezTo>
                  <a:cubicBezTo>
                    <a:pt x="1576" y="1790"/>
                    <a:pt x="1653" y="1732"/>
                    <a:pt x="1712" y="1674"/>
                  </a:cubicBezTo>
                  <a:cubicBezTo>
                    <a:pt x="1751" y="1635"/>
                    <a:pt x="1789" y="1576"/>
                    <a:pt x="1828" y="1537"/>
                  </a:cubicBezTo>
                  <a:cubicBezTo>
                    <a:pt x="1848" y="1479"/>
                    <a:pt x="1887" y="1440"/>
                    <a:pt x="1926" y="1382"/>
                  </a:cubicBezTo>
                  <a:cubicBezTo>
                    <a:pt x="1926" y="1382"/>
                    <a:pt x="1926" y="1362"/>
                    <a:pt x="1926" y="1343"/>
                  </a:cubicBezTo>
                  <a:cubicBezTo>
                    <a:pt x="1965" y="1285"/>
                    <a:pt x="1984" y="1207"/>
                    <a:pt x="2023" y="1129"/>
                  </a:cubicBezTo>
                  <a:cubicBezTo>
                    <a:pt x="2023" y="1110"/>
                    <a:pt x="2023" y="1071"/>
                    <a:pt x="2023" y="1051"/>
                  </a:cubicBezTo>
                  <a:cubicBezTo>
                    <a:pt x="2042" y="973"/>
                    <a:pt x="2042" y="896"/>
                    <a:pt x="2042" y="818"/>
                  </a:cubicBezTo>
                  <a:cubicBezTo>
                    <a:pt x="2062" y="798"/>
                    <a:pt x="2062" y="779"/>
                    <a:pt x="2062" y="759"/>
                  </a:cubicBezTo>
                  <a:lnTo>
                    <a:pt x="2023" y="565"/>
                  </a:lnTo>
                  <a:cubicBezTo>
                    <a:pt x="1984" y="448"/>
                    <a:pt x="1926" y="370"/>
                    <a:pt x="1867" y="293"/>
                  </a:cubicBezTo>
                  <a:cubicBezTo>
                    <a:pt x="1828" y="234"/>
                    <a:pt x="1770" y="195"/>
                    <a:pt x="1712" y="157"/>
                  </a:cubicBezTo>
                  <a:cubicBezTo>
                    <a:pt x="1634" y="98"/>
                    <a:pt x="1537" y="40"/>
                    <a:pt x="1439" y="20"/>
                  </a:cubicBezTo>
                  <a:cubicBezTo>
                    <a:pt x="1342" y="20"/>
                    <a:pt x="1225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-9528425" y="5003888"/>
              <a:ext cx="48175" cy="53525"/>
            </a:xfrm>
            <a:custGeom>
              <a:avLst/>
              <a:gdLst/>
              <a:ahLst/>
              <a:cxnLst/>
              <a:rect l="l" t="t" r="r" b="b"/>
              <a:pathLst>
                <a:path w="1927" h="2141" extrusionOk="0">
                  <a:moveTo>
                    <a:pt x="1051" y="1"/>
                  </a:moveTo>
                  <a:cubicBezTo>
                    <a:pt x="954" y="1"/>
                    <a:pt x="876" y="1"/>
                    <a:pt x="798" y="40"/>
                  </a:cubicBezTo>
                  <a:cubicBezTo>
                    <a:pt x="623" y="117"/>
                    <a:pt x="545" y="156"/>
                    <a:pt x="428" y="293"/>
                  </a:cubicBezTo>
                  <a:cubicBezTo>
                    <a:pt x="409" y="293"/>
                    <a:pt x="409" y="293"/>
                    <a:pt x="409" y="312"/>
                  </a:cubicBezTo>
                  <a:cubicBezTo>
                    <a:pt x="370" y="351"/>
                    <a:pt x="312" y="429"/>
                    <a:pt x="292" y="487"/>
                  </a:cubicBezTo>
                  <a:lnTo>
                    <a:pt x="273" y="487"/>
                  </a:lnTo>
                  <a:cubicBezTo>
                    <a:pt x="273" y="506"/>
                    <a:pt x="273" y="506"/>
                    <a:pt x="273" y="506"/>
                  </a:cubicBezTo>
                  <a:cubicBezTo>
                    <a:pt x="234" y="584"/>
                    <a:pt x="215" y="643"/>
                    <a:pt x="195" y="701"/>
                  </a:cubicBezTo>
                  <a:cubicBezTo>
                    <a:pt x="195" y="701"/>
                    <a:pt x="195" y="720"/>
                    <a:pt x="195" y="720"/>
                  </a:cubicBezTo>
                  <a:cubicBezTo>
                    <a:pt x="195" y="740"/>
                    <a:pt x="195" y="740"/>
                    <a:pt x="195" y="740"/>
                  </a:cubicBezTo>
                  <a:cubicBezTo>
                    <a:pt x="176" y="779"/>
                    <a:pt x="176" y="818"/>
                    <a:pt x="176" y="857"/>
                  </a:cubicBezTo>
                  <a:cubicBezTo>
                    <a:pt x="176" y="876"/>
                    <a:pt x="156" y="876"/>
                    <a:pt x="156" y="895"/>
                  </a:cubicBezTo>
                  <a:cubicBezTo>
                    <a:pt x="98" y="973"/>
                    <a:pt x="39" y="1070"/>
                    <a:pt x="20" y="1168"/>
                  </a:cubicBezTo>
                  <a:cubicBezTo>
                    <a:pt x="1" y="1265"/>
                    <a:pt x="1" y="1382"/>
                    <a:pt x="39" y="1479"/>
                  </a:cubicBezTo>
                  <a:cubicBezTo>
                    <a:pt x="39" y="1596"/>
                    <a:pt x="78" y="1693"/>
                    <a:pt x="137" y="1771"/>
                  </a:cubicBezTo>
                  <a:cubicBezTo>
                    <a:pt x="176" y="1829"/>
                    <a:pt x="234" y="1887"/>
                    <a:pt x="273" y="1926"/>
                  </a:cubicBezTo>
                  <a:cubicBezTo>
                    <a:pt x="370" y="2023"/>
                    <a:pt x="487" y="2082"/>
                    <a:pt x="623" y="2121"/>
                  </a:cubicBezTo>
                  <a:cubicBezTo>
                    <a:pt x="701" y="2121"/>
                    <a:pt x="779" y="2121"/>
                    <a:pt x="837" y="2140"/>
                  </a:cubicBezTo>
                  <a:cubicBezTo>
                    <a:pt x="992" y="2121"/>
                    <a:pt x="1129" y="2082"/>
                    <a:pt x="1245" y="2004"/>
                  </a:cubicBezTo>
                  <a:cubicBezTo>
                    <a:pt x="1265" y="1985"/>
                    <a:pt x="1284" y="1985"/>
                    <a:pt x="1323" y="1965"/>
                  </a:cubicBezTo>
                  <a:cubicBezTo>
                    <a:pt x="1323" y="1946"/>
                    <a:pt x="1343" y="1946"/>
                    <a:pt x="1343" y="1926"/>
                  </a:cubicBezTo>
                  <a:cubicBezTo>
                    <a:pt x="1401" y="1887"/>
                    <a:pt x="1479" y="1829"/>
                    <a:pt x="1537" y="1771"/>
                  </a:cubicBezTo>
                  <a:cubicBezTo>
                    <a:pt x="1557" y="1751"/>
                    <a:pt x="1576" y="1732"/>
                    <a:pt x="1595" y="1712"/>
                  </a:cubicBezTo>
                  <a:cubicBezTo>
                    <a:pt x="1634" y="1654"/>
                    <a:pt x="1673" y="1576"/>
                    <a:pt x="1712" y="1518"/>
                  </a:cubicBezTo>
                  <a:cubicBezTo>
                    <a:pt x="1732" y="1498"/>
                    <a:pt x="1732" y="1498"/>
                    <a:pt x="1751" y="1479"/>
                  </a:cubicBezTo>
                  <a:cubicBezTo>
                    <a:pt x="1751" y="1459"/>
                    <a:pt x="1770" y="1440"/>
                    <a:pt x="1790" y="1401"/>
                  </a:cubicBezTo>
                  <a:cubicBezTo>
                    <a:pt x="1829" y="1323"/>
                    <a:pt x="1848" y="1226"/>
                    <a:pt x="1887" y="1148"/>
                  </a:cubicBezTo>
                  <a:cubicBezTo>
                    <a:pt x="1887" y="1109"/>
                    <a:pt x="1887" y="1090"/>
                    <a:pt x="1887" y="1051"/>
                  </a:cubicBezTo>
                  <a:cubicBezTo>
                    <a:pt x="1907" y="954"/>
                    <a:pt x="1926" y="857"/>
                    <a:pt x="1926" y="759"/>
                  </a:cubicBezTo>
                  <a:cubicBezTo>
                    <a:pt x="1907" y="487"/>
                    <a:pt x="1732" y="215"/>
                    <a:pt x="1498" y="98"/>
                  </a:cubicBezTo>
                  <a:cubicBezTo>
                    <a:pt x="1420" y="59"/>
                    <a:pt x="1343" y="40"/>
                    <a:pt x="1284" y="20"/>
                  </a:cubicBezTo>
                  <a:lnTo>
                    <a:pt x="1265" y="20"/>
                  </a:lnTo>
                  <a:cubicBezTo>
                    <a:pt x="1226" y="1"/>
                    <a:pt x="1070" y="1"/>
                    <a:pt x="10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-9535225" y="4873088"/>
              <a:ext cx="48650" cy="45075"/>
            </a:xfrm>
            <a:custGeom>
              <a:avLst/>
              <a:gdLst/>
              <a:ahLst/>
              <a:cxnLst/>
              <a:rect l="l" t="t" r="r" b="b"/>
              <a:pathLst>
                <a:path w="1946" h="1803" extrusionOk="0">
                  <a:moveTo>
                    <a:pt x="778" y="1"/>
                  </a:moveTo>
                  <a:cubicBezTo>
                    <a:pt x="720" y="20"/>
                    <a:pt x="642" y="20"/>
                    <a:pt x="564" y="40"/>
                  </a:cubicBezTo>
                  <a:lnTo>
                    <a:pt x="545" y="40"/>
                  </a:lnTo>
                  <a:cubicBezTo>
                    <a:pt x="448" y="79"/>
                    <a:pt x="350" y="137"/>
                    <a:pt x="292" y="195"/>
                  </a:cubicBezTo>
                  <a:cubicBezTo>
                    <a:pt x="195" y="273"/>
                    <a:pt x="136" y="351"/>
                    <a:pt x="98" y="429"/>
                  </a:cubicBezTo>
                  <a:cubicBezTo>
                    <a:pt x="39" y="526"/>
                    <a:pt x="0" y="623"/>
                    <a:pt x="0" y="740"/>
                  </a:cubicBezTo>
                  <a:cubicBezTo>
                    <a:pt x="0" y="837"/>
                    <a:pt x="0" y="954"/>
                    <a:pt x="39" y="1051"/>
                  </a:cubicBezTo>
                  <a:lnTo>
                    <a:pt x="136" y="1246"/>
                  </a:lnTo>
                  <a:cubicBezTo>
                    <a:pt x="214" y="1362"/>
                    <a:pt x="311" y="1440"/>
                    <a:pt x="428" y="1518"/>
                  </a:cubicBezTo>
                  <a:cubicBezTo>
                    <a:pt x="487" y="1537"/>
                    <a:pt x="525" y="1557"/>
                    <a:pt x="584" y="1557"/>
                  </a:cubicBezTo>
                  <a:cubicBezTo>
                    <a:pt x="623" y="1635"/>
                    <a:pt x="700" y="1674"/>
                    <a:pt x="778" y="1712"/>
                  </a:cubicBezTo>
                  <a:cubicBezTo>
                    <a:pt x="856" y="1771"/>
                    <a:pt x="973" y="1790"/>
                    <a:pt x="1070" y="1790"/>
                  </a:cubicBezTo>
                  <a:cubicBezTo>
                    <a:pt x="1118" y="1798"/>
                    <a:pt x="1163" y="1803"/>
                    <a:pt x="1206" y="1803"/>
                  </a:cubicBezTo>
                  <a:cubicBezTo>
                    <a:pt x="1267" y="1803"/>
                    <a:pt x="1324" y="1794"/>
                    <a:pt x="1381" y="1771"/>
                  </a:cubicBezTo>
                  <a:cubicBezTo>
                    <a:pt x="1459" y="1732"/>
                    <a:pt x="1517" y="1712"/>
                    <a:pt x="1576" y="1674"/>
                  </a:cubicBezTo>
                  <a:cubicBezTo>
                    <a:pt x="1692" y="1596"/>
                    <a:pt x="1790" y="1498"/>
                    <a:pt x="1848" y="1382"/>
                  </a:cubicBezTo>
                  <a:cubicBezTo>
                    <a:pt x="1867" y="1304"/>
                    <a:pt x="1887" y="1246"/>
                    <a:pt x="1906" y="1187"/>
                  </a:cubicBezTo>
                  <a:cubicBezTo>
                    <a:pt x="1945" y="1032"/>
                    <a:pt x="1945" y="896"/>
                    <a:pt x="1887" y="759"/>
                  </a:cubicBezTo>
                  <a:cubicBezTo>
                    <a:pt x="1887" y="759"/>
                    <a:pt x="1887" y="740"/>
                    <a:pt x="1887" y="740"/>
                  </a:cubicBezTo>
                  <a:cubicBezTo>
                    <a:pt x="1887" y="721"/>
                    <a:pt x="1887" y="721"/>
                    <a:pt x="1887" y="721"/>
                  </a:cubicBezTo>
                  <a:cubicBezTo>
                    <a:pt x="1848" y="662"/>
                    <a:pt x="1809" y="584"/>
                    <a:pt x="1790" y="526"/>
                  </a:cubicBezTo>
                  <a:cubicBezTo>
                    <a:pt x="1770" y="507"/>
                    <a:pt x="1770" y="487"/>
                    <a:pt x="1751" y="468"/>
                  </a:cubicBezTo>
                  <a:cubicBezTo>
                    <a:pt x="1712" y="409"/>
                    <a:pt x="1653" y="332"/>
                    <a:pt x="1595" y="273"/>
                  </a:cubicBezTo>
                  <a:cubicBezTo>
                    <a:pt x="1576" y="273"/>
                    <a:pt x="1576" y="273"/>
                    <a:pt x="1556" y="254"/>
                  </a:cubicBezTo>
                  <a:cubicBezTo>
                    <a:pt x="1517" y="215"/>
                    <a:pt x="1440" y="176"/>
                    <a:pt x="1381" y="137"/>
                  </a:cubicBezTo>
                  <a:cubicBezTo>
                    <a:pt x="1362" y="118"/>
                    <a:pt x="1342" y="118"/>
                    <a:pt x="1323" y="98"/>
                  </a:cubicBezTo>
                  <a:cubicBezTo>
                    <a:pt x="1264" y="79"/>
                    <a:pt x="1167" y="40"/>
                    <a:pt x="1070" y="20"/>
                  </a:cubicBezTo>
                  <a:cubicBezTo>
                    <a:pt x="992" y="1"/>
                    <a:pt x="895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-9665550" y="4949438"/>
              <a:ext cx="43300" cy="42525"/>
            </a:xfrm>
            <a:custGeom>
              <a:avLst/>
              <a:gdLst/>
              <a:ahLst/>
              <a:cxnLst/>
              <a:rect l="l" t="t" r="r" b="b"/>
              <a:pathLst>
                <a:path w="1732" h="1701" extrusionOk="0">
                  <a:moveTo>
                    <a:pt x="779" y="0"/>
                  </a:moveTo>
                  <a:cubicBezTo>
                    <a:pt x="662" y="0"/>
                    <a:pt x="565" y="39"/>
                    <a:pt x="468" y="78"/>
                  </a:cubicBezTo>
                  <a:cubicBezTo>
                    <a:pt x="370" y="117"/>
                    <a:pt x="293" y="175"/>
                    <a:pt x="215" y="253"/>
                  </a:cubicBezTo>
                  <a:cubicBezTo>
                    <a:pt x="176" y="312"/>
                    <a:pt x="137" y="370"/>
                    <a:pt x="98" y="428"/>
                  </a:cubicBezTo>
                  <a:cubicBezTo>
                    <a:pt x="40" y="564"/>
                    <a:pt x="1" y="701"/>
                    <a:pt x="20" y="837"/>
                  </a:cubicBezTo>
                  <a:lnTo>
                    <a:pt x="59" y="1051"/>
                  </a:lnTo>
                  <a:cubicBezTo>
                    <a:pt x="98" y="1187"/>
                    <a:pt x="176" y="1284"/>
                    <a:pt x="273" y="1381"/>
                  </a:cubicBezTo>
                  <a:cubicBezTo>
                    <a:pt x="312" y="1420"/>
                    <a:pt x="351" y="1459"/>
                    <a:pt x="390" y="1498"/>
                  </a:cubicBezTo>
                  <a:cubicBezTo>
                    <a:pt x="468" y="1576"/>
                    <a:pt x="565" y="1615"/>
                    <a:pt x="662" y="1654"/>
                  </a:cubicBezTo>
                  <a:cubicBezTo>
                    <a:pt x="733" y="1682"/>
                    <a:pt x="805" y="1700"/>
                    <a:pt x="883" y="1700"/>
                  </a:cubicBezTo>
                  <a:cubicBezTo>
                    <a:pt x="912" y="1700"/>
                    <a:pt x="942" y="1698"/>
                    <a:pt x="973" y="1693"/>
                  </a:cubicBezTo>
                  <a:cubicBezTo>
                    <a:pt x="1071" y="1693"/>
                    <a:pt x="1187" y="1673"/>
                    <a:pt x="1265" y="1615"/>
                  </a:cubicBezTo>
                  <a:cubicBezTo>
                    <a:pt x="1362" y="1576"/>
                    <a:pt x="1460" y="1517"/>
                    <a:pt x="1518" y="1440"/>
                  </a:cubicBezTo>
                  <a:cubicBezTo>
                    <a:pt x="1557" y="1381"/>
                    <a:pt x="1596" y="1323"/>
                    <a:pt x="1635" y="1265"/>
                  </a:cubicBezTo>
                  <a:cubicBezTo>
                    <a:pt x="1693" y="1148"/>
                    <a:pt x="1732" y="1012"/>
                    <a:pt x="1732" y="856"/>
                  </a:cubicBezTo>
                  <a:lnTo>
                    <a:pt x="1693" y="662"/>
                  </a:lnTo>
                  <a:cubicBezTo>
                    <a:pt x="1635" y="526"/>
                    <a:pt x="1557" y="409"/>
                    <a:pt x="1460" y="312"/>
                  </a:cubicBezTo>
                  <a:lnTo>
                    <a:pt x="1343" y="214"/>
                  </a:lnTo>
                  <a:cubicBezTo>
                    <a:pt x="1265" y="137"/>
                    <a:pt x="1187" y="78"/>
                    <a:pt x="1090" y="59"/>
                  </a:cubicBezTo>
                  <a:cubicBezTo>
                    <a:pt x="993" y="0"/>
                    <a:pt x="876" y="0"/>
                    <a:pt x="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-9769100" y="4818163"/>
              <a:ext cx="52050" cy="55925"/>
            </a:xfrm>
            <a:custGeom>
              <a:avLst/>
              <a:gdLst/>
              <a:ahLst/>
              <a:cxnLst/>
              <a:rect l="l" t="t" r="r" b="b"/>
              <a:pathLst>
                <a:path w="2082" h="2237" extrusionOk="0">
                  <a:moveTo>
                    <a:pt x="1012" y="0"/>
                  </a:moveTo>
                  <a:cubicBezTo>
                    <a:pt x="934" y="0"/>
                    <a:pt x="817" y="39"/>
                    <a:pt x="739" y="39"/>
                  </a:cubicBezTo>
                  <a:cubicBezTo>
                    <a:pt x="642" y="58"/>
                    <a:pt x="545" y="117"/>
                    <a:pt x="467" y="175"/>
                  </a:cubicBezTo>
                  <a:cubicBezTo>
                    <a:pt x="331" y="253"/>
                    <a:pt x="195" y="409"/>
                    <a:pt x="117" y="545"/>
                  </a:cubicBezTo>
                  <a:cubicBezTo>
                    <a:pt x="78" y="622"/>
                    <a:pt x="39" y="700"/>
                    <a:pt x="39" y="798"/>
                  </a:cubicBezTo>
                  <a:cubicBezTo>
                    <a:pt x="0" y="1011"/>
                    <a:pt x="20" y="1050"/>
                    <a:pt x="58" y="1264"/>
                  </a:cubicBezTo>
                  <a:cubicBezTo>
                    <a:pt x="97" y="1362"/>
                    <a:pt x="136" y="1459"/>
                    <a:pt x="214" y="1537"/>
                  </a:cubicBezTo>
                  <a:cubicBezTo>
                    <a:pt x="234" y="1537"/>
                    <a:pt x="234" y="1556"/>
                    <a:pt x="253" y="1576"/>
                  </a:cubicBezTo>
                  <a:cubicBezTo>
                    <a:pt x="272" y="1692"/>
                    <a:pt x="311" y="1789"/>
                    <a:pt x="370" y="1867"/>
                  </a:cubicBezTo>
                  <a:lnTo>
                    <a:pt x="506" y="2023"/>
                  </a:lnTo>
                  <a:cubicBezTo>
                    <a:pt x="603" y="2120"/>
                    <a:pt x="720" y="2178"/>
                    <a:pt x="856" y="2217"/>
                  </a:cubicBezTo>
                  <a:cubicBezTo>
                    <a:pt x="934" y="2217"/>
                    <a:pt x="1012" y="2237"/>
                    <a:pt x="1070" y="2237"/>
                  </a:cubicBezTo>
                  <a:cubicBezTo>
                    <a:pt x="1225" y="2217"/>
                    <a:pt x="1342" y="2178"/>
                    <a:pt x="1478" y="2101"/>
                  </a:cubicBezTo>
                  <a:cubicBezTo>
                    <a:pt x="1498" y="2101"/>
                    <a:pt x="1517" y="2081"/>
                    <a:pt x="1537" y="2062"/>
                  </a:cubicBezTo>
                  <a:cubicBezTo>
                    <a:pt x="1614" y="2003"/>
                    <a:pt x="1692" y="1945"/>
                    <a:pt x="1751" y="1867"/>
                  </a:cubicBezTo>
                  <a:cubicBezTo>
                    <a:pt x="1809" y="1809"/>
                    <a:pt x="1867" y="1712"/>
                    <a:pt x="1926" y="1653"/>
                  </a:cubicBezTo>
                  <a:cubicBezTo>
                    <a:pt x="1926" y="1614"/>
                    <a:pt x="1945" y="1595"/>
                    <a:pt x="1965" y="1576"/>
                  </a:cubicBezTo>
                  <a:cubicBezTo>
                    <a:pt x="2003" y="1498"/>
                    <a:pt x="2023" y="1400"/>
                    <a:pt x="2062" y="1323"/>
                  </a:cubicBezTo>
                  <a:cubicBezTo>
                    <a:pt x="2081" y="1225"/>
                    <a:pt x="2081" y="1109"/>
                    <a:pt x="2081" y="1031"/>
                  </a:cubicBezTo>
                  <a:cubicBezTo>
                    <a:pt x="2081" y="992"/>
                    <a:pt x="2081" y="973"/>
                    <a:pt x="2081" y="953"/>
                  </a:cubicBezTo>
                  <a:cubicBezTo>
                    <a:pt x="2062" y="875"/>
                    <a:pt x="2062" y="798"/>
                    <a:pt x="2042" y="739"/>
                  </a:cubicBezTo>
                  <a:cubicBezTo>
                    <a:pt x="2042" y="720"/>
                    <a:pt x="2042" y="720"/>
                    <a:pt x="2042" y="720"/>
                  </a:cubicBezTo>
                  <a:cubicBezTo>
                    <a:pt x="2023" y="700"/>
                    <a:pt x="2023" y="681"/>
                    <a:pt x="2023" y="681"/>
                  </a:cubicBezTo>
                  <a:cubicBezTo>
                    <a:pt x="1984" y="603"/>
                    <a:pt x="1945" y="506"/>
                    <a:pt x="1906" y="428"/>
                  </a:cubicBezTo>
                  <a:cubicBezTo>
                    <a:pt x="1770" y="272"/>
                    <a:pt x="1751" y="253"/>
                    <a:pt x="1556" y="136"/>
                  </a:cubicBezTo>
                  <a:cubicBezTo>
                    <a:pt x="1556" y="117"/>
                    <a:pt x="1537" y="117"/>
                    <a:pt x="1517" y="117"/>
                  </a:cubicBezTo>
                  <a:cubicBezTo>
                    <a:pt x="1439" y="78"/>
                    <a:pt x="1362" y="39"/>
                    <a:pt x="1284" y="20"/>
                  </a:cubicBezTo>
                  <a:cubicBezTo>
                    <a:pt x="1187" y="0"/>
                    <a:pt x="1089" y="0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-9916225" y="4901388"/>
              <a:ext cx="41150" cy="40200"/>
            </a:xfrm>
            <a:custGeom>
              <a:avLst/>
              <a:gdLst/>
              <a:ahLst/>
              <a:cxnLst/>
              <a:rect l="l" t="t" r="r" b="b"/>
              <a:pathLst>
                <a:path w="1646" h="1608" extrusionOk="0">
                  <a:moveTo>
                    <a:pt x="830" y="1"/>
                  </a:moveTo>
                  <a:cubicBezTo>
                    <a:pt x="415" y="1"/>
                    <a:pt x="1" y="279"/>
                    <a:pt x="31" y="814"/>
                  </a:cubicBezTo>
                  <a:lnTo>
                    <a:pt x="31" y="872"/>
                  </a:lnTo>
                  <a:cubicBezTo>
                    <a:pt x="59" y="1368"/>
                    <a:pt x="438" y="1607"/>
                    <a:pt x="820" y="1607"/>
                  </a:cubicBezTo>
                  <a:cubicBezTo>
                    <a:pt x="1232" y="1607"/>
                    <a:pt x="1646" y="1329"/>
                    <a:pt x="1626" y="794"/>
                  </a:cubicBezTo>
                  <a:lnTo>
                    <a:pt x="1626" y="736"/>
                  </a:lnTo>
                  <a:cubicBezTo>
                    <a:pt x="1598" y="240"/>
                    <a:pt x="1214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-9637825" y="4764188"/>
              <a:ext cx="50600" cy="45250"/>
            </a:xfrm>
            <a:custGeom>
              <a:avLst/>
              <a:gdLst/>
              <a:ahLst/>
              <a:cxnLst/>
              <a:rect l="l" t="t" r="r" b="b"/>
              <a:pathLst>
                <a:path w="2024" h="1810" extrusionOk="0">
                  <a:moveTo>
                    <a:pt x="798" y="0"/>
                  </a:moveTo>
                  <a:cubicBezTo>
                    <a:pt x="759" y="20"/>
                    <a:pt x="720" y="20"/>
                    <a:pt x="681" y="20"/>
                  </a:cubicBezTo>
                  <a:cubicBezTo>
                    <a:pt x="642" y="39"/>
                    <a:pt x="603" y="39"/>
                    <a:pt x="565" y="59"/>
                  </a:cubicBezTo>
                  <a:cubicBezTo>
                    <a:pt x="428" y="97"/>
                    <a:pt x="312" y="175"/>
                    <a:pt x="214" y="273"/>
                  </a:cubicBezTo>
                  <a:cubicBezTo>
                    <a:pt x="137" y="370"/>
                    <a:pt x="59" y="506"/>
                    <a:pt x="39" y="642"/>
                  </a:cubicBezTo>
                  <a:cubicBezTo>
                    <a:pt x="0" y="778"/>
                    <a:pt x="20" y="914"/>
                    <a:pt x="59" y="1050"/>
                  </a:cubicBezTo>
                  <a:cubicBezTo>
                    <a:pt x="98" y="1187"/>
                    <a:pt x="176" y="1303"/>
                    <a:pt x="273" y="1401"/>
                  </a:cubicBezTo>
                  <a:cubicBezTo>
                    <a:pt x="351" y="1459"/>
                    <a:pt x="409" y="1537"/>
                    <a:pt x="487" y="1595"/>
                  </a:cubicBezTo>
                  <a:cubicBezTo>
                    <a:pt x="565" y="1673"/>
                    <a:pt x="642" y="1731"/>
                    <a:pt x="740" y="1751"/>
                  </a:cubicBezTo>
                  <a:cubicBezTo>
                    <a:pt x="837" y="1790"/>
                    <a:pt x="953" y="1809"/>
                    <a:pt x="1051" y="1809"/>
                  </a:cubicBezTo>
                  <a:cubicBezTo>
                    <a:pt x="1090" y="1809"/>
                    <a:pt x="1129" y="1790"/>
                    <a:pt x="1148" y="1790"/>
                  </a:cubicBezTo>
                  <a:cubicBezTo>
                    <a:pt x="1182" y="1795"/>
                    <a:pt x="1215" y="1798"/>
                    <a:pt x="1246" y="1798"/>
                  </a:cubicBezTo>
                  <a:cubicBezTo>
                    <a:pt x="1323" y="1798"/>
                    <a:pt x="1396" y="1784"/>
                    <a:pt x="1479" y="1770"/>
                  </a:cubicBezTo>
                  <a:cubicBezTo>
                    <a:pt x="1537" y="1731"/>
                    <a:pt x="1595" y="1692"/>
                    <a:pt x="1654" y="1673"/>
                  </a:cubicBezTo>
                  <a:cubicBezTo>
                    <a:pt x="1770" y="1595"/>
                    <a:pt x="1868" y="1498"/>
                    <a:pt x="1926" y="1362"/>
                  </a:cubicBezTo>
                  <a:cubicBezTo>
                    <a:pt x="1945" y="1303"/>
                    <a:pt x="1984" y="1245"/>
                    <a:pt x="2004" y="1187"/>
                  </a:cubicBezTo>
                  <a:cubicBezTo>
                    <a:pt x="2023" y="1031"/>
                    <a:pt x="2023" y="895"/>
                    <a:pt x="1984" y="759"/>
                  </a:cubicBezTo>
                  <a:cubicBezTo>
                    <a:pt x="1945" y="681"/>
                    <a:pt x="1907" y="584"/>
                    <a:pt x="1868" y="506"/>
                  </a:cubicBezTo>
                  <a:cubicBezTo>
                    <a:pt x="1848" y="506"/>
                    <a:pt x="1848" y="506"/>
                    <a:pt x="1829" y="486"/>
                  </a:cubicBezTo>
                  <a:cubicBezTo>
                    <a:pt x="1790" y="428"/>
                    <a:pt x="1751" y="370"/>
                    <a:pt x="1693" y="311"/>
                  </a:cubicBezTo>
                  <a:cubicBezTo>
                    <a:pt x="1673" y="292"/>
                    <a:pt x="1654" y="292"/>
                    <a:pt x="1634" y="273"/>
                  </a:cubicBezTo>
                  <a:cubicBezTo>
                    <a:pt x="1576" y="234"/>
                    <a:pt x="1498" y="156"/>
                    <a:pt x="1420" y="136"/>
                  </a:cubicBezTo>
                  <a:cubicBezTo>
                    <a:pt x="1342" y="97"/>
                    <a:pt x="1245" y="59"/>
                    <a:pt x="1167" y="39"/>
                  </a:cubicBezTo>
                  <a:cubicBezTo>
                    <a:pt x="1148" y="39"/>
                    <a:pt x="1129" y="20"/>
                    <a:pt x="1109" y="20"/>
                  </a:cubicBezTo>
                  <a:cubicBezTo>
                    <a:pt x="1012" y="20"/>
                    <a:pt x="934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-9401775" y="5048238"/>
              <a:ext cx="41150" cy="38725"/>
            </a:xfrm>
            <a:custGeom>
              <a:avLst/>
              <a:gdLst/>
              <a:ahLst/>
              <a:cxnLst/>
              <a:rect l="l" t="t" r="r" b="b"/>
              <a:pathLst>
                <a:path w="1646" h="1549" extrusionOk="0">
                  <a:moveTo>
                    <a:pt x="829" y="0"/>
                  </a:moveTo>
                  <a:cubicBezTo>
                    <a:pt x="415" y="0"/>
                    <a:pt x="0" y="279"/>
                    <a:pt x="30" y="814"/>
                  </a:cubicBezTo>
                  <a:cubicBezTo>
                    <a:pt x="49" y="1310"/>
                    <a:pt x="428" y="1549"/>
                    <a:pt x="812" y="1549"/>
                  </a:cubicBezTo>
                  <a:cubicBezTo>
                    <a:pt x="1226" y="1549"/>
                    <a:pt x="1645" y="1271"/>
                    <a:pt x="1625" y="736"/>
                  </a:cubicBezTo>
                  <a:cubicBezTo>
                    <a:pt x="1597" y="240"/>
                    <a:pt x="1213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-9392275" y="4805013"/>
              <a:ext cx="49625" cy="53175"/>
            </a:xfrm>
            <a:custGeom>
              <a:avLst/>
              <a:gdLst/>
              <a:ahLst/>
              <a:cxnLst/>
              <a:rect l="l" t="t" r="r" b="b"/>
              <a:pathLst>
                <a:path w="1985" h="2127" extrusionOk="0">
                  <a:moveTo>
                    <a:pt x="1148" y="1"/>
                  </a:moveTo>
                  <a:cubicBezTo>
                    <a:pt x="1051" y="20"/>
                    <a:pt x="953" y="20"/>
                    <a:pt x="856" y="59"/>
                  </a:cubicBezTo>
                  <a:cubicBezTo>
                    <a:pt x="759" y="98"/>
                    <a:pt x="681" y="137"/>
                    <a:pt x="603" y="176"/>
                  </a:cubicBezTo>
                  <a:cubicBezTo>
                    <a:pt x="584" y="195"/>
                    <a:pt x="545" y="215"/>
                    <a:pt x="526" y="234"/>
                  </a:cubicBezTo>
                  <a:cubicBezTo>
                    <a:pt x="467" y="273"/>
                    <a:pt x="389" y="351"/>
                    <a:pt x="331" y="409"/>
                  </a:cubicBezTo>
                  <a:cubicBezTo>
                    <a:pt x="273" y="487"/>
                    <a:pt x="214" y="565"/>
                    <a:pt x="156" y="643"/>
                  </a:cubicBezTo>
                  <a:cubicBezTo>
                    <a:pt x="156" y="662"/>
                    <a:pt x="137" y="682"/>
                    <a:pt x="117" y="721"/>
                  </a:cubicBezTo>
                  <a:cubicBezTo>
                    <a:pt x="98" y="798"/>
                    <a:pt x="59" y="857"/>
                    <a:pt x="39" y="935"/>
                  </a:cubicBezTo>
                  <a:cubicBezTo>
                    <a:pt x="39" y="954"/>
                    <a:pt x="39" y="973"/>
                    <a:pt x="39" y="973"/>
                  </a:cubicBezTo>
                  <a:cubicBezTo>
                    <a:pt x="20" y="1071"/>
                    <a:pt x="0" y="1168"/>
                    <a:pt x="0" y="1265"/>
                  </a:cubicBezTo>
                  <a:cubicBezTo>
                    <a:pt x="0" y="1382"/>
                    <a:pt x="39" y="1479"/>
                    <a:pt x="98" y="1576"/>
                  </a:cubicBezTo>
                  <a:cubicBezTo>
                    <a:pt x="117" y="1635"/>
                    <a:pt x="156" y="1693"/>
                    <a:pt x="195" y="1732"/>
                  </a:cubicBezTo>
                  <a:cubicBezTo>
                    <a:pt x="214" y="1810"/>
                    <a:pt x="273" y="1868"/>
                    <a:pt x="331" y="1926"/>
                  </a:cubicBezTo>
                  <a:cubicBezTo>
                    <a:pt x="389" y="1965"/>
                    <a:pt x="448" y="2004"/>
                    <a:pt x="506" y="2043"/>
                  </a:cubicBezTo>
                  <a:cubicBezTo>
                    <a:pt x="602" y="2091"/>
                    <a:pt x="711" y="2126"/>
                    <a:pt x="834" y="2126"/>
                  </a:cubicBezTo>
                  <a:cubicBezTo>
                    <a:pt x="860" y="2126"/>
                    <a:pt x="887" y="2124"/>
                    <a:pt x="915" y="2121"/>
                  </a:cubicBezTo>
                  <a:cubicBezTo>
                    <a:pt x="973" y="2121"/>
                    <a:pt x="1051" y="2102"/>
                    <a:pt x="1109" y="2082"/>
                  </a:cubicBezTo>
                  <a:cubicBezTo>
                    <a:pt x="1245" y="2043"/>
                    <a:pt x="1362" y="1965"/>
                    <a:pt x="1459" y="1868"/>
                  </a:cubicBezTo>
                  <a:cubicBezTo>
                    <a:pt x="1498" y="1829"/>
                    <a:pt x="1537" y="1790"/>
                    <a:pt x="1576" y="1751"/>
                  </a:cubicBezTo>
                  <a:cubicBezTo>
                    <a:pt x="1634" y="1654"/>
                    <a:pt x="1712" y="1557"/>
                    <a:pt x="1770" y="1460"/>
                  </a:cubicBezTo>
                  <a:cubicBezTo>
                    <a:pt x="1790" y="1421"/>
                    <a:pt x="1829" y="1362"/>
                    <a:pt x="1848" y="1324"/>
                  </a:cubicBezTo>
                  <a:cubicBezTo>
                    <a:pt x="1887" y="1207"/>
                    <a:pt x="1926" y="1090"/>
                    <a:pt x="1965" y="973"/>
                  </a:cubicBezTo>
                  <a:cubicBezTo>
                    <a:pt x="1984" y="837"/>
                    <a:pt x="1984" y="682"/>
                    <a:pt x="1926" y="546"/>
                  </a:cubicBezTo>
                  <a:cubicBezTo>
                    <a:pt x="1906" y="448"/>
                    <a:pt x="1848" y="351"/>
                    <a:pt x="1770" y="293"/>
                  </a:cubicBezTo>
                  <a:cubicBezTo>
                    <a:pt x="1712" y="195"/>
                    <a:pt x="1634" y="137"/>
                    <a:pt x="1537" y="98"/>
                  </a:cubicBezTo>
                  <a:cubicBezTo>
                    <a:pt x="1420" y="20"/>
                    <a:pt x="1284" y="1"/>
                    <a:pt x="1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-9382550" y="4918613"/>
              <a:ext cx="40375" cy="42700"/>
            </a:xfrm>
            <a:custGeom>
              <a:avLst/>
              <a:gdLst/>
              <a:ahLst/>
              <a:cxnLst/>
              <a:rect l="l" t="t" r="r" b="b"/>
              <a:pathLst>
                <a:path w="1615" h="1708" extrusionOk="0">
                  <a:moveTo>
                    <a:pt x="849" y="0"/>
                  </a:moveTo>
                  <a:cubicBezTo>
                    <a:pt x="820" y="0"/>
                    <a:pt x="790" y="3"/>
                    <a:pt x="759" y="8"/>
                  </a:cubicBezTo>
                  <a:lnTo>
                    <a:pt x="545" y="47"/>
                  </a:lnTo>
                  <a:cubicBezTo>
                    <a:pt x="409" y="86"/>
                    <a:pt x="292" y="164"/>
                    <a:pt x="214" y="261"/>
                  </a:cubicBezTo>
                  <a:cubicBezTo>
                    <a:pt x="175" y="319"/>
                    <a:pt x="137" y="378"/>
                    <a:pt x="98" y="436"/>
                  </a:cubicBezTo>
                  <a:cubicBezTo>
                    <a:pt x="20" y="553"/>
                    <a:pt x="0" y="689"/>
                    <a:pt x="0" y="844"/>
                  </a:cubicBezTo>
                  <a:lnTo>
                    <a:pt x="0" y="942"/>
                  </a:lnTo>
                  <a:cubicBezTo>
                    <a:pt x="0" y="1058"/>
                    <a:pt x="39" y="1156"/>
                    <a:pt x="98" y="1253"/>
                  </a:cubicBezTo>
                  <a:cubicBezTo>
                    <a:pt x="137" y="1350"/>
                    <a:pt x="195" y="1428"/>
                    <a:pt x="273" y="1506"/>
                  </a:cubicBezTo>
                  <a:cubicBezTo>
                    <a:pt x="350" y="1564"/>
                    <a:pt x="428" y="1622"/>
                    <a:pt x="526" y="1642"/>
                  </a:cubicBezTo>
                  <a:cubicBezTo>
                    <a:pt x="598" y="1686"/>
                    <a:pt x="682" y="1708"/>
                    <a:pt x="761" y="1708"/>
                  </a:cubicBezTo>
                  <a:cubicBezTo>
                    <a:pt x="787" y="1708"/>
                    <a:pt x="812" y="1705"/>
                    <a:pt x="837" y="1700"/>
                  </a:cubicBezTo>
                  <a:cubicBezTo>
                    <a:pt x="915" y="1681"/>
                    <a:pt x="992" y="1681"/>
                    <a:pt x="1051" y="1661"/>
                  </a:cubicBezTo>
                  <a:cubicBezTo>
                    <a:pt x="1187" y="1622"/>
                    <a:pt x="1303" y="1545"/>
                    <a:pt x="1401" y="1447"/>
                  </a:cubicBezTo>
                  <a:cubicBezTo>
                    <a:pt x="1440" y="1389"/>
                    <a:pt x="1479" y="1331"/>
                    <a:pt x="1517" y="1272"/>
                  </a:cubicBezTo>
                  <a:cubicBezTo>
                    <a:pt x="1576" y="1136"/>
                    <a:pt x="1615" y="1019"/>
                    <a:pt x="1595" y="864"/>
                  </a:cubicBezTo>
                  <a:lnTo>
                    <a:pt x="1595" y="747"/>
                  </a:lnTo>
                  <a:cubicBezTo>
                    <a:pt x="1595" y="650"/>
                    <a:pt x="1556" y="553"/>
                    <a:pt x="1517" y="455"/>
                  </a:cubicBezTo>
                  <a:cubicBezTo>
                    <a:pt x="1479" y="358"/>
                    <a:pt x="1420" y="280"/>
                    <a:pt x="1323" y="203"/>
                  </a:cubicBezTo>
                  <a:cubicBezTo>
                    <a:pt x="1265" y="125"/>
                    <a:pt x="1167" y="86"/>
                    <a:pt x="1070" y="47"/>
                  </a:cubicBezTo>
                  <a:cubicBezTo>
                    <a:pt x="999" y="19"/>
                    <a:pt x="928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-9505075" y="4692213"/>
              <a:ext cx="58850" cy="63425"/>
            </a:xfrm>
            <a:custGeom>
              <a:avLst/>
              <a:gdLst/>
              <a:ahLst/>
              <a:cxnLst/>
              <a:rect l="l" t="t" r="r" b="b"/>
              <a:pathLst>
                <a:path w="2354" h="2537" extrusionOk="0">
                  <a:moveTo>
                    <a:pt x="1264" y="1"/>
                  </a:moveTo>
                  <a:cubicBezTo>
                    <a:pt x="1187" y="20"/>
                    <a:pt x="1089" y="40"/>
                    <a:pt x="1012" y="59"/>
                  </a:cubicBezTo>
                  <a:cubicBezTo>
                    <a:pt x="798" y="117"/>
                    <a:pt x="623" y="254"/>
                    <a:pt x="467" y="429"/>
                  </a:cubicBezTo>
                  <a:cubicBezTo>
                    <a:pt x="370" y="545"/>
                    <a:pt x="272" y="662"/>
                    <a:pt x="214" y="798"/>
                  </a:cubicBezTo>
                  <a:cubicBezTo>
                    <a:pt x="156" y="895"/>
                    <a:pt x="117" y="1012"/>
                    <a:pt x="97" y="1109"/>
                  </a:cubicBezTo>
                  <a:cubicBezTo>
                    <a:pt x="78" y="1168"/>
                    <a:pt x="58" y="1226"/>
                    <a:pt x="58" y="1265"/>
                  </a:cubicBezTo>
                  <a:cubicBezTo>
                    <a:pt x="20" y="1440"/>
                    <a:pt x="0" y="1615"/>
                    <a:pt x="39" y="1771"/>
                  </a:cubicBezTo>
                  <a:cubicBezTo>
                    <a:pt x="39" y="1887"/>
                    <a:pt x="58" y="1985"/>
                    <a:pt x="117" y="2082"/>
                  </a:cubicBezTo>
                  <a:cubicBezTo>
                    <a:pt x="156" y="2179"/>
                    <a:pt x="214" y="2257"/>
                    <a:pt x="292" y="2335"/>
                  </a:cubicBezTo>
                  <a:cubicBezTo>
                    <a:pt x="370" y="2393"/>
                    <a:pt x="447" y="2451"/>
                    <a:pt x="564" y="2471"/>
                  </a:cubicBezTo>
                  <a:cubicBezTo>
                    <a:pt x="637" y="2515"/>
                    <a:pt x="710" y="2536"/>
                    <a:pt x="783" y="2536"/>
                  </a:cubicBezTo>
                  <a:cubicBezTo>
                    <a:pt x="807" y="2536"/>
                    <a:pt x="832" y="2534"/>
                    <a:pt x="856" y="2529"/>
                  </a:cubicBezTo>
                  <a:cubicBezTo>
                    <a:pt x="1070" y="2510"/>
                    <a:pt x="1264" y="2432"/>
                    <a:pt x="1401" y="2296"/>
                  </a:cubicBezTo>
                  <a:cubicBezTo>
                    <a:pt x="1498" y="2237"/>
                    <a:pt x="1614" y="2199"/>
                    <a:pt x="1712" y="2121"/>
                  </a:cubicBezTo>
                  <a:cubicBezTo>
                    <a:pt x="1751" y="2101"/>
                    <a:pt x="1789" y="2082"/>
                    <a:pt x="1828" y="2062"/>
                  </a:cubicBezTo>
                  <a:cubicBezTo>
                    <a:pt x="1906" y="2004"/>
                    <a:pt x="1984" y="1926"/>
                    <a:pt x="2062" y="1848"/>
                  </a:cubicBezTo>
                  <a:cubicBezTo>
                    <a:pt x="2178" y="1693"/>
                    <a:pt x="2295" y="1498"/>
                    <a:pt x="2315" y="1304"/>
                  </a:cubicBezTo>
                  <a:cubicBezTo>
                    <a:pt x="2334" y="1207"/>
                    <a:pt x="2354" y="1109"/>
                    <a:pt x="2334" y="1012"/>
                  </a:cubicBezTo>
                  <a:cubicBezTo>
                    <a:pt x="2315" y="915"/>
                    <a:pt x="2315" y="837"/>
                    <a:pt x="2295" y="759"/>
                  </a:cubicBezTo>
                  <a:cubicBezTo>
                    <a:pt x="2276" y="740"/>
                    <a:pt x="2276" y="720"/>
                    <a:pt x="2276" y="701"/>
                  </a:cubicBezTo>
                  <a:cubicBezTo>
                    <a:pt x="2237" y="643"/>
                    <a:pt x="2198" y="565"/>
                    <a:pt x="2159" y="487"/>
                  </a:cubicBezTo>
                  <a:cubicBezTo>
                    <a:pt x="2159" y="468"/>
                    <a:pt x="2140" y="468"/>
                    <a:pt x="2140" y="448"/>
                  </a:cubicBezTo>
                  <a:cubicBezTo>
                    <a:pt x="2023" y="292"/>
                    <a:pt x="1945" y="234"/>
                    <a:pt x="1789" y="137"/>
                  </a:cubicBezTo>
                  <a:cubicBezTo>
                    <a:pt x="1770" y="117"/>
                    <a:pt x="1751" y="117"/>
                    <a:pt x="1731" y="117"/>
                  </a:cubicBezTo>
                  <a:cubicBezTo>
                    <a:pt x="1673" y="79"/>
                    <a:pt x="1595" y="40"/>
                    <a:pt x="1517" y="40"/>
                  </a:cubicBezTo>
                  <a:cubicBezTo>
                    <a:pt x="1478" y="20"/>
                    <a:pt x="1420" y="20"/>
                    <a:pt x="1401" y="20"/>
                  </a:cubicBezTo>
                  <a:cubicBezTo>
                    <a:pt x="1362" y="20"/>
                    <a:pt x="1303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-9901850" y="4732313"/>
              <a:ext cx="56425" cy="56700"/>
            </a:xfrm>
            <a:custGeom>
              <a:avLst/>
              <a:gdLst/>
              <a:ahLst/>
              <a:cxnLst/>
              <a:rect l="l" t="t" r="r" b="b"/>
              <a:pathLst>
                <a:path w="2257" h="2268" extrusionOk="0">
                  <a:moveTo>
                    <a:pt x="1407" y="0"/>
                  </a:moveTo>
                  <a:cubicBezTo>
                    <a:pt x="1258" y="0"/>
                    <a:pt x="1116" y="18"/>
                    <a:pt x="973" y="69"/>
                  </a:cubicBezTo>
                  <a:cubicBezTo>
                    <a:pt x="856" y="89"/>
                    <a:pt x="759" y="147"/>
                    <a:pt x="662" y="206"/>
                  </a:cubicBezTo>
                  <a:cubicBezTo>
                    <a:pt x="584" y="264"/>
                    <a:pt x="487" y="342"/>
                    <a:pt x="409" y="400"/>
                  </a:cubicBezTo>
                  <a:cubicBezTo>
                    <a:pt x="389" y="439"/>
                    <a:pt x="351" y="458"/>
                    <a:pt x="331" y="497"/>
                  </a:cubicBezTo>
                  <a:cubicBezTo>
                    <a:pt x="273" y="575"/>
                    <a:pt x="195" y="672"/>
                    <a:pt x="156" y="770"/>
                  </a:cubicBezTo>
                  <a:cubicBezTo>
                    <a:pt x="59" y="983"/>
                    <a:pt x="0" y="1178"/>
                    <a:pt x="20" y="1411"/>
                  </a:cubicBezTo>
                  <a:cubicBezTo>
                    <a:pt x="20" y="1528"/>
                    <a:pt x="59" y="1625"/>
                    <a:pt x="98" y="1723"/>
                  </a:cubicBezTo>
                  <a:cubicBezTo>
                    <a:pt x="137" y="1820"/>
                    <a:pt x="195" y="1898"/>
                    <a:pt x="292" y="1956"/>
                  </a:cubicBezTo>
                  <a:cubicBezTo>
                    <a:pt x="351" y="2034"/>
                    <a:pt x="448" y="2092"/>
                    <a:pt x="545" y="2112"/>
                  </a:cubicBezTo>
                  <a:cubicBezTo>
                    <a:pt x="584" y="2131"/>
                    <a:pt x="603" y="2131"/>
                    <a:pt x="642" y="2150"/>
                  </a:cubicBezTo>
                  <a:cubicBezTo>
                    <a:pt x="720" y="2189"/>
                    <a:pt x="798" y="2228"/>
                    <a:pt x="895" y="2248"/>
                  </a:cubicBezTo>
                  <a:cubicBezTo>
                    <a:pt x="953" y="2267"/>
                    <a:pt x="1031" y="2267"/>
                    <a:pt x="1109" y="2267"/>
                  </a:cubicBezTo>
                  <a:cubicBezTo>
                    <a:pt x="1245" y="2267"/>
                    <a:pt x="1381" y="2228"/>
                    <a:pt x="1498" y="2150"/>
                  </a:cubicBezTo>
                  <a:cubicBezTo>
                    <a:pt x="1615" y="2092"/>
                    <a:pt x="1731" y="1995"/>
                    <a:pt x="1829" y="1898"/>
                  </a:cubicBezTo>
                  <a:cubicBezTo>
                    <a:pt x="1848" y="1878"/>
                    <a:pt x="1868" y="1839"/>
                    <a:pt x="1887" y="1820"/>
                  </a:cubicBezTo>
                  <a:cubicBezTo>
                    <a:pt x="1965" y="1742"/>
                    <a:pt x="2023" y="1645"/>
                    <a:pt x="2062" y="1567"/>
                  </a:cubicBezTo>
                  <a:cubicBezTo>
                    <a:pt x="2082" y="1528"/>
                    <a:pt x="2101" y="1509"/>
                    <a:pt x="2120" y="1470"/>
                  </a:cubicBezTo>
                  <a:cubicBezTo>
                    <a:pt x="2140" y="1372"/>
                    <a:pt x="2179" y="1275"/>
                    <a:pt x="2218" y="1178"/>
                  </a:cubicBezTo>
                  <a:cubicBezTo>
                    <a:pt x="2218" y="1139"/>
                    <a:pt x="2218" y="1120"/>
                    <a:pt x="2237" y="1081"/>
                  </a:cubicBezTo>
                  <a:cubicBezTo>
                    <a:pt x="2237" y="983"/>
                    <a:pt x="2257" y="867"/>
                    <a:pt x="2257" y="750"/>
                  </a:cubicBezTo>
                  <a:lnTo>
                    <a:pt x="2218" y="556"/>
                  </a:lnTo>
                  <a:cubicBezTo>
                    <a:pt x="2179" y="439"/>
                    <a:pt x="2120" y="361"/>
                    <a:pt x="2043" y="283"/>
                  </a:cubicBezTo>
                  <a:cubicBezTo>
                    <a:pt x="2023" y="225"/>
                    <a:pt x="1965" y="186"/>
                    <a:pt x="1907" y="147"/>
                  </a:cubicBezTo>
                  <a:cubicBezTo>
                    <a:pt x="1829" y="89"/>
                    <a:pt x="1731" y="30"/>
                    <a:pt x="1634" y="11"/>
                  </a:cubicBezTo>
                  <a:cubicBezTo>
                    <a:pt x="1556" y="5"/>
                    <a:pt x="1481" y="0"/>
                    <a:pt x="1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-10158575" y="4835488"/>
              <a:ext cx="79750" cy="65525"/>
            </a:xfrm>
            <a:custGeom>
              <a:avLst/>
              <a:gdLst/>
              <a:ahLst/>
              <a:cxnLst/>
              <a:rect l="l" t="t" r="r" b="b"/>
              <a:pathLst>
                <a:path w="3190" h="2621" extrusionOk="0">
                  <a:moveTo>
                    <a:pt x="2422" y="1"/>
                  </a:moveTo>
                  <a:cubicBezTo>
                    <a:pt x="2393" y="1"/>
                    <a:pt x="2364" y="3"/>
                    <a:pt x="2334" y="7"/>
                  </a:cubicBezTo>
                  <a:cubicBezTo>
                    <a:pt x="1887" y="46"/>
                    <a:pt x="1459" y="182"/>
                    <a:pt x="1050" y="435"/>
                  </a:cubicBezTo>
                  <a:cubicBezTo>
                    <a:pt x="875" y="552"/>
                    <a:pt x="700" y="688"/>
                    <a:pt x="525" y="844"/>
                  </a:cubicBezTo>
                  <a:cubicBezTo>
                    <a:pt x="370" y="999"/>
                    <a:pt x="234" y="1194"/>
                    <a:pt x="97" y="1369"/>
                  </a:cubicBezTo>
                  <a:cubicBezTo>
                    <a:pt x="0" y="1524"/>
                    <a:pt x="0" y="1816"/>
                    <a:pt x="59" y="1991"/>
                  </a:cubicBezTo>
                  <a:cubicBezTo>
                    <a:pt x="117" y="2166"/>
                    <a:pt x="272" y="2361"/>
                    <a:pt x="448" y="2458"/>
                  </a:cubicBezTo>
                  <a:cubicBezTo>
                    <a:pt x="556" y="2506"/>
                    <a:pt x="686" y="2539"/>
                    <a:pt x="816" y="2539"/>
                  </a:cubicBezTo>
                  <a:cubicBezTo>
                    <a:pt x="896" y="2539"/>
                    <a:pt x="976" y="2527"/>
                    <a:pt x="1050" y="2497"/>
                  </a:cubicBezTo>
                  <a:lnTo>
                    <a:pt x="1089" y="2497"/>
                  </a:lnTo>
                  <a:cubicBezTo>
                    <a:pt x="1224" y="2577"/>
                    <a:pt x="1376" y="2621"/>
                    <a:pt x="1541" y="2621"/>
                  </a:cubicBezTo>
                  <a:cubicBezTo>
                    <a:pt x="1615" y="2621"/>
                    <a:pt x="1692" y="2612"/>
                    <a:pt x="1770" y="2594"/>
                  </a:cubicBezTo>
                  <a:cubicBezTo>
                    <a:pt x="2120" y="2477"/>
                    <a:pt x="2470" y="2263"/>
                    <a:pt x="2704" y="1972"/>
                  </a:cubicBezTo>
                  <a:cubicBezTo>
                    <a:pt x="2820" y="1836"/>
                    <a:pt x="2918" y="1680"/>
                    <a:pt x="2995" y="1524"/>
                  </a:cubicBezTo>
                  <a:cubicBezTo>
                    <a:pt x="3073" y="1349"/>
                    <a:pt x="3132" y="1155"/>
                    <a:pt x="3151" y="960"/>
                  </a:cubicBezTo>
                  <a:cubicBezTo>
                    <a:pt x="3190" y="824"/>
                    <a:pt x="3190" y="688"/>
                    <a:pt x="3132" y="552"/>
                  </a:cubicBezTo>
                  <a:cubicBezTo>
                    <a:pt x="3112" y="435"/>
                    <a:pt x="3054" y="357"/>
                    <a:pt x="2976" y="280"/>
                  </a:cubicBezTo>
                  <a:cubicBezTo>
                    <a:pt x="2856" y="125"/>
                    <a:pt x="2644" y="1"/>
                    <a:pt x="2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-10314175" y="4872613"/>
              <a:ext cx="61300" cy="56900"/>
            </a:xfrm>
            <a:custGeom>
              <a:avLst/>
              <a:gdLst/>
              <a:ahLst/>
              <a:cxnLst/>
              <a:rect l="l" t="t" r="r" b="b"/>
              <a:pathLst>
                <a:path w="2452" h="2276" extrusionOk="0">
                  <a:moveTo>
                    <a:pt x="1595" y="0"/>
                  </a:moveTo>
                  <a:cubicBezTo>
                    <a:pt x="1459" y="0"/>
                    <a:pt x="1323" y="0"/>
                    <a:pt x="1206" y="20"/>
                  </a:cubicBezTo>
                  <a:cubicBezTo>
                    <a:pt x="1090" y="39"/>
                    <a:pt x="953" y="59"/>
                    <a:pt x="837" y="98"/>
                  </a:cubicBezTo>
                  <a:cubicBezTo>
                    <a:pt x="759" y="137"/>
                    <a:pt x="662" y="175"/>
                    <a:pt x="584" y="234"/>
                  </a:cubicBezTo>
                  <a:cubicBezTo>
                    <a:pt x="506" y="273"/>
                    <a:pt x="428" y="351"/>
                    <a:pt x="370" y="409"/>
                  </a:cubicBezTo>
                  <a:cubicBezTo>
                    <a:pt x="292" y="487"/>
                    <a:pt x="234" y="584"/>
                    <a:pt x="156" y="681"/>
                  </a:cubicBezTo>
                  <a:cubicBezTo>
                    <a:pt x="98" y="759"/>
                    <a:pt x="59" y="876"/>
                    <a:pt x="39" y="992"/>
                  </a:cubicBezTo>
                  <a:cubicBezTo>
                    <a:pt x="20" y="1070"/>
                    <a:pt x="20" y="1187"/>
                    <a:pt x="20" y="1265"/>
                  </a:cubicBezTo>
                  <a:cubicBezTo>
                    <a:pt x="0" y="1284"/>
                    <a:pt x="0" y="1323"/>
                    <a:pt x="20" y="1342"/>
                  </a:cubicBezTo>
                  <a:cubicBezTo>
                    <a:pt x="39" y="1537"/>
                    <a:pt x="78" y="1693"/>
                    <a:pt x="195" y="1848"/>
                  </a:cubicBezTo>
                  <a:cubicBezTo>
                    <a:pt x="234" y="1945"/>
                    <a:pt x="312" y="2004"/>
                    <a:pt x="409" y="2062"/>
                  </a:cubicBezTo>
                  <a:cubicBezTo>
                    <a:pt x="487" y="2120"/>
                    <a:pt x="564" y="2179"/>
                    <a:pt x="681" y="2198"/>
                  </a:cubicBezTo>
                  <a:lnTo>
                    <a:pt x="817" y="2198"/>
                  </a:lnTo>
                  <a:cubicBezTo>
                    <a:pt x="915" y="2257"/>
                    <a:pt x="1031" y="2276"/>
                    <a:pt x="1148" y="2276"/>
                  </a:cubicBezTo>
                  <a:cubicBezTo>
                    <a:pt x="1226" y="2257"/>
                    <a:pt x="1304" y="2237"/>
                    <a:pt x="1362" y="2237"/>
                  </a:cubicBezTo>
                  <a:cubicBezTo>
                    <a:pt x="1498" y="2198"/>
                    <a:pt x="1615" y="2120"/>
                    <a:pt x="1712" y="2004"/>
                  </a:cubicBezTo>
                  <a:cubicBezTo>
                    <a:pt x="1809" y="1906"/>
                    <a:pt x="1906" y="1809"/>
                    <a:pt x="2004" y="1693"/>
                  </a:cubicBezTo>
                  <a:cubicBezTo>
                    <a:pt x="2120" y="1537"/>
                    <a:pt x="2237" y="1362"/>
                    <a:pt x="2334" y="1167"/>
                  </a:cubicBezTo>
                  <a:cubicBezTo>
                    <a:pt x="2451" y="915"/>
                    <a:pt x="2451" y="603"/>
                    <a:pt x="2295" y="370"/>
                  </a:cubicBezTo>
                  <a:cubicBezTo>
                    <a:pt x="2218" y="253"/>
                    <a:pt x="2120" y="156"/>
                    <a:pt x="2004" y="98"/>
                  </a:cubicBezTo>
                  <a:cubicBezTo>
                    <a:pt x="1868" y="20"/>
                    <a:pt x="1731" y="0"/>
                    <a:pt x="1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-9656300" y="4605663"/>
              <a:ext cx="75400" cy="57125"/>
            </a:xfrm>
            <a:custGeom>
              <a:avLst/>
              <a:gdLst/>
              <a:ahLst/>
              <a:cxnLst/>
              <a:rect l="l" t="t" r="r" b="b"/>
              <a:pathLst>
                <a:path w="3016" h="2285" extrusionOk="0">
                  <a:moveTo>
                    <a:pt x="1906" y="1"/>
                  </a:moveTo>
                  <a:cubicBezTo>
                    <a:pt x="1751" y="1"/>
                    <a:pt x="1595" y="40"/>
                    <a:pt x="1440" y="79"/>
                  </a:cubicBezTo>
                  <a:cubicBezTo>
                    <a:pt x="1362" y="98"/>
                    <a:pt x="1265" y="117"/>
                    <a:pt x="1187" y="156"/>
                  </a:cubicBezTo>
                  <a:cubicBezTo>
                    <a:pt x="1031" y="215"/>
                    <a:pt x="895" y="273"/>
                    <a:pt x="759" y="370"/>
                  </a:cubicBezTo>
                  <a:cubicBezTo>
                    <a:pt x="564" y="506"/>
                    <a:pt x="370" y="662"/>
                    <a:pt x="214" y="857"/>
                  </a:cubicBezTo>
                  <a:cubicBezTo>
                    <a:pt x="98" y="1032"/>
                    <a:pt x="0" y="1207"/>
                    <a:pt x="20" y="1440"/>
                  </a:cubicBezTo>
                  <a:cubicBezTo>
                    <a:pt x="20" y="1596"/>
                    <a:pt x="59" y="1732"/>
                    <a:pt x="156" y="1848"/>
                  </a:cubicBezTo>
                  <a:cubicBezTo>
                    <a:pt x="234" y="1985"/>
                    <a:pt x="350" y="2101"/>
                    <a:pt x="487" y="2179"/>
                  </a:cubicBezTo>
                  <a:cubicBezTo>
                    <a:pt x="627" y="2249"/>
                    <a:pt x="781" y="2284"/>
                    <a:pt x="932" y="2284"/>
                  </a:cubicBezTo>
                  <a:cubicBezTo>
                    <a:pt x="1033" y="2284"/>
                    <a:pt x="1132" y="2269"/>
                    <a:pt x="1226" y="2237"/>
                  </a:cubicBezTo>
                  <a:cubicBezTo>
                    <a:pt x="1282" y="2245"/>
                    <a:pt x="1335" y="2250"/>
                    <a:pt x="1386" y="2250"/>
                  </a:cubicBezTo>
                  <a:cubicBezTo>
                    <a:pt x="1459" y="2250"/>
                    <a:pt x="1527" y="2241"/>
                    <a:pt x="1595" y="2218"/>
                  </a:cubicBezTo>
                  <a:cubicBezTo>
                    <a:pt x="2062" y="2023"/>
                    <a:pt x="2490" y="1732"/>
                    <a:pt x="2801" y="1343"/>
                  </a:cubicBezTo>
                  <a:cubicBezTo>
                    <a:pt x="2898" y="1246"/>
                    <a:pt x="2957" y="1109"/>
                    <a:pt x="2976" y="973"/>
                  </a:cubicBezTo>
                  <a:cubicBezTo>
                    <a:pt x="3015" y="837"/>
                    <a:pt x="3015" y="701"/>
                    <a:pt x="2957" y="565"/>
                  </a:cubicBezTo>
                  <a:cubicBezTo>
                    <a:pt x="2879" y="312"/>
                    <a:pt x="2646" y="79"/>
                    <a:pt x="2373" y="40"/>
                  </a:cubicBezTo>
                  <a:cubicBezTo>
                    <a:pt x="2218" y="1"/>
                    <a:pt x="2062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-9415625" y="4571638"/>
              <a:ext cx="51100" cy="49375"/>
            </a:xfrm>
            <a:custGeom>
              <a:avLst/>
              <a:gdLst/>
              <a:ahLst/>
              <a:cxnLst/>
              <a:rect l="l" t="t" r="r" b="b"/>
              <a:pathLst>
                <a:path w="2044" h="1975" extrusionOk="0">
                  <a:moveTo>
                    <a:pt x="1032" y="0"/>
                  </a:moveTo>
                  <a:cubicBezTo>
                    <a:pt x="954" y="20"/>
                    <a:pt x="857" y="20"/>
                    <a:pt x="779" y="59"/>
                  </a:cubicBezTo>
                  <a:lnTo>
                    <a:pt x="759" y="59"/>
                  </a:lnTo>
                  <a:cubicBezTo>
                    <a:pt x="662" y="98"/>
                    <a:pt x="584" y="136"/>
                    <a:pt x="507" y="195"/>
                  </a:cubicBezTo>
                  <a:cubicBezTo>
                    <a:pt x="429" y="234"/>
                    <a:pt x="351" y="292"/>
                    <a:pt x="293" y="370"/>
                  </a:cubicBezTo>
                  <a:cubicBezTo>
                    <a:pt x="273" y="370"/>
                    <a:pt x="273" y="389"/>
                    <a:pt x="273" y="389"/>
                  </a:cubicBezTo>
                  <a:cubicBezTo>
                    <a:pt x="215" y="448"/>
                    <a:pt x="176" y="525"/>
                    <a:pt x="137" y="584"/>
                  </a:cubicBezTo>
                  <a:cubicBezTo>
                    <a:pt x="118" y="603"/>
                    <a:pt x="118" y="623"/>
                    <a:pt x="118" y="623"/>
                  </a:cubicBezTo>
                  <a:cubicBezTo>
                    <a:pt x="98" y="662"/>
                    <a:pt x="79" y="700"/>
                    <a:pt x="79" y="720"/>
                  </a:cubicBezTo>
                  <a:cubicBezTo>
                    <a:pt x="79" y="759"/>
                    <a:pt x="59" y="798"/>
                    <a:pt x="40" y="837"/>
                  </a:cubicBezTo>
                  <a:cubicBezTo>
                    <a:pt x="40" y="837"/>
                    <a:pt x="40" y="837"/>
                    <a:pt x="40" y="856"/>
                  </a:cubicBezTo>
                  <a:cubicBezTo>
                    <a:pt x="1" y="1051"/>
                    <a:pt x="20" y="1167"/>
                    <a:pt x="59" y="1342"/>
                  </a:cubicBezTo>
                  <a:cubicBezTo>
                    <a:pt x="59" y="1362"/>
                    <a:pt x="59" y="1381"/>
                    <a:pt x="59" y="1381"/>
                  </a:cubicBezTo>
                  <a:cubicBezTo>
                    <a:pt x="98" y="1459"/>
                    <a:pt x="137" y="1537"/>
                    <a:pt x="176" y="1615"/>
                  </a:cubicBezTo>
                  <a:cubicBezTo>
                    <a:pt x="234" y="1692"/>
                    <a:pt x="293" y="1770"/>
                    <a:pt x="390" y="1829"/>
                  </a:cubicBezTo>
                  <a:cubicBezTo>
                    <a:pt x="468" y="1887"/>
                    <a:pt x="565" y="1926"/>
                    <a:pt x="662" y="1945"/>
                  </a:cubicBezTo>
                  <a:cubicBezTo>
                    <a:pt x="720" y="1965"/>
                    <a:pt x="774" y="1974"/>
                    <a:pt x="827" y="1974"/>
                  </a:cubicBezTo>
                  <a:cubicBezTo>
                    <a:pt x="881" y="1974"/>
                    <a:pt x="934" y="1965"/>
                    <a:pt x="993" y="1945"/>
                  </a:cubicBezTo>
                  <a:cubicBezTo>
                    <a:pt x="1090" y="1945"/>
                    <a:pt x="1187" y="1906"/>
                    <a:pt x="1284" y="1829"/>
                  </a:cubicBezTo>
                  <a:cubicBezTo>
                    <a:pt x="1323" y="1790"/>
                    <a:pt x="1382" y="1751"/>
                    <a:pt x="1440" y="1712"/>
                  </a:cubicBezTo>
                  <a:cubicBezTo>
                    <a:pt x="1460" y="1673"/>
                    <a:pt x="1479" y="1653"/>
                    <a:pt x="1498" y="1615"/>
                  </a:cubicBezTo>
                  <a:cubicBezTo>
                    <a:pt x="1557" y="1595"/>
                    <a:pt x="1615" y="1576"/>
                    <a:pt x="1693" y="1537"/>
                  </a:cubicBezTo>
                  <a:lnTo>
                    <a:pt x="1849" y="1401"/>
                  </a:lnTo>
                  <a:cubicBezTo>
                    <a:pt x="1926" y="1303"/>
                    <a:pt x="2004" y="1187"/>
                    <a:pt x="2024" y="1051"/>
                  </a:cubicBezTo>
                  <a:cubicBezTo>
                    <a:pt x="2024" y="973"/>
                    <a:pt x="2043" y="895"/>
                    <a:pt x="2043" y="837"/>
                  </a:cubicBezTo>
                  <a:cubicBezTo>
                    <a:pt x="2043" y="681"/>
                    <a:pt x="1985" y="545"/>
                    <a:pt x="1907" y="428"/>
                  </a:cubicBezTo>
                  <a:cubicBezTo>
                    <a:pt x="1790" y="273"/>
                    <a:pt x="1732" y="214"/>
                    <a:pt x="1557" y="117"/>
                  </a:cubicBezTo>
                  <a:cubicBezTo>
                    <a:pt x="1498" y="78"/>
                    <a:pt x="1362" y="39"/>
                    <a:pt x="1343" y="39"/>
                  </a:cubicBezTo>
                  <a:cubicBezTo>
                    <a:pt x="1323" y="20"/>
                    <a:pt x="1323" y="20"/>
                    <a:pt x="1304" y="20"/>
                  </a:cubicBezTo>
                  <a:cubicBezTo>
                    <a:pt x="1226" y="0"/>
                    <a:pt x="1148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-9726800" y="4503563"/>
              <a:ext cx="45725" cy="45725"/>
            </a:xfrm>
            <a:custGeom>
              <a:avLst/>
              <a:gdLst/>
              <a:ahLst/>
              <a:cxnLst/>
              <a:rect l="l" t="t" r="r" b="b"/>
              <a:pathLst>
                <a:path w="1829" h="1829" extrusionOk="0">
                  <a:moveTo>
                    <a:pt x="992" y="0"/>
                  </a:moveTo>
                  <a:lnTo>
                    <a:pt x="778" y="39"/>
                  </a:lnTo>
                  <a:cubicBezTo>
                    <a:pt x="642" y="78"/>
                    <a:pt x="525" y="156"/>
                    <a:pt x="428" y="253"/>
                  </a:cubicBezTo>
                  <a:cubicBezTo>
                    <a:pt x="370" y="331"/>
                    <a:pt x="292" y="409"/>
                    <a:pt x="214" y="487"/>
                  </a:cubicBezTo>
                  <a:cubicBezTo>
                    <a:pt x="156" y="564"/>
                    <a:pt x="97" y="662"/>
                    <a:pt x="78" y="759"/>
                  </a:cubicBezTo>
                  <a:cubicBezTo>
                    <a:pt x="20" y="856"/>
                    <a:pt x="0" y="953"/>
                    <a:pt x="20" y="1070"/>
                  </a:cubicBezTo>
                  <a:cubicBezTo>
                    <a:pt x="20" y="1187"/>
                    <a:pt x="39" y="1284"/>
                    <a:pt x="97" y="1362"/>
                  </a:cubicBezTo>
                  <a:cubicBezTo>
                    <a:pt x="136" y="1459"/>
                    <a:pt x="195" y="1556"/>
                    <a:pt x="273" y="1615"/>
                  </a:cubicBezTo>
                  <a:cubicBezTo>
                    <a:pt x="331" y="1654"/>
                    <a:pt x="389" y="1692"/>
                    <a:pt x="448" y="1731"/>
                  </a:cubicBezTo>
                  <a:cubicBezTo>
                    <a:pt x="564" y="1809"/>
                    <a:pt x="700" y="1829"/>
                    <a:pt x="856" y="1829"/>
                  </a:cubicBezTo>
                  <a:cubicBezTo>
                    <a:pt x="914" y="1809"/>
                    <a:pt x="992" y="1790"/>
                    <a:pt x="1070" y="1790"/>
                  </a:cubicBezTo>
                  <a:cubicBezTo>
                    <a:pt x="1187" y="1731"/>
                    <a:pt x="1303" y="1673"/>
                    <a:pt x="1401" y="1556"/>
                  </a:cubicBezTo>
                  <a:cubicBezTo>
                    <a:pt x="1478" y="1479"/>
                    <a:pt x="1537" y="1401"/>
                    <a:pt x="1615" y="1323"/>
                  </a:cubicBezTo>
                  <a:cubicBezTo>
                    <a:pt x="1692" y="1245"/>
                    <a:pt x="1731" y="1167"/>
                    <a:pt x="1770" y="1070"/>
                  </a:cubicBezTo>
                  <a:cubicBezTo>
                    <a:pt x="1809" y="973"/>
                    <a:pt x="1828" y="856"/>
                    <a:pt x="1828" y="759"/>
                  </a:cubicBezTo>
                  <a:cubicBezTo>
                    <a:pt x="1809" y="642"/>
                    <a:pt x="1790" y="545"/>
                    <a:pt x="1731" y="448"/>
                  </a:cubicBezTo>
                  <a:cubicBezTo>
                    <a:pt x="1692" y="350"/>
                    <a:pt x="1634" y="273"/>
                    <a:pt x="1556" y="195"/>
                  </a:cubicBezTo>
                  <a:lnTo>
                    <a:pt x="1401" y="98"/>
                  </a:lnTo>
                  <a:cubicBezTo>
                    <a:pt x="1264" y="20"/>
                    <a:pt x="1128" y="0"/>
                    <a:pt x="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-9843500" y="4612488"/>
              <a:ext cx="45250" cy="42800"/>
            </a:xfrm>
            <a:custGeom>
              <a:avLst/>
              <a:gdLst/>
              <a:ahLst/>
              <a:cxnLst/>
              <a:rect l="l" t="t" r="r" b="b"/>
              <a:pathLst>
                <a:path w="1810" h="1712" extrusionOk="0">
                  <a:moveTo>
                    <a:pt x="973" y="0"/>
                  </a:moveTo>
                  <a:cubicBezTo>
                    <a:pt x="837" y="19"/>
                    <a:pt x="701" y="58"/>
                    <a:pt x="584" y="136"/>
                  </a:cubicBezTo>
                  <a:cubicBezTo>
                    <a:pt x="506" y="175"/>
                    <a:pt x="428" y="214"/>
                    <a:pt x="370" y="253"/>
                  </a:cubicBezTo>
                  <a:cubicBezTo>
                    <a:pt x="273" y="311"/>
                    <a:pt x="195" y="389"/>
                    <a:pt x="156" y="467"/>
                  </a:cubicBezTo>
                  <a:cubicBezTo>
                    <a:pt x="78" y="545"/>
                    <a:pt x="39" y="642"/>
                    <a:pt x="20" y="759"/>
                  </a:cubicBezTo>
                  <a:cubicBezTo>
                    <a:pt x="0" y="856"/>
                    <a:pt x="0" y="973"/>
                    <a:pt x="20" y="1070"/>
                  </a:cubicBezTo>
                  <a:cubicBezTo>
                    <a:pt x="39" y="1167"/>
                    <a:pt x="59" y="1264"/>
                    <a:pt x="137" y="1361"/>
                  </a:cubicBezTo>
                  <a:cubicBezTo>
                    <a:pt x="175" y="1420"/>
                    <a:pt x="214" y="1459"/>
                    <a:pt x="253" y="1517"/>
                  </a:cubicBezTo>
                  <a:cubicBezTo>
                    <a:pt x="370" y="1614"/>
                    <a:pt x="487" y="1673"/>
                    <a:pt x="623" y="1692"/>
                  </a:cubicBezTo>
                  <a:cubicBezTo>
                    <a:pt x="701" y="1712"/>
                    <a:pt x="759" y="1712"/>
                    <a:pt x="837" y="1712"/>
                  </a:cubicBezTo>
                  <a:cubicBezTo>
                    <a:pt x="973" y="1712"/>
                    <a:pt x="1109" y="1673"/>
                    <a:pt x="1226" y="1595"/>
                  </a:cubicBezTo>
                  <a:cubicBezTo>
                    <a:pt x="1303" y="1556"/>
                    <a:pt x="1381" y="1517"/>
                    <a:pt x="1440" y="1459"/>
                  </a:cubicBezTo>
                  <a:cubicBezTo>
                    <a:pt x="1537" y="1420"/>
                    <a:pt x="1615" y="1342"/>
                    <a:pt x="1654" y="1245"/>
                  </a:cubicBezTo>
                  <a:cubicBezTo>
                    <a:pt x="1731" y="1167"/>
                    <a:pt x="1770" y="1070"/>
                    <a:pt x="1790" y="973"/>
                  </a:cubicBezTo>
                  <a:cubicBezTo>
                    <a:pt x="1809" y="875"/>
                    <a:pt x="1809" y="759"/>
                    <a:pt x="1790" y="661"/>
                  </a:cubicBezTo>
                  <a:cubicBezTo>
                    <a:pt x="1770" y="545"/>
                    <a:pt x="1751" y="447"/>
                    <a:pt x="1673" y="370"/>
                  </a:cubicBezTo>
                  <a:cubicBezTo>
                    <a:pt x="1634" y="311"/>
                    <a:pt x="1595" y="272"/>
                    <a:pt x="1556" y="214"/>
                  </a:cubicBezTo>
                  <a:cubicBezTo>
                    <a:pt x="1440" y="117"/>
                    <a:pt x="1323" y="58"/>
                    <a:pt x="1187" y="19"/>
                  </a:cubicBezTo>
                  <a:cubicBezTo>
                    <a:pt x="1109" y="19"/>
                    <a:pt x="1051" y="19"/>
                    <a:pt x="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-9747500" y="4711763"/>
              <a:ext cx="41150" cy="38375"/>
            </a:xfrm>
            <a:custGeom>
              <a:avLst/>
              <a:gdLst/>
              <a:ahLst/>
              <a:cxnLst/>
              <a:rect l="l" t="t" r="r" b="b"/>
              <a:pathLst>
                <a:path w="1646" h="1535" extrusionOk="0">
                  <a:moveTo>
                    <a:pt x="830" y="0"/>
                  </a:moveTo>
                  <a:cubicBezTo>
                    <a:pt x="415" y="0"/>
                    <a:pt x="1" y="279"/>
                    <a:pt x="31" y="814"/>
                  </a:cubicBezTo>
                  <a:cubicBezTo>
                    <a:pt x="59" y="1300"/>
                    <a:pt x="438" y="1534"/>
                    <a:pt x="819" y="1534"/>
                  </a:cubicBezTo>
                  <a:cubicBezTo>
                    <a:pt x="1231" y="1534"/>
                    <a:pt x="1646" y="1261"/>
                    <a:pt x="1626" y="736"/>
                  </a:cubicBezTo>
                  <a:cubicBezTo>
                    <a:pt x="1598" y="240"/>
                    <a:pt x="1214" y="0"/>
                    <a:pt x="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-10046275" y="4751988"/>
              <a:ext cx="41150" cy="38375"/>
            </a:xfrm>
            <a:custGeom>
              <a:avLst/>
              <a:gdLst/>
              <a:ahLst/>
              <a:cxnLst/>
              <a:rect l="l" t="t" r="r" b="b"/>
              <a:pathLst>
                <a:path w="1646" h="1535" extrusionOk="0">
                  <a:moveTo>
                    <a:pt x="827" y="1"/>
                  </a:moveTo>
                  <a:cubicBezTo>
                    <a:pt x="415" y="1"/>
                    <a:pt x="0" y="274"/>
                    <a:pt x="20" y="799"/>
                  </a:cubicBezTo>
                  <a:cubicBezTo>
                    <a:pt x="49" y="1295"/>
                    <a:pt x="432" y="1535"/>
                    <a:pt x="817" y="1535"/>
                  </a:cubicBezTo>
                  <a:cubicBezTo>
                    <a:pt x="1231" y="1535"/>
                    <a:pt x="1646" y="1256"/>
                    <a:pt x="1615" y="722"/>
                  </a:cubicBezTo>
                  <a:cubicBezTo>
                    <a:pt x="1587" y="235"/>
                    <a:pt x="1209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-10214500" y="4657688"/>
              <a:ext cx="76375" cy="68650"/>
            </a:xfrm>
            <a:custGeom>
              <a:avLst/>
              <a:gdLst/>
              <a:ahLst/>
              <a:cxnLst/>
              <a:rect l="l" t="t" r="r" b="b"/>
              <a:pathLst>
                <a:path w="3055" h="2746" extrusionOk="0">
                  <a:moveTo>
                    <a:pt x="1712" y="1"/>
                  </a:moveTo>
                  <a:cubicBezTo>
                    <a:pt x="1498" y="1"/>
                    <a:pt x="1304" y="40"/>
                    <a:pt x="1109" y="79"/>
                  </a:cubicBezTo>
                  <a:cubicBezTo>
                    <a:pt x="856" y="156"/>
                    <a:pt x="662" y="293"/>
                    <a:pt x="467" y="468"/>
                  </a:cubicBezTo>
                  <a:cubicBezTo>
                    <a:pt x="370" y="545"/>
                    <a:pt x="292" y="662"/>
                    <a:pt x="234" y="759"/>
                  </a:cubicBezTo>
                  <a:cubicBezTo>
                    <a:pt x="156" y="876"/>
                    <a:pt x="117" y="993"/>
                    <a:pt x="78" y="1109"/>
                  </a:cubicBezTo>
                  <a:cubicBezTo>
                    <a:pt x="1" y="1343"/>
                    <a:pt x="20" y="1654"/>
                    <a:pt x="98" y="1887"/>
                  </a:cubicBezTo>
                  <a:cubicBezTo>
                    <a:pt x="176" y="2062"/>
                    <a:pt x="312" y="2237"/>
                    <a:pt x="487" y="2335"/>
                  </a:cubicBezTo>
                  <a:cubicBezTo>
                    <a:pt x="526" y="2354"/>
                    <a:pt x="584" y="2374"/>
                    <a:pt x="642" y="2393"/>
                  </a:cubicBezTo>
                  <a:cubicBezTo>
                    <a:pt x="701" y="2510"/>
                    <a:pt x="798" y="2588"/>
                    <a:pt x="915" y="2646"/>
                  </a:cubicBezTo>
                  <a:cubicBezTo>
                    <a:pt x="1038" y="2707"/>
                    <a:pt x="1169" y="2746"/>
                    <a:pt x="1302" y="2746"/>
                  </a:cubicBezTo>
                  <a:cubicBezTo>
                    <a:pt x="1380" y="2746"/>
                    <a:pt x="1459" y="2733"/>
                    <a:pt x="1537" y="2704"/>
                  </a:cubicBezTo>
                  <a:cubicBezTo>
                    <a:pt x="1887" y="2588"/>
                    <a:pt x="2198" y="2374"/>
                    <a:pt x="2471" y="2121"/>
                  </a:cubicBezTo>
                  <a:cubicBezTo>
                    <a:pt x="2587" y="1985"/>
                    <a:pt x="2704" y="1829"/>
                    <a:pt x="2801" y="1673"/>
                  </a:cubicBezTo>
                  <a:cubicBezTo>
                    <a:pt x="2898" y="1518"/>
                    <a:pt x="2976" y="1343"/>
                    <a:pt x="3015" y="1168"/>
                  </a:cubicBezTo>
                  <a:cubicBezTo>
                    <a:pt x="3054" y="915"/>
                    <a:pt x="3015" y="662"/>
                    <a:pt x="2879" y="448"/>
                  </a:cubicBezTo>
                  <a:cubicBezTo>
                    <a:pt x="2723" y="254"/>
                    <a:pt x="2529" y="118"/>
                    <a:pt x="2296" y="59"/>
                  </a:cubicBezTo>
                  <a:cubicBezTo>
                    <a:pt x="2218" y="20"/>
                    <a:pt x="2121" y="20"/>
                    <a:pt x="2023" y="20"/>
                  </a:cubicBezTo>
                  <a:cubicBezTo>
                    <a:pt x="1926" y="1"/>
                    <a:pt x="1809" y="1"/>
                    <a:pt x="1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-10055500" y="4600313"/>
              <a:ext cx="56425" cy="54000"/>
            </a:xfrm>
            <a:custGeom>
              <a:avLst/>
              <a:gdLst/>
              <a:ahLst/>
              <a:cxnLst/>
              <a:rect l="l" t="t" r="r" b="b"/>
              <a:pathLst>
                <a:path w="2257" h="2160" extrusionOk="0">
                  <a:moveTo>
                    <a:pt x="1245" y="1"/>
                  </a:moveTo>
                  <a:cubicBezTo>
                    <a:pt x="1206" y="1"/>
                    <a:pt x="1167" y="1"/>
                    <a:pt x="1148" y="20"/>
                  </a:cubicBezTo>
                  <a:cubicBezTo>
                    <a:pt x="1051" y="20"/>
                    <a:pt x="934" y="40"/>
                    <a:pt x="837" y="79"/>
                  </a:cubicBezTo>
                  <a:cubicBezTo>
                    <a:pt x="817" y="79"/>
                    <a:pt x="817" y="79"/>
                    <a:pt x="798" y="98"/>
                  </a:cubicBezTo>
                  <a:cubicBezTo>
                    <a:pt x="720" y="117"/>
                    <a:pt x="642" y="156"/>
                    <a:pt x="565" y="195"/>
                  </a:cubicBezTo>
                  <a:cubicBezTo>
                    <a:pt x="545" y="215"/>
                    <a:pt x="506" y="234"/>
                    <a:pt x="487" y="254"/>
                  </a:cubicBezTo>
                  <a:cubicBezTo>
                    <a:pt x="409" y="312"/>
                    <a:pt x="331" y="370"/>
                    <a:pt x="273" y="448"/>
                  </a:cubicBezTo>
                  <a:cubicBezTo>
                    <a:pt x="253" y="468"/>
                    <a:pt x="253" y="468"/>
                    <a:pt x="234" y="487"/>
                  </a:cubicBezTo>
                  <a:cubicBezTo>
                    <a:pt x="176" y="565"/>
                    <a:pt x="137" y="623"/>
                    <a:pt x="98" y="701"/>
                  </a:cubicBezTo>
                  <a:cubicBezTo>
                    <a:pt x="39" y="798"/>
                    <a:pt x="20" y="895"/>
                    <a:pt x="20" y="993"/>
                  </a:cubicBezTo>
                  <a:cubicBezTo>
                    <a:pt x="0" y="1109"/>
                    <a:pt x="0" y="1207"/>
                    <a:pt x="39" y="1304"/>
                  </a:cubicBezTo>
                  <a:cubicBezTo>
                    <a:pt x="78" y="1421"/>
                    <a:pt x="117" y="1498"/>
                    <a:pt x="195" y="1576"/>
                  </a:cubicBezTo>
                  <a:cubicBezTo>
                    <a:pt x="214" y="1615"/>
                    <a:pt x="253" y="1635"/>
                    <a:pt x="273" y="1654"/>
                  </a:cubicBezTo>
                  <a:cubicBezTo>
                    <a:pt x="292" y="1712"/>
                    <a:pt x="331" y="1751"/>
                    <a:pt x="351" y="1810"/>
                  </a:cubicBezTo>
                  <a:lnTo>
                    <a:pt x="487" y="1965"/>
                  </a:lnTo>
                  <a:cubicBezTo>
                    <a:pt x="584" y="2043"/>
                    <a:pt x="720" y="2121"/>
                    <a:pt x="856" y="2140"/>
                  </a:cubicBezTo>
                  <a:cubicBezTo>
                    <a:pt x="915" y="2160"/>
                    <a:pt x="992" y="2160"/>
                    <a:pt x="1070" y="2160"/>
                  </a:cubicBezTo>
                  <a:cubicBezTo>
                    <a:pt x="1206" y="2160"/>
                    <a:pt x="1342" y="2121"/>
                    <a:pt x="1459" y="2043"/>
                  </a:cubicBezTo>
                  <a:cubicBezTo>
                    <a:pt x="1537" y="1985"/>
                    <a:pt x="1615" y="1926"/>
                    <a:pt x="1673" y="1868"/>
                  </a:cubicBezTo>
                  <a:cubicBezTo>
                    <a:pt x="1751" y="1810"/>
                    <a:pt x="1829" y="1751"/>
                    <a:pt x="1887" y="1673"/>
                  </a:cubicBezTo>
                  <a:cubicBezTo>
                    <a:pt x="1945" y="1596"/>
                    <a:pt x="1984" y="1518"/>
                    <a:pt x="2043" y="1440"/>
                  </a:cubicBezTo>
                  <a:cubicBezTo>
                    <a:pt x="2062" y="1421"/>
                    <a:pt x="2082" y="1382"/>
                    <a:pt x="2101" y="1362"/>
                  </a:cubicBezTo>
                  <a:cubicBezTo>
                    <a:pt x="2159" y="1246"/>
                    <a:pt x="2198" y="1129"/>
                    <a:pt x="2237" y="1012"/>
                  </a:cubicBezTo>
                  <a:cubicBezTo>
                    <a:pt x="2237" y="934"/>
                    <a:pt x="2257" y="857"/>
                    <a:pt x="2257" y="798"/>
                  </a:cubicBezTo>
                  <a:cubicBezTo>
                    <a:pt x="2257" y="682"/>
                    <a:pt x="2237" y="584"/>
                    <a:pt x="2179" y="487"/>
                  </a:cubicBezTo>
                  <a:cubicBezTo>
                    <a:pt x="2159" y="429"/>
                    <a:pt x="2120" y="370"/>
                    <a:pt x="2062" y="312"/>
                  </a:cubicBezTo>
                  <a:cubicBezTo>
                    <a:pt x="2004" y="234"/>
                    <a:pt x="1926" y="176"/>
                    <a:pt x="1829" y="137"/>
                  </a:cubicBezTo>
                  <a:cubicBezTo>
                    <a:pt x="1731" y="98"/>
                    <a:pt x="1654" y="59"/>
                    <a:pt x="1556" y="40"/>
                  </a:cubicBezTo>
                  <a:cubicBezTo>
                    <a:pt x="1537" y="20"/>
                    <a:pt x="1518" y="20"/>
                    <a:pt x="1498" y="20"/>
                  </a:cubicBezTo>
                  <a:cubicBezTo>
                    <a:pt x="1420" y="20"/>
                    <a:pt x="1323" y="1"/>
                    <a:pt x="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-9902325" y="4481188"/>
              <a:ext cx="58350" cy="51575"/>
            </a:xfrm>
            <a:custGeom>
              <a:avLst/>
              <a:gdLst/>
              <a:ahLst/>
              <a:cxnLst/>
              <a:rect l="l" t="t" r="r" b="b"/>
              <a:pathLst>
                <a:path w="2334" h="2063" extrusionOk="0">
                  <a:moveTo>
                    <a:pt x="1264" y="1"/>
                  </a:moveTo>
                  <a:cubicBezTo>
                    <a:pt x="1167" y="20"/>
                    <a:pt x="1089" y="40"/>
                    <a:pt x="992" y="59"/>
                  </a:cubicBezTo>
                  <a:cubicBezTo>
                    <a:pt x="972" y="59"/>
                    <a:pt x="953" y="59"/>
                    <a:pt x="914" y="79"/>
                  </a:cubicBezTo>
                  <a:cubicBezTo>
                    <a:pt x="875" y="98"/>
                    <a:pt x="817" y="117"/>
                    <a:pt x="759" y="137"/>
                  </a:cubicBezTo>
                  <a:cubicBezTo>
                    <a:pt x="720" y="176"/>
                    <a:pt x="661" y="195"/>
                    <a:pt x="603" y="234"/>
                  </a:cubicBezTo>
                  <a:cubicBezTo>
                    <a:pt x="583" y="234"/>
                    <a:pt x="564" y="254"/>
                    <a:pt x="545" y="273"/>
                  </a:cubicBezTo>
                  <a:cubicBezTo>
                    <a:pt x="486" y="331"/>
                    <a:pt x="408" y="390"/>
                    <a:pt x="350" y="448"/>
                  </a:cubicBezTo>
                  <a:cubicBezTo>
                    <a:pt x="331" y="467"/>
                    <a:pt x="311" y="487"/>
                    <a:pt x="292" y="506"/>
                  </a:cubicBezTo>
                  <a:cubicBezTo>
                    <a:pt x="233" y="584"/>
                    <a:pt x="175" y="662"/>
                    <a:pt x="136" y="740"/>
                  </a:cubicBezTo>
                  <a:cubicBezTo>
                    <a:pt x="97" y="818"/>
                    <a:pt x="58" y="915"/>
                    <a:pt x="39" y="1012"/>
                  </a:cubicBezTo>
                  <a:cubicBezTo>
                    <a:pt x="39" y="1032"/>
                    <a:pt x="19" y="1051"/>
                    <a:pt x="19" y="1090"/>
                  </a:cubicBezTo>
                  <a:cubicBezTo>
                    <a:pt x="0" y="1187"/>
                    <a:pt x="0" y="1304"/>
                    <a:pt x="19" y="1401"/>
                  </a:cubicBezTo>
                  <a:cubicBezTo>
                    <a:pt x="39" y="1518"/>
                    <a:pt x="58" y="1615"/>
                    <a:pt x="136" y="1693"/>
                  </a:cubicBezTo>
                  <a:cubicBezTo>
                    <a:pt x="175" y="1790"/>
                    <a:pt x="253" y="1868"/>
                    <a:pt x="350" y="1907"/>
                  </a:cubicBezTo>
                  <a:cubicBezTo>
                    <a:pt x="428" y="1985"/>
                    <a:pt x="525" y="2023"/>
                    <a:pt x="622" y="2043"/>
                  </a:cubicBezTo>
                  <a:cubicBezTo>
                    <a:pt x="700" y="2043"/>
                    <a:pt x="759" y="2043"/>
                    <a:pt x="836" y="2062"/>
                  </a:cubicBezTo>
                  <a:cubicBezTo>
                    <a:pt x="972" y="2043"/>
                    <a:pt x="1109" y="2004"/>
                    <a:pt x="1225" y="1926"/>
                  </a:cubicBezTo>
                  <a:cubicBezTo>
                    <a:pt x="1245" y="1926"/>
                    <a:pt x="1245" y="1926"/>
                    <a:pt x="1245" y="1907"/>
                  </a:cubicBezTo>
                  <a:cubicBezTo>
                    <a:pt x="1284" y="1926"/>
                    <a:pt x="1323" y="1926"/>
                    <a:pt x="1381" y="1926"/>
                  </a:cubicBezTo>
                  <a:lnTo>
                    <a:pt x="1400" y="1926"/>
                  </a:lnTo>
                  <a:cubicBezTo>
                    <a:pt x="1459" y="1907"/>
                    <a:pt x="1556" y="1907"/>
                    <a:pt x="1614" y="1887"/>
                  </a:cubicBezTo>
                  <a:cubicBezTo>
                    <a:pt x="1634" y="1887"/>
                    <a:pt x="1634" y="1868"/>
                    <a:pt x="1653" y="1868"/>
                  </a:cubicBezTo>
                  <a:cubicBezTo>
                    <a:pt x="1673" y="1848"/>
                    <a:pt x="1731" y="1829"/>
                    <a:pt x="1750" y="1829"/>
                  </a:cubicBezTo>
                  <a:cubicBezTo>
                    <a:pt x="1770" y="1809"/>
                    <a:pt x="1828" y="1790"/>
                    <a:pt x="1867" y="1771"/>
                  </a:cubicBezTo>
                  <a:cubicBezTo>
                    <a:pt x="1867" y="1751"/>
                    <a:pt x="1887" y="1751"/>
                    <a:pt x="1887" y="1751"/>
                  </a:cubicBezTo>
                  <a:cubicBezTo>
                    <a:pt x="1964" y="1693"/>
                    <a:pt x="2042" y="1634"/>
                    <a:pt x="2081" y="1557"/>
                  </a:cubicBezTo>
                  <a:cubicBezTo>
                    <a:pt x="2198" y="1421"/>
                    <a:pt x="2217" y="1382"/>
                    <a:pt x="2276" y="1245"/>
                  </a:cubicBezTo>
                  <a:cubicBezTo>
                    <a:pt x="2276" y="1207"/>
                    <a:pt x="2295" y="1168"/>
                    <a:pt x="2314" y="1109"/>
                  </a:cubicBezTo>
                  <a:cubicBezTo>
                    <a:pt x="2314" y="1109"/>
                    <a:pt x="2314" y="1109"/>
                    <a:pt x="2314" y="1090"/>
                  </a:cubicBezTo>
                  <a:cubicBezTo>
                    <a:pt x="2334" y="1032"/>
                    <a:pt x="2334" y="934"/>
                    <a:pt x="2334" y="876"/>
                  </a:cubicBezTo>
                  <a:cubicBezTo>
                    <a:pt x="2334" y="779"/>
                    <a:pt x="2314" y="681"/>
                    <a:pt x="2295" y="604"/>
                  </a:cubicBezTo>
                  <a:cubicBezTo>
                    <a:pt x="2295" y="584"/>
                    <a:pt x="2295" y="584"/>
                    <a:pt x="2295" y="584"/>
                  </a:cubicBezTo>
                  <a:cubicBezTo>
                    <a:pt x="2276" y="545"/>
                    <a:pt x="2256" y="506"/>
                    <a:pt x="2237" y="487"/>
                  </a:cubicBezTo>
                  <a:cubicBezTo>
                    <a:pt x="2198" y="390"/>
                    <a:pt x="2139" y="312"/>
                    <a:pt x="2062" y="234"/>
                  </a:cubicBezTo>
                  <a:cubicBezTo>
                    <a:pt x="2023" y="195"/>
                    <a:pt x="1926" y="137"/>
                    <a:pt x="1887" y="117"/>
                  </a:cubicBezTo>
                  <a:cubicBezTo>
                    <a:pt x="1848" y="98"/>
                    <a:pt x="1731" y="59"/>
                    <a:pt x="1692" y="40"/>
                  </a:cubicBezTo>
                  <a:cubicBezTo>
                    <a:pt x="1673" y="40"/>
                    <a:pt x="1634" y="20"/>
                    <a:pt x="1614" y="20"/>
                  </a:cubicBezTo>
                  <a:cubicBezTo>
                    <a:pt x="1498" y="1"/>
                    <a:pt x="1381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-9581900" y="4420213"/>
              <a:ext cx="69550" cy="55000"/>
            </a:xfrm>
            <a:custGeom>
              <a:avLst/>
              <a:gdLst/>
              <a:ahLst/>
              <a:cxnLst/>
              <a:rect l="l" t="t" r="r" b="b"/>
              <a:pathLst>
                <a:path w="2782" h="2200" extrusionOk="0">
                  <a:moveTo>
                    <a:pt x="1378" y="0"/>
                  </a:moveTo>
                  <a:cubicBezTo>
                    <a:pt x="1334" y="0"/>
                    <a:pt x="1290" y="3"/>
                    <a:pt x="1245" y="9"/>
                  </a:cubicBezTo>
                  <a:cubicBezTo>
                    <a:pt x="1148" y="28"/>
                    <a:pt x="1050" y="47"/>
                    <a:pt x="953" y="86"/>
                  </a:cubicBezTo>
                  <a:cubicBezTo>
                    <a:pt x="875" y="106"/>
                    <a:pt x="778" y="164"/>
                    <a:pt x="700" y="203"/>
                  </a:cubicBezTo>
                  <a:cubicBezTo>
                    <a:pt x="584" y="261"/>
                    <a:pt x="486" y="339"/>
                    <a:pt x="409" y="436"/>
                  </a:cubicBezTo>
                  <a:cubicBezTo>
                    <a:pt x="389" y="456"/>
                    <a:pt x="370" y="475"/>
                    <a:pt x="350" y="514"/>
                  </a:cubicBezTo>
                  <a:cubicBezTo>
                    <a:pt x="292" y="573"/>
                    <a:pt x="234" y="650"/>
                    <a:pt x="195" y="728"/>
                  </a:cubicBezTo>
                  <a:cubicBezTo>
                    <a:pt x="39" y="1020"/>
                    <a:pt x="0" y="1351"/>
                    <a:pt x="117" y="1662"/>
                  </a:cubicBezTo>
                  <a:cubicBezTo>
                    <a:pt x="175" y="1856"/>
                    <a:pt x="311" y="2012"/>
                    <a:pt x="506" y="2109"/>
                  </a:cubicBezTo>
                  <a:cubicBezTo>
                    <a:pt x="603" y="2167"/>
                    <a:pt x="700" y="2187"/>
                    <a:pt x="798" y="2187"/>
                  </a:cubicBezTo>
                  <a:cubicBezTo>
                    <a:pt x="846" y="2195"/>
                    <a:pt x="891" y="2200"/>
                    <a:pt x="935" y="2200"/>
                  </a:cubicBezTo>
                  <a:cubicBezTo>
                    <a:pt x="998" y="2200"/>
                    <a:pt x="1060" y="2190"/>
                    <a:pt x="1128" y="2167"/>
                  </a:cubicBezTo>
                  <a:cubicBezTo>
                    <a:pt x="1187" y="2148"/>
                    <a:pt x="1245" y="2109"/>
                    <a:pt x="1303" y="2070"/>
                  </a:cubicBezTo>
                  <a:cubicBezTo>
                    <a:pt x="1340" y="2074"/>
                    <a:pt x="1377" y="2075"/>
                    <a:pt x="1413" y="2075"/>
                  </a:cubicBezTo>
                  <a:cubicBezTo>
                    <a:pt x="1590" y="2075"/>
                    <a:pt x="1765" y="2037"/>
                    <a:pt x="1926" y="1973"/>
                  </a:cubicBezTo>
                  <a:cubicBezTo>
                    <a:pt x="2003" y="1934"/>
                    <a:pt x="2120" y="1876"/>
                    <a:pt x="2198" y="1817"/>
                  </a:cubicBezTo>
                  <a:cubicBezTo>
                    <a:pt x="2276" y="1778"/>
                    <a:pt x="2354" y="1701"/>
                    <a:pt x="2431" y="1642"/>
                  </a:cubicBezTo>
                  <a:cubicBezTo>
                    <a:pt x="2529" y="1545"/>
                    <a:pt x="2626" y="1409"/>
                    <a:pt x="2684" y="1292"/>
                  </a:cubicBezTo>
                  <a:cubicBezTo>
                    <a:pt x="2762" y="1156"/>
                    <a:pt x="2781" y="1020"/>
                    <a:pt x="2781" y="884"/>
                  </a:cubicBezTo>
                  <a:cubicBezTo>
                    <a:pt x="2781" y="767"/>
                    <a:pt x="2743" y="670"/>
                    <a:pt x="2704" y="573"/>
                  </a:cubicBezTo>
                  <a:cubicBezTo>
                    <a:pt x="2665" y="475"/>
                    <a:pt x="2606" y="398"/>
                    <a:pt x="2509" y="320"/>
                  </a:cubicBezTo>
                  <a:cubicBezTo>
                    <a:pt x="2412" y="242"/>
                    <a:pt x="2295" y="164"/>
                    <a:pt x="2159" y="145"/>
                  </a:cubicBezTo>
                  <a:cubicBezTo>
                    <a:pt x="2003" y="86"/>
                    <a:pt x="1848" y="47"/>
                    <a:pt x="1692" y="28"/>
                  </a:cubicBezTo>
                  <a:cubicBezTo>
                    <a:pt x="1582" y="14"/>
                    <a:pt x="1482" y="0"/>
                    <a:pt x="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6"/>
          <p:cNvSpPr/>
          <p:nvPr/>
        </p:nvSpPr>
        <p:spPr>
          <a:xfrm rot="8560418">
            <a:off x="7567330" y="-788651"/>
            <a:ext cx="2074126" cy="2440744"/>
          </a:xfrm>
          <a:custGeom>
            <a:avLst/>
            <a:gdLst/>
            <a:ahLst/>
            <a:cxnLst/>
            <a:rect l="l" t="t" r="r" b="b"/>
            <a:pathLst>
              <a:path w="103277" h="121532" extrusionOk="0">
                <a:moveTo>
                  <a:pt x="76884" y="25276"/>
                </a:moveTo>
                <a:cubicBezTo>
                  <a:pt x="77137" y="25276"/>
                  <a:pt x="77409" y="25276"/>
                  <a:pt x="77682" y="25296"/>
                </a:cubicBezTo>
                <a:cubicBezTo>
                  <a:pt x="82952" y="25588"/>
                  <a:pt x="88729" y="28836"/>
                  <a:pt x="92346" y="33387"/>
                </a:cubicBezTo>
                <a:cubicBezTo>
                  <a:pt x="91491" y="34106"/>
                  <a:pt x="90577" y="34787"/>
                  <a:pt x="89604" y="35468"/>
                </a:cubicBezTo>
                <a:cubicBezTo>
                  <a:pt x="84314" y="39241"/>
                  <a:pt x="79549" y="41167"/>
                  <a:pt x="75056" y="41361"/>
                </a:cubicBezTo>
                <a:cubicBezTo>
                  <a:pt x="74663" y="41410"/>
                  <a:pt x="74275" y="41433"/>
                  <a:pt x="73892" y="41433"/>
                </a:cubicBezTo>
                <a:cubicBezTo>
                  <a:pt x="71054" y="41433"/>
                  <a:pt x="68550" y="40123"/>
                  <a:pt x="67179" y="37860"/>
                </a:cubicBezTo>
                <a:cubicBezTo>
                  <a:pt x="65662" y="35390"/>
                  <a:pt x="65856" y="32317"/>
                  <a:pt x="67665" y="29653"/>
                </a:cubicBezTo>
                <a:cubicBezTo>
                  <a:pt x="69980" y="26774"/>
                  <a:pt x="73150" y="25276"/>
                  <a:pt x="76884" y="25276"/>
                </a:cubicBezTo>
                <a:close/>
                <a:moveTo>
                  <a:pt x="71764" y="319"/>
                </a:moveTo>
                <a:cubicBezTo>
                  <a:pt x="73859" y="319"/>
                  <a:pt x="75944" y="649"/>
                  <a:pt x="77993" y="1315"/>
                </a:cubicBezTo>
                <a:lnTo>
                  <a:pt x="78012" y="1334"/>
                </a:lnTo>
                <a:lnTo>
                  <a:pt x="78051" y="1334"/>
                </a:lnTo>
                <a:cubicBezTo>
                  <a:pt x="78558" y="1315"/>
                  <a:pt x="79059" y="1306"/>
                  <a:pt x="79555" y="1306"/>
                </a:cubicBezTo>
                <a:cubicBezTo>
                  <a:pt x="90282" y="1306"/>
                  <a:pt x="98331" y="5696"/>
                  <a:pt x="100729" y="12965"/>
                </a:cubicBezTo>
                <a:cubicBezTo>
                  <a:pt x="102927" y="19597"/>
                  <a:pt x="99815" y="27124"/>
                  <a:pt x="92599" y="33192"/>
                </a:cubicBezTo>
                <a:cubicBezTo>
                  <a:pt x="88943" y="28563"/>
                  <a:pt x="83069" y="25276"/>
                  <a:pt x="77701" y="24965"/>
                </a:cubicBezTo>
                <a:cubicBezTo>
                  <a:pt x="77427" y="24950"/>
                  <a:pt x="77157" y="24942"/>
                  <a:pt x="76888" y="24942"/>
                </a:cubicBezTo>
                <a:cubicBezTo>
                  <a:pt x="73058" y="24942"/>
                  <a:pt x="69792" y="26495"/>
                  <a:pt x="67393" y="29458"/>
                </a:cubicBezTo>
                <a:cubicBezTo>
                  <a:pt x="65506" y="32239"/>
                  <a:pt x="65331" y="35448"/>
                  <a:pt x="66907" y="38035"/>
                </a:cubicBezTo>
                <a:cubicBezTo>
                  <a:pt x="68335" y="40394"/>
                  <a:pt x="70968" y="41762"/>
                  <a:pt x="73914" y="41762"/>
                </a:cubicBezTo>
                <a:cubicBezTo>
                  <a:pt x="74297" y="41762"/>
                  <a:pt x="74684" y="41739"/>
                  <a:pt x="75075" y="41692"/>
                </a:cubicBezTo>
                <a:cubicBezTo>
                  <a:pt x="79627" y="41478"/>
                  <a:pt x="84450" y="39533"/>
                  <a:pt x="89779" y="35721"/>
                </a:cubicBezTo>
                <a:cubicBezTo>
                  <a:pt x="90752" y="35059"/>
                  <a:pt x="91685" y="34359"/>
                  <a:pt x="92541" y="33659"/>
                </a:cubicBezTo>
                <a:cubicBezTo>
                  <a:pt x="92891" y="34087"/>
                  <a:pt x="93202" y="34534"/>
                  <a:pt x="93494" y="35001"/>
                </a:cubicBezTo>
                <a:cubicBezTo>
                  <a:pt x="97637" y="40350"/>
                  <a:pt x="99193" y="47001"/>
                  <a:pt x="97889" y="53711"/>
                </a:cubicBezTo>
                <a:cubicBezTo>
                  <a:pt x="96431" y="61141"/>
                  <a:pt x="91530" y="67929"/>
                  <a:pt x="84761" y="71838"/>
                </a:cubicBezTo>
                <a:cubicBezTo>
                  <a:pt x="78537" y="75923"/>
                  <a:pt x="71302" y="78334"/>
                  <a:pt x="64300" y="80688"/>
                </a:cubicBezTo>
                <a:cubicBezTo>
                  <a:pt x="56365" y="83333"/>
                  <a:pt x="48157" y="86095"/>
                  <a:pt x="41350" y="91249"/>
                </a:cubicBezTo>
                <a:cubicBezTo>
                  <a:pt x="37207" y="93913"/>
                  <a:pt x="33259" y="98853"/>
                  <a:pt x="29078" y="104105"/>
                </a:cubicBezTo>
                <a:cubicBezTo>
                  <a:pt x="22346" y="112523"/>
                  <a:pt x="15424" y="121196"/>
                  <a:pt x="7006" y="121196"/>
                </a:cubicBezTo>
                <a:cubicBezTo>
                  <a:pt x="6108" y="121196"/>
                  <a:pt x="5193" y="121097"/>
                  <a:pt x="4260" y="120889"/>
                </a:cubicBezTo>
                <a:cubicBezTo>
                  <a:pt x="2802" y="120189"/>
                  <a:pt x="1712" y="118886"/>
                  <a:pt x="1129" y="117136"/>
                </a:cubicBezTo>
                <a:cubicBezTo>
                  <a:pt x="351" y="114821"/>
                  <a:pt x="565" y="112001"/>
                  <a:pt x="1693" y="109764"/>
                </a:cubicBezTo>
                <a:cubicBezTo>
                  <a:pt x="3560" y="106069"/>
                  <a:pt x="7100" y="103580"/>
                  <a:pt x="10523" y="101168"/>
                </a:cubicBezTo>
                <a:lnTo>
                  <a:pt x="10912" y="100896"/>
                </a:lnTo>
                <a:cubicBezTo>
                  <a:pt x="30653" y="87262"/>
                  <a:pt x="41039" y="73005"/>
                  <a:pt x="42712" y="57348"/>
                </a:cubicBezTo>
                <a:cubicBezTo>
                  <a:pt x="43159" y="53031"/>
                  <a:pt x="42867" y="48616"/>
                  <a:pt x="42576" y="44356"/>
                </a:cubicBezTo>
                <a:cubicBezTo>
                  <a:pt x="42284" y="39922"/>
                  <a:pt x="41973" y="35351"/>
                  <a:pt x="42498" y="30897"/>
                </a:cubicBezTo>
                <a:cubicBezTo>
                  <a:pt x="43665" y="20803"/>
                  <a:pt x="50530" y="9853"/>
                  <a:pt x="59205" y="4291"/>
                </a:cubicBezTo>
                <a:cubicBezTo>
                  <a:pt x="63296" y="1654"/>
                  <a:pt x="67551" y="319"/>
                  <a:pt x="71764" y="319"/>
                </a:cubicBezTo>
                <a:close/>
                <a:moveTo>
                  <a:pt x="71754" y="0"/>
                </a:moveTo>
                <a:cubicBezTo>
                  <a:pt x="67481" y="0"/>
                  <a:pt x="63164" y="1353"/>
                  <a:pt x="59030" y="4018"/>
                </a:cubicBezTo>
                <a:cubicBezTo>
                  <a:pt x="50277" y="9639"/>
                  <a:pt x="43353" y="20667"/>
                  <a:pt x="42187" y="30858"/>
                </a:cubicBezTo>
                <a:cubicBezTo>
                  <a:pt x="41642" y="35332"/>
                  <a:pt x="41953" y="39941"/>
                  <a:pt x="42245" y="44376"/>
                </a:cubicBezTo>
                <a:cubicBezTo>
                  <a:pt x="42537" y="48616"/>
                  <a:pt x="42828" y="53011"/>
                  <a:pt x="42381" y="57310"/>
                </a:cubicBezTo>
                <a:cubicBezTo>
                  <a:pt x="40728" y="72869"/>
                  <a:pt x="30381" y="87048"/>
                  <a:pt x="10717" y="100643"/>
                </a:cubicBezTo>
                <a:lnTo>
                  <a:pt x="10328" y="100915"/>
                </a:lnTo>
                <a:cubicBezTo>
                  <a:pt x="6886" y="103346"/>
                  <a:pt x="3307" y="105855"/>
                  <a:pt x="1401" y="109609"/>
                </a:cubicBezTo>
                <a:cubicBezTo>
                  <a:pt x="234" y="111923"/>
                  <a:pt x="1" y="114860"/>
                  <a:pt x="818" y="117252"/>
                </a:cubicBezTo>
                <a:cubicBezTo>
                  <a:pt x="1440" y="119081"/>
                  <a:pt x="2588" y="120442"/>
                  <a:pt x="4144" y="121201"/>
                </a:cubicBezTo>
                <a:lnTo>
                  <a:pt x="4182" y="121201"/>
                </a:lnTo>
                <a:cubicBezTo>
                  <a:pt x="5135" y="121415"/>
                  <a:pt x="6089" y="121531"/>
                  <a:pt x="7003" y="121531"/>
                </a:cubicBezTo>
                <a:cubicBezTo>
                  <a:pt x="15580" y="121531"/>
                  <a:pt x="22562" y="112779"/>
                  <a:pt x="29330" y="104299"/>
                </a:cubicBezTo>
                <a:cubicBezTo>
                  <a:pt x="33493" y="99087"/>
                  <a:pt x="37421" y="94166"/>
                  <a:pt x="41545" y="91521"/>
                </a:cubicBezTo>
                <a:cubicBezTo>
                  <a:pt x="48313" y="86386"/>
                  <a:pt x="56482" y="83644"/>
                  <a:pt x="64398" y="80999"/>
                </a:cubicBezTo>
                <a:cubicBezTo>
                  <a:pt x="71419" y="78645"/>
                  <a:pt x="78674" y="76214"/>
                  <a:pt x="84936" y="72130"/>
                </a:cubicBezTo>
                <a:cubicBezTo>
                  <a:pt x="91763" y="68162"/>
                  <a:pt x="96723" y="61297"/>
                  <a:pt x="98201" y="53770"/>
                </a:cubicBezTo>
                <a:cubicBezTo>
                  <a:pt x="99523" y="46982"/>
                  <a:pt x="97948" y="40233"/>
                  <a:pt x="93766" y="34807"/>
                </a:cubicBezTo>
                <a:cubicBezTo>
                  <a:pt x="93455" y="34340"/>
                  <a:pt x="93144" y="33893"/>
                  <a:pt x="92794" y="33445"/>
                </a:cubicBezTo>
                <a:cubicBezTo>
                  <a:pt x="100126" y="27280"/>
                  <a:pt x="103277" y="19636"/>
                  <a:pt x="101040" y="12868"/>
                </a:cubicBezTo>
                <a:cubicBezTo>
                  <a:pt x="98603" y="5462"/>
                  <a:pt x="90433" y="976"/>
                  <a:pt x="79546" y="976"/>
                </a:cubicBezTo>
                <a:cubicBezTo>
                  <a:pt x="79053" y="976"/>
                  <a:pt x="78555" y="985"/>
                  <a:pt x="78051" y="1004"/>
                </a:cubicBezTo>
                <a:cubicBezTo>
                  <a:pt x="75981" y="333"/>
                  <a:pt x="73873" y="0"/>
                  <a:pt x="71754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65" name="Google Shape;1165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تجزیه و تحلیل رقابت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1166" name="Google Shape;1166;p46"/>
          <p:cNvGraphicFramePr/>
          <p:nvPr>
            <p:extLst>
              <p:ext uri="{D42A27DB-BD31-4B8C-83A1-F6EECF244321}">
                <p14:modId xmlns:p14="http://schemas.microsoft.com/office/powerpoint/2010/main" val="2635269537"/>
              </p:ext>
            </p:extLst>
          </p:nvPr>
        </p:nvGraphicFramePr>
        <p:xfrm>
          <a:off x="999825" y="1490675"/>
          <a:ext cx="7119325" cy="3107400"/>
        </p:xfrm>
        <a:graphic>
          <a:graphicData uri="http://schemas.openxmlformats.org/drawingml/2006/table">
            <a:tbl>
              <a:tblPr>
                <a:noFill/>
                <a:tableStyleId>{2A04EC96-08D4-4925-8199-2389918FB31D}</a:tableStyleId>
              </a:tblPr>
              <a:tblGrid>
                <a:gridCol w="118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9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لوگو</a:t>
                      </a:r>
                      <a:endParaRPr sz="18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نام</a:t>
                      </a:r>
                      <a:endParaRPr sz="18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کل لایک ها</a:t>
                      </a:r>
                      <a:endParaRPr sz="18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کل پست ها</a:t>
                      </a:r>
                      <a:endParaRPr sz="18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پیروان</a:t>
                      </a:r>
                      <a:endParaRPr sz="18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نامزدی</a:t>
                      </a:r>
                      <a:endParaRPr sz="18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شرکت</a:t>
                      </a:r>
                      <a:r>
                        <a:rPr lang="en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1</a:t>
                      </a:r>
                      <a:endParaRPr sz="1800" b="1" dirty="0">
                        <a:solidFill>
                          <a:schemeClr val="accent6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2.5 میلیون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300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950 K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شرکت</a:t>
                      </a:r>
                      <a:r>
                        <a:rPr lang="en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 2</a:t>
                      </a:r>
                      <a:endParaRPr sz="1800" b="1" dirty="0">
                        <a:solidFill>
                          <a:schemeClr val="accent6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طعم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590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داستان شما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شرکت</a:t>
                      </a:r>
                      <a:r>
                        <a:rPr lang="en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3</a:t>
                      </a:r>
                      <a:endParaRPr sz="1800" b="1" dirty="0">
                        <a:solidFill>
                          <a:schemeClr val="accent6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2 عدد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130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شرمنده شما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شرکت</a:t>
                      </a:r>
                      <a:r>
                        <a:rPr lang="en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 4</a:t>
                      </a:r>
                      <a:endParaRPr sz="1800" b="1" dirty="0">
                        <a:solidFill>
                          <a:schemeClr val="accent6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شناسه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690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210 هزار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شرکت</a:t>
                      </a:r>
                      <a:r>
                        <a:rPr lang="en" sz="1800" b="1" dirty="0">
                          <a:solidFill>
                            <a:schemeClr val="accent6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 5</a:t>
                      </a:r>
                      <a:endParaRPr sz="1800" b="1" dirty="0">
                        <a:solidFill>
                          <a:schemeClr val="accent6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1. جام جهانی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780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شرمنده شما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7" name="Google Shape;1167;p46"/>
          <p:cNvSpPr/>
          <p:nvPr/>
        </p:nvSpPr>
        <p:spPr>
          <a:xfrm>
            <a:off x="1448939" y="2178049"/>
            <a:ext cx="266226" cy="235454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68" name="Google Shape;1168;p46"/>
          <p:cNvGrpSpPr/>
          <p:nvPr/>
        </p:nvGrpSpPr>
        <p:grpSpPr>
          <a:xfrm>
            <a:off x="1449908" y="3678362"/>
            <a:ext cx="264302" cy="258430"/>
            <a:chOff x="-42430625" y="1949750"/>
            <a:chExt cx="322950" cy="315775"/>
          </a:xfrm>
        </p:grpSpPr>
        <p:sp>
          <p:nvSpPr>
            <p:cNvPr id="1169" name="Google Shape;1169;p46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2" name="Google Shape;1172;p46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73" name="Google Shape;1173;p46"/>
          <p:cNvSpPr/>
          <p:nvPr/>
        </p:nvSpPr>
        <p:spPr>
          <a:xfrm>
            <a:off x="1505663" y="2661497"/>
            <a:ext cx="152795" cy="260435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74" name="Google Shape;1174;p46"/>
          <p:cNvSpPr/>
          <p:nvPr/>
        </p:nvSpPr>
        <p:spPr>
          <a:xfrm>
            <a:off x="1447976" y="3169925"/>
            <a:ext cx="268169" cy="260435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75" name="Google Shape;1175;p46"/>
          <p:cNvGrpSpPr/>
          <p:nvPr/>
        </p:nvGrpSpPr>
        <p:grpSpPr>
          <a:xfrm>
            <a:off x="1465743" y="4200584"/>
            <a:ext cx="232607" cy="258450"/>
            <a:chOff x="-40160700" y="2339625"/>
            <a:chExt cx="290650" cy="316650"/>
          </a:xfrm>
        </p:grpSpPr>
        <p:sp>
          <p:nvSpPr>
            <p:cNvPr id="1176" name="Google Shape;1176;p46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80" name="Google Shape;1180;p46"/>
          <p:cNvSpPr txBox="1"/>
          <p:nvPr/>
        </p:nvSpPr>
        <p:spPr>
          <a:xfrm>
            <a:off x="7345583" y="2073222"/>
            <a:ext cx="346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75</a:t>
            </a:r>
            <a:endParaRPr i="1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1181" name="Google Shape;1181;p46"/>
          <p:cNvSpPr txBox="1"/>
          <p:nvPr/>
        </p:nvSpPr>
        <p:spPr>
          <a:xfrm>
            <a:off x="7345583" y="2606622"/>
            <a:ext cx="346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50</a:t>
            </a:r>
            <a:endParaRPr i="1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1182" name="Google Shape;1182;p46"/>
          <p:cNvSpPr txBox="1"/>
          <p:nvPr/>
        </p:nvSpPr>
        <p:spPr>
          <a:xfrm>
            <a:off x="7345583" y="3121652"/>
            <a:ext cx="346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25</a:t>
            </a:r>
            <a:endParaRPr i="1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1183" name="Google Shape;1183;p46"/>
          <p:cNvSpPr txBox="1"/>
          <p:nvPr/>
        </p:nvSpPr>
        <p:spPr>
          <a:xfrm>
            <a:off x="7345583" y="3645867"/>
            <a:ext cx="346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15</a:t>
            </a:r>
            <a:endParaRPr i="1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1184" name="Google Shape;1184;p46"/>
          <p:cNvSpPr txBox="1"/>
          <p:nvPr/>
        </p:nvSpPr>
        <p:spPr>
          <a:xfrm>
            <a:off x="7345583" y="4142528"/>
            <a:ext cx="3468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5</a:t>
            </a:r>
            <a:endParaRPr i="1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grpSp>
        <p:nvGrpSpPr>
          <p:cNvPr id="1185" name="Google Shape;1185;p46"/>
          <p:cNvGrpSpPr/>
          <p:nvPr/>
        </p:nvGrpSpPr>
        <p:grpSpPr>
          <a:xfrm>
            <a:off x="7151835" y="2283184"/>
            <a:ext cx="734271" cy="167696"/>
            <a:chOff x="3558802" y="4011427"/>
            <a:chExt cx="1866000" cy="111300"/>
          </a:xfrm>
        </p:grpSpPr>
        <p:sp>
          <p:nvSpPr>
            <p:cNvPr id="1186" name="Google Shape;1186;p4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7" name="Google Shape;1187;p46"/>
            <p:cNvSpPr/>
            <p:nvPr/>
          </p:nvSpPr>
          <p:spPr>
            <a:xfrm rot="5400000" flipH="1">
              <a:off x="4251154" y="3326931"/>
              <a:ext cx="104700" cy="148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88" name="Google Shape;1188;p46"/>
          <p:cNvGrpSpPr/>
          <p:nvPr/>
        </p:nvGrpSpPr>
        <p:grpSpPr>
          <a:xfrm>
            <a:off x="7151835" y="2809546"/>
            <a:ext cx="734271" cy="167696"/>
            <a:chOff x="3558802" y="4011427"/>
            <a:chExt cx="1866000" cy="111300"/>
          </a:xfrm>
        </p:grpSpPr>
        <p:sp>
          <p:nvSpPr>
            <p:cNvPr id="1189" name="Google Shape;1189;p4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0" name="Google Shape;1190;p46"/>
            <p:cNvSpPr/>
            <p:nvPr/>
          </p:nvSpPr>
          <p:spPr>
            <a:xfrm rot="5400000" flipH="1">
              <a:off x="3981182" y="3597078"/>
              <a:ext cx="104700" cy="9411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1" name="Google Shape;1191;p46"/>
          <p:cNvGrpSpPr/>
          <p:nvPr/>
        </p:nvGrpSpPr>
        <p:grpSpPr>
          <a:xfrm>
            <a:off x="7151835" y="3324571"/>
            <a:ext cx="734271" cy="167696"/>
            <a:chOff x="3558802" y="4011427"/>
            <a:chExt cx="1866000" cy="111300"/>
          </a:xfrm>
        </p:grpSpPr>
        <p:sp>
          <p:nvSpPr>
            <p:cNvPr id="1192" name="Google Shape;1192;p4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3" name="Google Shape;1193;p46"/>
            <p:cNvSpPr/>
            <p:nvPr/>
          </p:nvSpPr>
          <p:spPr>
            <a:xfrm rot="5400000" flipH="1">
              <a:off x="3775324" y="3802728"/>
              <a:ext cx="104700" cy="5298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4" name="Google Shape;1194;p46"/>
          <p:cNvGrpSpPr/>
          <p:nvPr/>
        </p:nvGrpSpPr>
        <p:grpSpPr>
          <a:xfrm>
            <a:off x="7151835" y="3848796"/>
            <a:ext cx="734271" cy="167696"/>
            <a:chOff x="3558802" y="4011427"/>
            <a:chExt cx="1866000" cy="111300"/>
          </a:xfrm>
        </p:grpSpPr>
        <p:sp>
          <p:nvSpPr>
            <p:cNvPr id="1195" name="Google Shape;1195;p4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6" name="Google Shape;1196;p46"/>
            <p:cNvSpPr/>
            <p:nvPr/>
          </p:nvSpPr>
          <p:spPr>
            <a:xfrm rot="5400000" flipH="1">
              <a:off x="3666372" y="3911628"/>
              <a:ext cx="104700" cy="312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7" name="Google Shape;1197;p46"/>
          <p:cNvGrpSpPr/>
          <p:nvPr/>
        </p:nvGrpSpPr>
        <p:grpSpPr>
          <a:xfrm>
            <a:off x="7151835" y="4342835"/>
            <a:ext cx="734271" cy="167696"/>
            <a:chOff x="3558802" y="4011427"/>
            <a:chExt cx="1866000" cy="111300"/>
          </a:xfrm>
        </p:grpSpPr>
        <p:sp>
          <p:nvSpPr>
            <p:cNvPr id="1198" name="Google Shape;1198;p4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9" name="Google Shape;1199;p46"/>
            <p:cNvSpPr/>
            <p:nvPr/>
          </p:nvSpPr>
          <p:spPr>
            <a:xfrm rot="5400000" flipH="1">
              <a:off x="3563492" y="4014518"/>
              <a:ext cx="104700" cy="1062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200" name="Google Shape;1200;p46"/>
          <p:cNvSpPr/>
          <p:nvPr/>
        </p:nvSpPr>
        <p:spPr>
          <a:xfrm>
            <a:off x="681393" y="4051519"/>
            <a:ext cx="669229" cy="750299"/>
          </a:xfrm>
          <a:custGeom>
            <a:avLst/>
            <a:gdLst/>
            <a:ahLst/>
            <a:cxnLst/>
            <a:rect l="l" t="t" r="r" b="b"/>
            <a:pathLst>
              <a:path w="73948" h="82906" extrusionOk="0">
                <a:moveTo>
                  <a:pt x="17182" y="0"/>
                </a:moveTo>
                <a:cubicBezTo>
                  <a:pt x="16805" y="0"/>
                  <a:pt x="16426" y="20"/>
                  <a:pt x="16047" y="61"/>
                </a:cubicBezTo>
                <a:cubicBezTo>
                  <a:pt x="12196" y="450"/>
                  <a:pt x="8773" y="2939"/>
                  <a:pt x="6536" y="6090"/>
                </a:cubicBezTo>
                <a:cubicBezTo>
                  <a:pt x="4299" y="9241"/>
                  <a:pt x="3093" y="13014"/>
                  <a:pt x="2238" y="16787"/>
                </a:cubicBezTo>
                <a:cubicBezTo>
                  <a:pt x="351" y="25131"/>
                  <a:pt x="1" y="33825"/>
                  <a:pt x="1246" y="42285"/>
                </a:cubicBezTo>
                <a:cubicBezTo>
                  <a:pt x="1926" y="46933"/>
                  <a:pt x="3093" y="51562"/>
                  <a:pt x="5194" y="55763"/>
                </a:cubicBezTo>
                <a:cubicBezTo>
                  <a:pt x="8656" y="62668"/>
                  <a:pt x="14530" y="68172"/>
                  <a:pt x="21181" y="72120"/>
                </a:cubicBezTo>
                <a:cubicBezTo>
                  <a:pt x="27814" y="76049"/>
                  <a:pt x="35243" y="78519"/>
                  <a:pt x="42731" y="80386"/>
                </a:cubicBezTo>
                <a:cubicBezTo>
                  <a:pt x="47769" y="81651"/>
                  <a:pt x="52884" y="82662"/>
                  <a:pt x="58077" y="82876"/>
                </a:cubicBezTo>
                <a:cubicBezTo>
                  <a:pt x="58524" y="82895"/>
                  <a:pt x="58984" y="82905"/>
                  <a:pt x="59451" y="82905"/>
                </a:cubicBezTo>
                <a:cubicBezTo>
                  <a:pt x="64301" y="82905"/>
                  <a:pt x="69989" y="81769"/>
                  <a:pt x="72100" y="76944"/>
                </a:cubicBezTo>
                <a:cubicBezTo>
                  <a:pt x="73947" y="72704"/>
                  <a:pt x="72450" y="68911"/>
                  <a:pt x="68618" y="66889"/>
                </a:cubicBezTo>
                <a:cubicBezTo>
                  <a:pt x="63970" y="64457"/>
                  <a:pt x="59380" y="63290"/>
                  <a:pt x="55257" y="59751"/>
                </a:cubicBezTo>
                <a:cubicBezTo>
                  <a:pt x="50880" y="55977"/>
                  <a:pt x="47419" y="51135"/>
                  <a:pt x="44812" y="46000"/>
                </a:cubicBezTo>
                <a:cubicBezTo>
                  <a:pt x="39911" y="36295"/>
                  <a:pt x="37577" y="25539"/>
                  <a:pt x="33532" y="15445"/>
                </a:cubicBezTo>
                <a:cubicBezTo>
                  <a:pt x="31995" y="11575"/>
                  <a:pt x="30128" y="7704"/>
                  <a:pt x="27230" y="4709"/>
                </a:cubicBezTo>
                <a:cubicBezTo>
                  <a:pt x="24596" y="1969"/>
                  <a:pt x="20950" y="0"/>
                  <a:pt x="171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1201" name="Google Shape;12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899" y="4051527"/>
            <a:ext cx="1129722" cy="1249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p46"/>
          <p:cNvGrpSpPr/>
          <p:nvPr/>
        </p:nvGrpSpPr>
        <p:grpSpPr>
          <a:xfrm flipH="1">
            <a:off x="-43104" y="-133622"/>
            <a:ext cx="1338088" cy="1314477"/>
            <a:chOff x="-7335500" y="1806788"/>
            <a:chExt cx="1150450" cy="1130150"/>
          </a:xfrm>
        </p:grpSpPr>
        <p:sp>
          <p:nvSpPr>
            <p:cNvPr id="1203" name="Google Shape;1203;p46"/>
            <p:cNvSpPr/>
            <p:nvPr/>
          </p:nvSpPr>
          <p:spPr>
            <a:xfrm>
              <a:off x="-6268700" y="2048838"/>
              <a:ext cx="67125" cy="67900"/>
            </a:xfrm>
            <a:custGeom>
              <a:avLst/>
              <a:gdLst/>
              <a:ahLst/>
              <a:cxnLst/>
              <a:rect l="l" t="t" r="r" b="b"/>
              <a:pathLst>
                <a:path w="2685" h="2716" extrusionOk="0">
                  <a:moveTo>
                    <a:pt x="1237" y="1"/>
                  </a:moveTo>
                  <a:cubicBezTo>
                    <a:pt x="1168" y="1"/>
                    <a:pt x="1100" y="15"/>
                    <a:pt x="1031" y="28"/>
                  </a:cubicBezTo>
                  <a:cubicBezTo>
                    <a:pt x="914" y="28"/>
                    <a:pt x="798" y="67"/>
                    <a:pt x="681" y="126"/>
                  </a:cubicBezTo>
                  <a:cubicBezTo>
                    <a:pt x="506" y="204"/>
                    <a:pt x="389" y="340"/>
                    <a:pt x="253" y="495"/>
                  </a:cubicBezTo>
                  <a:cubicBezTo>
                    <a:pt x="233" y="515"/>
                    <a:pt x="214" y="534"/>
                    <a:pt x="195" y="573"/>
                  </a:cubicBezTo>
                  <a:cubicBezTo>
                    <a:pt x="156" y="651"/>
                    <a:pt x="97" y="748"/>
                    <a:pt x="58" y="845"/>
                  </a:cubicBezTo>
                  <a:cubicBezTo>
                    <a:pt x="20" y="981"/>
                    <a:pt x="0" y="1118"/>
                    <a:pt x="0" y="1254"/>
                  </a:cubicBezTo>
                  <a:cubicBezTo>
                    <a:pt x="0" y="1390"/>
                    <a:pt x="0" y="1526"/>
                    <a:pt x="39" y="1662"/>
                  </a:cubicBezTo>
                  <a:cubicBezTo>
                    <a:pt x="78" y="1740"/>
                    <a:pt x="97" y="1837"/>
                    <a:pt x="136" y="1915"/>
                  </a:cubicBezTo>
                  <a:cubicBezTo>
                    <a:pt x="175" y="2012"/>
                    <a:pt x="233" y="2090"/>
                    <a:pt x="292" y="2168"/>
                  </a:cubicBezTo>
                  <a:cubicBezTo>
                    <a:pt x="370" y="2285"/>
                    <a:pt x="486" y="2362"/>
                    <a:pt x="584" y="2460"/>
                  </a:cubicBezTo>
                  <a:cubicBezTo>
                    <a:pt x="622" y="2479"/>
                    <a:pt x="642" y="2499"/>
                    <a:pt x="681" y="2518"/>
                  </a:cubicBezTo>
                  <a:cubicBezTo>
                    <a:pt x="759" y="2557"/>
                    <a:pt x="856" y="2596"/>
                    <a:pt x="953" y="2635"/>
                  </a:cubicBezTo>
                  <a:cubicBezTo>
                    <a:pt x="1097" y="2683"/>
                    <a:pt x="1271" y="2716"/>
                    <a:pt x="1443" y="2716"/>
                  </a:cubicBezTo>
                  <a:cubicBezTo>
                    <a:pt x="1549" y="2716"/>
                    <a:pt x="1654" y="2703"/>
                    <a:pt x="1751" y="2674"/>
                  </a:cubicBezTo>
                  <a:cubicBezTo>
                    <a:pt x="1945" y="2615"/>
                    <a:pt x="2081" y="2537"/>
                    <a:pt x="2237" y="2421"/>
                  </a:cubicBezTo>
                  <a:cubicBezTo>
                    <a:pt x="2295" y="2382"/>
                    <a:pt x="2334" y="2324"/>
                    <a:pt x="2373" y="2285"/>
                  </a:cubicBezTo>
                  <a:cubicBezTo>
                    <a:pt x="2431" y="2226"/>
                    <a:pt x="2470" y="2187"/>
                    <a:pt x="2509" y="2110"/>
                  </a:cubicBezTo>
                  <a:cubicBezTo>
                    <a:pt x="2606" y="1935"/>
                    <a:pt x="2665" y="1759"/>
                    <a:pt x="2684" y="1546"/>
                  </a:cubicBezTo>
                  <a:cubicBezTo>
                    <a:pt x="2684" y="1370"/>
                    <a:pt x="2645" y="1215"/>
                    <a:pt x="2587" y="1059"/>
                  </a:cubicBezTo>
                  <a:cubicBezTo>
                    <a:pt x="2548" y="904"/>
                    <a:pt x="2470" y="748"/>
                    <a:pt x="2353" y="631"/>
                  </a:cubicBezTo>
                  <a:cubicBezTo>
                    <a:pt x="2334" y="612"/>
                    <a:pt x="2315" y="593"/>
                    <a:pt x="2295" y="573"/>
                  </a:cubicBezTo>
                  <a:cubicBezTo>
                    <a:pt x="2256" y="534"/>
                    <a:pt x="2237" y="495"/>
                    <a:pt x="2217" y="456"/>
                  </a:cubicBezTo>
                  <a:cubicBezTo>
                    <a:pt x="2140" y="359"/>
                    <a:pt x="2042" y="281"/>
                    <a:pt x="1945" y="204"/>
                  </a:cubicBezTo>
                  <a:cubicBezTo>
                    <a:pt x="1867" y="165"/>
                    <a:pt x="1770" y="126"/>
                    <a:pt x="1692" y="87"/>
                  </a:cubicBezTo>
                  <a:cubicBezTo>
                    <a:pt x="1653" y="67"/>
                    <a:pt x="1614" y="67"/>
                    <a:pt x="1595" y="48"/>
                  </a:cubicBezTo>
                  <a:cubicBezTo>
                    <a:pt x="1498" y="28"/>
                    <a:pt x="1400" y="9"/>
                    <a:pt x="1323" y="9"/>
                  </a:cubicBezTo>
                  <a:cubicBezTo>
                    <a:pt x="1294" y="3"/>
                    <a:pt x="1266" y="1"/>
                    <a:pt x="1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-6374225" y="2142088"/>
              <a:ext cx="61300" cy="57925"/>
            </a:xfrm>
            <a:custGeom>
              <a:avLst/>
              <a:gdLst/>
              <a:ahLst/>
              <a:cxnLst/>
              <a:rect l="l" t="t" r="r" b="b"/>
              <a:pathLst>
                <a:path w="2452" h="2317" extrusionOk="0">
                  <a:moveTo>
                    <a:pt x="1715" y="1"/>
                  </a:moveTo>
                  <a:cubicBezTo>
                    <a:pt x="1676" y="1"/>
                    <a:pt x="1636" y="5"/>
                    <a:pt x="1595" y="13"/>
                  </a:cubicBezTo>
                  <a:cubicBezTo>
                    <a:pt x="1537" y="13"/>
                    <a:pt x="1479" y="13"/>
                    <a:pt x="1420" y="33"/>
                  </a:cubicBezTo>
                  <a:cubicBezTo>
                    <a:pt x="1362" y="33"/>
                    <a:pt x="1304" y="13"/>
                    <a:pt x="1245" y="13"/>
                  </a:cubicBezTo>
                  <a:cubicBezTo>
                    <a:pt x="1219" y="7"/>
                    <a:pt x="1193" y="5"/>
                    <a:pt x="1167" y="5"/>
                  </a:cubicBezTo>
                  <a:cubicBezTo>
                    <a:pt x="1114" y="5"/>
                    <a:pt x="1057" y="13"/>
                    <a:pt x="992" y="13"/>
                  </a:cubicBezTo>
                  <a:cubicBezTo>
                    <a:pt x="973" y="33"/>
                    <a:pt x="954" y="33"/>
                    <a:pt x="934" y="33"/>
                  </a:cubicBezTo>
                  <a:cubicBezTo>
                    <a:pt x="856" y="52"/>
                    <a:pt x="759" y="91"/>
                    <a:pt x="681" y="111"/>
                  </a:cubicBezTo>
                  <a:cubicBezTo>
                    <a:pt x="584" y="149"/>
                    <a:pt x="506" y="227"/>
                    <a:pt x="409" y="286"/>
                  </a:cubicBezTo>
                  <a:cubicBezTo>
                    <a:pt x="390" y="305"/>
                    <a:pt x="390" y="324"/>
                    <a:pt x="370" y="344"/>
                  </a:cubicBezTo>
                  <a:cubicBezTo>
                    <a:pt x="312" y="402"/>
                    <a:pt x="253" y="461"/>
                    <a:pt x="195" y="538"/>
                  </a:cubicBezTo>
                  <a:cubicBezTo>
                    <a:pt x="176" y="577"/>
                    <a:pt x="137" y="636"/>
                    <a:pt x="117" y="675"/>
                  </a:cubicBezTo>
                  <a:cubicBezTo>
                    <a:pt x="98" y="733"/>
                    <a:pt x="59" y="772"/>
                    <a:pt x="59" y="830"/>
                  </a:cubicBezTo>
                  <a:cubicBezTo>
                    <a:pt x="39" y="908"/>
                    <a:pt x="20" y="1005"/>
                    <a:pt x="1" y="1083"/>
                  </a:cubicBezTo>
                  <a:cubicBezTo>
                    <a:pt x="1" y="1161"/>
                    <a:pt x="20" y="1258"/>
                    <a:pt x="20" y="1336"/>
                  </a:cubicBezTo>
                  <a:cubicBezTo>
                    <a:pt x="39" y="1433"/>
                    <a:pt x="78" y="1530"/>
                    <a:pt x="117" y="1628"/>
                  </a:cubicBezTo>
                  <a:cubicBezTo>
                    <a:pt x="156" y="1725"/>
                    <a:pt x="234" y="1803"/>
                    <a:pt x="292" y="1880"/>
                  </a:cubicBezTo>
                  <a:cubicBezTo>
                    <a:pt x="331" y="1919"/>
                    <a:pt x="370" y="1958"/>
                    <a:pt x="409" y="1997"/>
                  </a:cubicBezTo>
                  <a:cubicBezTo>
                    <a:pt x="448" y="2036"/>
                    <a:pt x="487" y="2075"/>
                    <a:pt x="526" y="2094"/>
                  </a:cubicBezTo>
                  <a:cubicBezTo>
                    <a:pt x="545" y="2114"/>
                    <a:pt x="565" y="2114"/>
                    <a:pt x="584" y="2133"/>
                  </a:cubicBezTo>
                  <a:cubicBezTo>
                    <a:pt x="662" y="2172"/>
                    <a:pt x="740" y="2211"/>
                    <a:pt x="817" y="2231"/>
                  </a:cubicBezTo>
                  <a:cubicBezTo>
                    <a:pt x="837" y="2250"/>
                    <a:pt x="856" y="2250"/>
                    <a:pt x="895" y="2269"/>
                  </a:cubicBezTo>
                  <a:cubicBezTo>
                    <a:pt x="973" y="2289"/>
                    <a:pt x="1051" y="2289"/>
                    <a:pt x="1148" y="2308"/>
                  </a:cubicBezTo>
                  <a:cubicBezTo>
                    <a:pt x="1177" y="2314"/>
                    <a:pt x="1207" y="2316"/>
                    <a:pt x="1238" y="2316"/>
                  </a:cubicBezTo>
                  <a:cubicBezTo>
                    <a:pt x="1312" y="2316"/>
                    <a:pt x="1391" y="2303"/>
                    <a:pt x="1459" y="2289"/>
                  </a:cubicBezTo>
                  <a:cubicBezTo>
                    <a:pt x="1479" y="2289"/>
                    <a:pt x="1498" y="2289"/>
                    <a:pt x="1518" y="2269"/>
                  </a:cubicBezTo>
                  <a:cubicBezTo>
                    <a:pt x="1595" y="2250"/>
                    <a:pt x="1673" y="2231"/>
                    <a:pt x="1751" y="2192"/>
                  </a:cubicBezTo>
                  <a:cubicBezTo>
                    <a:pt x="1848" y="2153"/>
                    <a:pt x="1946" y="2075"/>
                    <a:pt x="2023" y="2017"/>
                  </a:cubicBezTo>
                  <a:cubicBezTo>
                    <a:pt x="2082" y="1958"/>
                    <a:pt x="2140" y="1880"/>
                    <a:pt x="2198" y="1822"/>
                  </a:cubicBezTo>
                  <a:cubicBezTo>
                    <a:pt x="2218" y="1803"/>
                    <a:pt x="2218" y="1783"/>
                    <a:pt x="2237" y="1764"/>
                  </a:cubicBezTo>
                  <a:cubicBezTo>
                    <a:pt x="2373" y="1550"/>
                    <a:pt x="2451" y="1316"/>
                    <a:pt x="2451" y="1083"/>
                  </a:cubicBezTo>
                  <a:cubicBezTo>
                    <a:pt x="2451" y="966"/>
                    <a:pt x="2451" y="830"/>
                    <a:pt x="2412" y="733"/>
                  </a:cubicBezTo>
                  <a:cubicBezTo>
                    <a:pt x="2393" y="636"/>
                    <a:pt x="2373" y="558"/>
                    <a:pt x="2335" y="480"/>
                  </a:cubicBezTo>
                  <a:cubicBezTo>
                    <a:pt x="2315" y="441"/>
                    <a:pt x="2315" y="422"/>
                    <a:pt x="2296" y="402"/>
                  </a:cubicBezTo>
                  <a:cubicBezTo>
                    <a:pt x="2257" y="305"/>
                    <a:pt x="2198" y="227"/>
                    <a:pt x="2121" y="188"/>
                  </a:cubicBezTo>
                  <a:cubicBezTo>
                    <a:pt x="2043" y="111"/>
                    <a:pt x="1965" y="72"/>
                    <a:pt x="1868" y="33"/>
                  </a:cubicBezTo>
                  <a:cubicBezTo>
                    <a:pt x="1822" y="10"/>
                    <a:pt x="1770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-6248775" y="2262513"/>
              <a:ext cx="63725" cy="54000"/>
            </a:xfrm>
            <a:custGeom>
              <a:avLst/>
              <a:gdLst/>
              <a:ahLst/>
              <a:cxnLst/>
              <a:rect l="l" t="t" r="r" b="b"/>
              <a:pathLst>
                <a:path w="2549" h="2160" extrusionOk="0">
                  <a:moveTo>
                    <a:pt x="1099" y="1"/>
                  </a:moveTo>
                  <a:cubicBezTo>
                    <a:pt x="848" y="1"/>
                    <a:pt x="598" y="83"/>
                    <a:pt x="428" y="253"/>
                  </a:cubicBezTo>
                  <a:cubicBezTo>
                    <a:pt x="78" y="584"/>
                    <a:pt x="1" y="1128"/>
                    <a:pt x="234" y="1537"/>
                  </a:cubicBezTo>
                  <a:cubicBezTo>
                    <a:pt x="331" y="1712"/>
                    <a:pt x="467" y="1887"/>
                    <a:pt x="642" y="1984"/>
                  </a:cubicBezTo>
                  <a:cubicBezTo>
                    <a:pt x="837" y="2081"/>
                    <a:pt x="1031" y="2159"/>
                    <a:pt x="1245" y="2159"/>
                  </a:cubicBezTo>
                  <a:cubicBezTo>
                    <a:pt x="1479" y="2140"/>
                    <a:pt x="1693" y="2101"/>
                    <a:pt x="1887" y="1984"/>
                  </a:cubicBezTo>
                  <a:cubicBezTo>
                    <a:pt x="2101" y="1867"/>
                    <a:pt x="2237" y="1731"/>
                    <a:pt x="2373" y="1556"/>
                  </a:cubicBezTo>
                  <a:cubicBezTo>
                    <a:pt x="2529" y="1362"/>
                    <a:pt x="2548" y="1031"/>
                    <a:pt x="2432" y="837"/>
                  </a:cubicBezTo>
                  <a:cubicBezTo>
                    <a:pt x="2373" y="720"/>
                    <a:pt x="2315" y="623"/>
                    <a:pt x="2257" y="525"/>
                  </a:cubicBezTo>
                  <a:cubicBezTo>
                    <a:pt x="2159" y="350"/>
                    <a:pt x="2023" y="214"/>
                    <a:pt x="1829" y="156"/>
                  </a:cubicBezTo>
                  <a:cubicBezTo>
                    <a:pt x="1774" y="142"/>
                    <a:pt x="1719" y="128"/>
                    <a:pt x="1664" y="128"/>
                  </a:cubicBezTo>
                  <a:cubicBezTo>
                    <a:pt x="1641" y="128"/>
                    <a:pt x="1618" y="131"/>
                    <a:pt x="1595" y="136"/>
                  </a:cubicBezTo>
                  <a:cubicBezTo>
                    <a:pt x="1556" y="98"/>
                    <a:pt x="1498" y="78"/>
                    <a:pt x="1459" y="59"/>
                  </a:cubicBezTo>
                  <a:cubicBezTo>
                    <a:pt x="1345" y="20"/>
                    <a:pt x="1222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-6271300" y="2176263"/>
              <a:ext cx="43125" cy="34900"/>
            </a:xfrm>
            <a:custGeom>
              <a:avLst/>
              <a:gdLst/>
              <a:ahLst/>
              <a:cxnLst/>
              <a:rect l="l" t="t" r="r" b="b"/>
              <a:pathLst>
                <a:path w="1725" h="1396" extrusionOk="0">
                  <a:moveTo>
                    <a:pt x="828" y="1"/>
                  </a:moveTo>
                  <a:cubicBezTo>
                    <a:pt x="558" y="1"/>
                    <a:pt x="293" y="142"/>
                    <a:pt x="182" y="475"/>
                  </a:cubicBezTo>
                  <a:cubicBezTo>
                    <a:pt x="1" y="1018"/>
                    <a:pt x="456" y="1396"/>
                    <a:pt x="898" y="1396"/>
                  </a:cubicBezTo>
                  <a:cubicBezTo>
                    <a:pt x="1168" y="1396"/>
                    <a:pt x="1433" y="1254"/>
                    <a:pt x="1543" y="922"/>
                  </a:cubicBezTo>
                  <a:cubicBezTo>
                    <a:pt x="1724" y="379"/>
                    <a:pt x="1269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-6371800" y="1955488"/>
              <a:ext cx="57400" cy="56450"/>
            </a:xfrm>
            <a:custGeom>
              <a:avLst/>
              <a:gdLst/>
              <a:ahLst/>
              <a:cxnLst/>
              <a:rect l="l" t="t" r="r" b="b"/>
              <a:pathLst>
                <a:path w="2296" h="2258" extrusionOk="0">
                  <a:moveTo>
                    <a:pt x="1491" y="1"/>
                  </a:moveTo>
                  <a:cubicBezTo>
                    <a:pt x="1388" y="1"/>
                    <a:pt x="1278" y="14"/>
                    <a:pt x="1168" y="28"/>
                  </a:cubicBezTo>
                  <a:cubicBezTo>
                    <a:pt x="1012" y="28"/>
                    <a:pt x="876" y="87"/>
                    <a:pt x="740" y="145"/>
                  </a:cubicBezTo>
                  <a:cubicBezTo>
                    <a:pt x="701" y="164"/>
                    <a:pt x="662" y="184"/>
                    <a:pt x="623" y="203"/>
                  </a:cubicBezTo>
                  <a:cubicBezTo>
                    <a:pt x="545" y="262"/>
                    <a:pt x="448" y="300"/>
                    <a:pt x="390" y="378"/>
                  </a:cubicBezTo>
                  <a:cubicBezTo>
                    <a:pt x="234" y="514"/>
                    <a:pt x="156" y="651"/>
                    <a:pt x="79" y="845"/>
                  </a:cubicBezTo>
                  <a:cubicBezTo>
                    <a:pt x="1" y="1040"/>
                    <a:pt x="1" y="1234"/>
                    <a:pt x="20" y="1429"/>
                  </a:cubicBezTo>
                  <a:cubicBezTo>
                    <a:pt x="40" y="1506"/>
                    <a:pt x="79" y="1604"/>
                    <a:pt x="98" y="1681"/>
                  </a:cubicBezTo>
                  <a:cubicBezTo>
                    <a:pt x="137" y="1779"/>
                    <a:pt x="195" y="1856"/>
                    <a:pt x="254" y="1934"/>
                  </a:cubicBezTo>
                  <a:cubicBezTo>
                    <a:pt x="293" y="1954"/>
                    <a:pt x="331" y="1993"/>
                    <a:pt x="351" y="2012"/>
                  </a:cubicBezTo>
                  <a:cubicBezTo>
                    <a:pt x="390" y="2051"/>
                    <a:pt x="429" y="2090"/>
                    <a:pt x="468" y="2109"/>
                  </a:cubicBezTo>
                  <a:cubicBezTo>
                    <a:pt x="623" y="2207"/>
                    <a:pt x="720" y="2226"/>
                    <a:pt x="895" y="2245"/>
                  </a:cubicBezTo>
                  <a:cubicBezTo>
                    <a:pt x="938" y="2254"/>
                    <a:pt x="980" y="2258"/>
                    <a:pt x="1021" y="2258"/>
                  </a:cubicBezTo>
                  <a:cubicBezTo>
                    <a:pt x="1166" y="2258"/>
                    <a:pt x="1299" y="2209"/>
                    <a:pt x="1421" y="2148"/>
                  </a:cubicBezTo>
                  <a:cubicBezTo>
                    <a:pt x="1518" y="2129"/>
                    <a:pt x="1596" y="2070"/>
                    <a:pt x="1673" y="1993"/>
                  </a:cubicBezTo>
                  <a:cubicBezTo>
                    <a:pt x="1732" y="1954"/>
                    <a:pt x="1771" y="1895"/>
                    <a:pt x="1810" y="1837"/>
                  </a:cubicBezTo>
                  <a:cubicBezTo>
                    <a:pt x="1829" y="1818"/>
                    <a:pt x="1849" y="1798"/>
                    <a:pt x="1849" y="1798"/>
                  </a:cubicBezTo>
                  <a:cubicBezTo>
                    <a:pt x="1926" y="1662"/>
                    <a:pt x="1985" y="1506"/>
                    <a:pt x="1985" y="1351"/>
                  </a:cubicBezTo>
                  <a:cubicBezTo>
                    <a:pt x="1985" y="1331"/>
                    <a:pt x="1985" y="1312"/>
                    <a:pt x="1985" y="1312"/>
                  </a:cubicBezTo>
                  <a:cubicBezTo>
                    <a:pt x="2024" y="1292"/>
                    <a:pt x="2043" y="1273"/>
                    <a:pt x="2062" y="1254"/>
                  </a:cubicBezTo>
                  <a:cubicBezTo>
                    <a:pt x="2140" y="1195"/>
                    <a:pt x="2199" y="1117"/>
                    <a:pt x="2218" y="1020"/>
                  </a:cubicBezTo>
                  <a:cubicBezTo>
                    <a:pt x="2276" y="942"/>
                    <a:pt x="2296" y="845"/>
                    <a:pt x="2296" y="748"/>
                  </a:cubicBezTo>
                  <a:cubicBezTo>
                    <a:pt x="2296" y="573"/>
                    <a:pt x="2257" y="378"/>
                    <a:pt x="2121" y="242"/>
                  </a:cubicBezTo>
                  <a:cubicBezTo>
                    <a:pt x="1985" y="106"/>
                    <a:pt x="1829" y="9"/>
                    <a:pt x="1615" y="9"/>
                  </a:cubicBezTo>
                  <a:cubicBezTo>
                    <a:pt x="1575" y="3"/>
                    <a:pt x="1534" y="1"/>
                    <a:pt x="1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-6439375" y="2026863"/>
              <a:ext cx="42325" cy="40200"/>
            </a:xfrm>
            <a:custGeom>
              <a:avLst/>
              <a:gdLst/>
              <a:ahLst/>
              <a:cxnLst/>
              <a:rect l="l" t="t" r="r" b="b"/>
              <a:pathLst>
                <a:path w="1693" h="1608" extrusionOk="0">
                  <a:moveTo>
                    <a:pt x="685" y="0"/>
                  </a:moveTo>
                  <a:cubicBezTo>
                    <a:pt x="645" y="0"/>
                    <a:pt x="605" y="5"/>
                    <a:pt x="564" y="13"/>
                  </a:cubicBezTo>
                  <a:cubicBezTo>
                    <a:pt x="506" y="52"/>
                    <a:pt x="448" y="71"/>
                    <a:pt x="389" y="91"/>
                  </a:cubicBezTo>
                  <a:cubicBezTo>
                    <a:pt x="292" y="130"/>
                    <a:pt x="195" y="227"/>
                    <a:pt x="117" y="324"/>
                  </a:cubicBezTo>
                  <a:cubicBezTo>
                    <a:pt x="98" y="382"/>
                    <a:pt x="78" y="441"/>
                    <a:pt x="39" y="499"/>
                  </a:cubicBezTo>
                  <a:cubicBezTo>
                    <a:pt x="0" y="616"/>
                    <a:pt x="0" y="752"/>
                    <a:pt x="20" y="869"/>
                  </a:cubicBezTo>
                  <a:cubicBezTo>
                    <a:pt x="20" y="869"/>
                    <a:pt x="20" y="888"/>
                    <a:pt x="20" y="888"/>
                  </a:cubicBezTo>
                  <a:cubicBezTo>
                    <a:pt x="39" y="946"/>
                    <a:pt x="59" y="1005"/>
                    <a:pt x="98" y="1063"/>
                  </a:cubicBezTo>
                  <a:cubicBezTo>
                    <a:pt x="98" y="1083"/>
                    <a:pt x="98" y="1083"/>
                    <a:pt x="98" y="1083"/>
                  </a:cubicBezTo>
                  <a:cubicBezTo>
                    <a:pt x="98" y="1083"/>
                    <a:pt x="98" y="1102"/>
                    <a:pt x="98" y="1102"/>
                  </a:cubicBezTo>
                  <a:lnTo>
                    <a:pt x="117" y="1102"/>
                  </a:lnTo>
                  <a:cubicBezTo>
                    <a:pt x="137" y="1160"/>
                    <a:pt x="175" y="1219"/>
                    <a:pt x="214" y="1277"/>
                  </a:cubicBezTo>
                  <a:cubicBezTo>
                    <a:pt x="234" y="1277"/>
                    <a:pt x="234" y="1296"/>
                    <a:pt x="253" y="1296"/>
                  </a:cubicBezTo>
                  <a:cubicBezTo>
                    <a:pt x="292" y="1355"/>
                    <a:pt x="350" y="1413"/>
                    <a:pt x="409" y="1452"/>
                  </a:cubicBezTo>
                  <a:cubicBezTo>
                    <a:pt x="487" y="1491"/>
                    <a:pt x="564" y="1530"/>
                    <a:pt x="623" y="1549"/>
                  </a:cubicBezTo>
                  <a:cubicBezTo>
                    <a:pt x="642" y="1569"/>
                    <a:pt x="662" y="1569"/>
                    <a:pt x="662" y="1569"/>
                  </a:cubicBezTo>
                  <a:cubicBezTo>
                    <a:pt x="739" y="1588"/>
                    <a:pt x="817" y="1608"/>
                    <a:pt x="895" y="1608"/>
                  </a:cubicBezTo>
                  <a:cubicBezTo>
                    <a:pt x="973" y="1608"/>
                    <a:pt x="1051" y="1608"/>
                    <a:pt x="1128" y="1588"/>
                  </a:cubicBezTo>
                  <a:cubicBezTo>
                    <a:pt x="1226" y="1569"/>
                    <a:pt x="1303" y="1549"/>
                    <a:pt x="1381" y="1491"/>
                  </a:cubicBezTo>
                  <a:cubicBezTo>
                    <a:pt x="1459" y="1433"/>
                    <a:pt x="1517" y="1374"/>
                    <a:pt x="1576" y="1296"/>
                  </a:cubicBezTo>
                  <a:cubicBezTo>
                    <a:pt x="1634" y="1219"/>
                    <a:pt x="1673" y="1121"/>
                    <a:pt x="1673" y="1024"/>
                  </a:cubicBezTo>
                  <a:cubicBezTo>
                    <a:pt x="1692" y="927"/>
                    <a:pt x="1692" y="849"/>
                    <a:pt x="1673" y="752"/>
                  </a:cubicBezTo>
                  <a:cubicBezTo>
                    <a:pt x="1654" y="694"/>
                    <a:pt x="1634" y="635"/>
                    <a:pt x="1615" y="577"/>
                  </a:cubicBezTo>
                  <a:cubicBezTo>
                    <a:pt x="1556" y="460"/>
                    <a:pt x="1479" y="382"/>
                    <a:pt x="1381" y="305"/>
                  </a:cubicBezTo>
                  <a:cubicBezTo>
                    <a:pt x="1323" y="285"/>
                    <a:pt x="1284" y="266"/>
                    <a:pt x="1245" y="246"/>
                  </a:cubicBezTo>
                  <a:cubicBezTo>
                    <a:pt x="1206" y="188"/>
                    <a:pt x="1167" y="149"/>
                    <a:pt x="1109" y="130"/>
                  </a:cubicBezTo>
                  <a:cubicBezTo>
                    <a:pt x="1031" y="71"/>
                    <a:pt x="953" y="32"/>
                    <a:pt x="856" y="32"/>
                  </a:cubicBezTo>
                  <a:cubicBezTo>
                    <a:pt x="799" y="9"/>
                    <a:pt x="742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-6250725" y="1965713"/>
              <a:ext cx="42825" cy="38150"/>
            </a:xfrm>
            <a:custGeom>
              <a:avLst/>
              <a:gdLst/>
              <a:ahLst/>
              <a:cxnLst/>
              <a:rect l="l" t="t" r="r" b="b"/>
              <a:pathLst>
                <a:path w="1713" h="1526" extrusionOk="0">
                  <a:moveTo>
                    <a:pt x="740" y="1"/>
                  </a:moveTo>
                  <a:cubicBezTo>
                    <a:pt x="714" y="1"/>
                    <a:pt x="688" y="3"/>
                    <a:pt x="662" y="8"/>
                  </a:cubicBezTo>
                  <a:cubicBezTo>
                    <a:pt x="565" y="8"/>
                    <a:pt x="487" y="28"/>
                    <a:pt x="390" y="86"/>
                  </a:cubicBezTo>
                  <a:cubicBezTo>
                    <a:pt x="312" y="125"/>
                    <a:pt x="234" y="183"/>
                    <a:pt x="176" y="261"/>
                  </a:cubicBezTo>
                  <a:cubicBezTo>
                    <a:pt x="117" y="319"/>
                    <a:pt x="59" y="397"/>
                    <a:pt x="40" y="494"/>
                  </a:cubicBezTo>
                  <a:cubicBezTo>
                    <a:pt x="20" y="553"/>
                    <a:pt x="20" y="611"/>
                    <a:pt x="1" y="689"/>
                  </a:cubicBezTo>
                  <a:cubicBezTo>
                    <a:pt x="1" y="806"/>
                    <a:pt x="20" y="922"/>
                    <a:pt x="79" y="1039"/>
                  </a:cubicBezTo>
                  <a:cubicBezTo>
                    <a:pt x="117" y="1097"/>
                    <a:pt x="156" y="1136"/>
                    <a:pt x="176" y="1195"/>
                  </a:cubicBezTo>
                  <a:cubicBezTo>
                    <a:pt x="273" y="1292"/>
                    <a:pt x="370" y="1350"/>
                    <a:pt x="487" y="1389"/>
                  </a:cubicBezTo>
                  <a:lnTo>
                    <a:pt x="779" y="1486"/>
                  </a:lnTo>
                  <a:cubicBezTo>
                    <a:pt x="876" y="1525"/>
                    <a:pt x="954" y="1525"/>
                    <a:pt x="1051" y="1525"/>
                  </a:cubicBezTo>
                  <a:cubicBezTo>
                    <a:pt x="1148" y="1525"/>
                    <a:pt x="1245" y="1506"/>
                    <a:pt x="1323" y="1447"/>
                  </a:cubicBezTo>
                  <a:cubicBezTo>
                    <a:pt x="1401" y="1409"/>
                    <a:pt x="1479" y="1350"/>
                    <a:pt x="1537" y="1272"/>
                  </a:cubicBezTo>
                  <a:cubicBezTo>
                    <a:pt x="1596" y="1214"/>
                    <a:pt x="1654" y="1136"/>
                    <a:pt x="1673" y="1039"/>
                  </a:cubicBezTo>
                  <a:cubicBezTo>
                    <a:pt x="1693" y="981"/>
                    <a:pt x="1712" y="903"/>
                    <a:pt x="1712" y="845"/>
                  </a:cubicBezTo>
                  <a:cubicBezTo>
                    <a:pt x="1712" y="728"/>
                    <a:pt x="1693" y="611"/>
                    <a:pt x="1634" y="494"/>
                  </a:cubicBezTo>
                  <a:cubicBezTo>
                    <a:pt x="1615" y="436"/>
                    <a:pt x="1576" y="397"/>
                    <a:pt x="1537" y="339"/>
                  </a:cubicBezTo>
                  <a:cubicBezTo>
                    <a:pt x="1459" y="242"/>
                    <a:pt x="1343" y="183"/>
                    <a:pt x="1226" y="144"/>
                  </a:cubicBezTo>
                  <a:lnTo>
                    <a:pt x="934" y="47"/>
                  </a:lnTo>
                  <a:cubicBezTo>
                    <a:pt x="877" y="19"/>
                    <a:pt x="810" y="1"/>
                    <a:pt x="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-6396600" y="1832688"/>
              <a:ext cx="69575" cy="53700"/>
            </a:xfrm>
            <a:custGeom>
              <a:avLst/>
              <a:gdLst/>
              <a:ahLst/>
              <a:cxnLst/>
              <a:rect l="l" t="t" r="r" b="b"/>
              <a:pathLst>
                <a:path w="2783" h="2148" extrusionOk="0">
                  <a:moveTo>
                    <a:pt x="1207" y="0"/>
                  </a:moveTo>
                  <a:cubicBezTo>
                    <a:pt x="993" y="0"/>
                    <a:pt x="779" y="39"/>
                    <a:pt x="604" y="156"/>
                  </a:cubicBezTo>
                  <a:cubicBezTo>
                    <a:pt x="429" y="253"/>
                    <a:pt x="273" y="389"/>
                    <a:pt x="176" y="564"/>
                  </a:cubicBezTo>
                  <a:cubicBezTo>
                    <a:pt x="137" y="642"/>
                    <a:pt x="79" y="739"/>
                    <a:pt x="59" y="817"/>
                  </a:cubicBezTo>
                  <a:cubicBezTo>
                    <a:pt x="20" y="992"/>
                    <a:pt x="1" y="1128"/>
                    <a:pt x="40" y="1303"/>
                  </a:cubicBezTo>
                  <a:cubicBezTo>
                    <a:pt x="40" y="1381"/>
                    <a:pt x="79" y="1478"/>
                    <a:pt x="118" y="1556"/>
                  </a:cubicBezTo>
                  <a:cubicBezTo>
                    <a:pt x="195" y="1712"/>
                    <a:pt x="293" y="1809"/>
                    <a:pt x="429" y="1926"/>
                  </a:cubicBezTo>
                  <a:cubicBezTo>
                    <a:pt x="448" y="1945"/>
                    <a:pt x="468" y="1945"/>
                    <a:pt x="507" y="1964"/>
                  </a:cubicBezTo>
                  <a:cubicBezTo>
                    <a:pt x="565" y="2003"/>
                    <a:pt x="643" y="2042"/>
                    <a:pt x="721" y="2081"/>
                  </a:cubicBezTo>
                  <a:cubicBezTo>
                    <a:pt x="837" y="2120"/>
                    <a:pt x="954" y="2139"/>
                    <a:pt x="1071" y="2139"/>
                  </a:cubicBezTo>
                  <a:cubicBezTo>
                    <a:pt x="1116" y="2145"/>
                    <a:pt x="1163" y="2148"/>
                    <a:pt x="1211" y="2148"/>
                  </a:cubicBezTo>
                  <a:cubicBezTo>
                    <a:pt x="1327" y="2148"/>
                    <a:pt x="1447" y="2134"/>
                    <a:pt x="1557" y="2120"/>
                  </a:cubicBezTo>
                  <a:cubicBezTo>
                    <a:pt x="1926" y="2081"/>
                    <a:pt x="2257" y="1906"/>
                    <a:pt x="2529" y="1692"/>
                  </a:cubicBezTo>
                  <a:cubicBezTo>
                    <a:pt x="2607" y="1634"/>
                    <a:pt x="2665" y="1556"/>
                    <a:pt x="2704" y="1478"/>
                  </a:cubicBezTo>
                  <a:cubicBezTo>
                    <a:pt x="2743" y="1381"/>
                    <a:pt x="2782" y="1303"/>
                    <a:pt x="2782" y="1206"/>
                  </a:cubicBezTo>
                  <a:cubicBezTo>
                    <a:pt x="2782" y="1011"/>
                    <a:pt x="2724" y="836"/>
                    <a:pt x="2607" y="700"/>
                  </a:cubicBezTo>
                  <a:lnTo>
                    <a:pt x="2374" y="428"/>
                  </a:lnTo>
                  <a:cubicBezTo>
                    <a:pt x="2276" y="292"/>
                    <a:pt x="2082" y="214"/>
                    <a:pt x="1907" y="195"/>
                  </a:cubicBezTo>
                  <a:cubicBezTo>
                    <a:pt x="1849" y="156"/>
                    <a:pt x="1790" y="136"/>
                    <a:pt x="1712" y="97"/>
                  </a:cubicBezTo>
                  <a:cubicBezTo>
                    <a:pt x="1654" y="78"/>
                    <a:pt x="1596" y="58"/>
                    <a:pt x="1537" y="58"/>
                  </a:cubicBezTo>
                  <a:cubicBezTo>
                    <a:pt x="1440" y="20"/>
                    <a:pt x="1323" y="0"/>
                    <a:pt x="1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-6479725" y="1921038"/>
              <a:ext cx="38425" cy="42275"/>
            </a:xfrm>
            <a:custGeom>
              <a:avLst/>
              <a:gdLst/>
              <a:ahLst/>
              <a:cxnLst/>
              <a:rect l="l" t="t" r="r" b="b"/>
              <a:pathLst>
                <a:path w="1537" h="1691" extrusionOk="0">
                  <a:moveTo>
                    <a:pt x="801" y="0"/>
                  </a:moveTo>
                  <a:cubicBezTo>
                    <a:pt x="746" y="0"/>
                    <a:pt x="687" y="11"/>
                    <a:pt x="658" y="11"/>
                  </a:cubicBezTo>
                  <a:cubicBezTo>
                    <a:pt x="648" y="11"/>
                    <a:pt x="642" y="10"/>
                    <a:pt x="642" y="6"/>
                  </a:cubicBezTo>
                  <a:cubicBezTo>
                    <a:pt x="642" y="6"/>
                    <a:pt x="622" y="25"/>
                    <a:pt x="622" y="25"/>
                  </a:cubicBezTo>
                  <a:cubicBezTo>
                    <a:pt x="486" y="64"/>
                    <a:pt x="389" y="103"/>
                    <a:pt x="272" y="200"/>
                  </a:cubicBezTo>
                  <a:cubicBezTo>
                    <a:pt x="214" y="239"/>
                    <a:pt x="175" y="298"/>
                    <a:pt x="136" y="356"/>
                  </a:cubicBezTo>
                  <a:cubicBezTo>
                    <a:pt x="136" y="356"/>
                    <a:pt x="136" y="356"/>
                    <a:pt x="136" y="375"/>
                  </a:cubicBezTo>
                  <a:cubicBezTo>
                    <a:pt x="97" y="434"/>
                    <a:pt x="58" y="492"/>
                    <a:pt x="39" y="550"/>
                  </a:cubicBezTo>
                  <a:cubicBezTo>
                    <a:pt x="39" y="570"/>
                    <a:pt x="39" y="570"/>
                    <a:pt x="39" y="570"/>
                  </a:cubicBezTo>
                  <a:cubicBezTo>
                    <a:pt x="20" y="648"/>
                    <a:pt x="0" y="706"/>
                    <a:pt x="0" y="784"/>
                  </a:cubicBezTo>
                  <a:cubicBezTo>
                    <a:pt x="0" y="784"/>
                    <a:pt x="0" y="803"/>
                    <a:pt x="0" y="803"/>
                  </a:cubicBezTo>
                  <a:cubicBezTo>
                    <a:pt x="0" y="881"/>
                    <a:pt x="0" y="939"/>
                    <a:pt x="0" y="1017"/>
                  </a:cubicBezTo>
                  <a:cubicBezTo>
                    <a:pt x="0" y="1017"/>
                    <a:pt x="0" y="1017"/>
                    <a:pt x="0" y="1037"/>
                  </a:cubicBezTo>
                  <a:cubicBezTo>
                    <a:pt x="20" y="1037"/>
                    <a:pt x="20" y="1037"/>
                    <a:pt x="20" y="1056"/>
                  </a:cubicBezTo>
                  <a:cubicBezTo>
                    <a:pt x="39" y="1095"/>
                    <a:pt x="58" y="1173"/>
                    <a:pt x="78" y="1231"/>
                  </a:cubicBezTo>
                  <a:cubicBezTo>
                    <a:pt x="117" y="1290"/>
                    <a:pt x="195" y="1406"/>
                    <a:pt x="195" y="1406"/>
                  </a:cubicBezTo>
                  <a:cubicBezTo>
                    <a:pt x="195" y="1406"/>
                    <a:pt x="195" y="1426"/>
                    <a:pt x="214" y="1426"/>
                  </a:cubicBezTo>
                  <a:cubicBezTo>
                    <a:pt x="233" y="1445"/>
                    <a:pt x="253" y="1465"/>
                    <a:pt x="272" y="1484"/>
                  </a:cubicBezTo>
                  <a:cubicBezTo>
                    <a:pt x="311" y="1503"/>
                    <a:pt x="331" y="1523"/>
                    <a:pt x="350" y="1542"/>
                  </a:cubicBezTo>
                  <a:cubicBezTo>
                    <a:pt x="350" y="1542"/>
                    <a:pt x="350" y="1562"/>
                    <a:pt x="370" y="1562"/>
                  </a:cubicBezTo>
                  <a:cubicBezTo>
                    <a:pt x="428" y="1601"/>
                    <a:pt x="486" y="1620"/>
                    <a:pt x="545" y="1640"/>
                  </a:cubicBezTo>
                  <a:cubicBezTo>
                    <a:pt x="643" y="1677"/>
                    <a:pt x="726" y="1690"/>
                    <a:pt x="814" y="1690"/>
                  </a:cubicBezTo>
                  <a:cubicBezTo>
                    <a:pt x="864" y="1690"/>
                    <a:pt x="916" y="1686"/>
                    <a:pt x="973" y="1678"/>
                  </a:cubicBezTo>
                  <a:cubicBezTo>
                    <a:pt x="1050" y="1659"/>
                    <a:pt x="1148" y="1620"/>
                    <a:pt x="1206" y="1562"/>
                  </a:cubicBezTo>
                  <a:cubicBezTo>
                    <a:pt x="1303" y="1523"/>
                    <a:pt x="1362" y="1445"/>
                    <a:pt x="1420" y="1367"/>
                  </a:cubicBezTo>
                  <a:cubicBezTo>
                    <a:pt x="1478" y="1290"/>
                    <a:pt x="1498" y="1192"/>
                    <a:pt x="1517" y="1095"/>
                  </a:cubicBezTo>
                  <a:cubicBezTo>
                    <a:pt x="1537" y="1017"/>
                    <a:pt x="1537" y="920"/>
                    <a:pt x="1517" y="823"/>
                  </a:cubicBezTo>
                  <a:cubicBezTo>
                    <a:pt x="1517" y="803"/>
                    <a:pt x="1517" y="784"/>
                    <a:pt x="1517" y="745"/>
                  </a:cubicBezTo>
                  <a:cubicBezTo>
                    <a:pt x="1517" y="687"/>
                    <a:pt x="1517" y="628"/>
                    <a:pt x="1517" y="570"/>
                  </a:cubicBezTo>
                  <a:cubicBezTo>
                    <a:pt x="1478" y="434"/>
                    <a:pt x="1420" y="336"/>
                    <a:pt x="1342" y="239"/>
                  </a:cubicBezTo>
                  <a:cubicBezTo>
                    <a:pt x="1303" y="200"/>
                    <a:pt x="1264" y="161"/>
                    <a:pt x="1206" y="123"/>
                  </a:cubicBezTo>
                  <a:cubicBezTo>
                    <a:pt x="1089" y="45"/>
                    <a:pt x="973" y="6"/>
                    <a:pt x="856" y="6"/>
                  </a:cubicBezTo>
                  <a:cubicBezTo>
                    <a:pt x="839" y="2"/>
                    <a:pt x="820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-6523000" y="1806788"/>
              <a:ext cx="42800" cy="41950"/>
            </a:xfrm>
            <a:custGeom>
              <a:avLst/>
              <a:gdLst/>
              <a:ahLst/>
              <a:cxnLst/>
              <a:rect l="l" t="t" r="r" b="b"/>
              <a:pathLst>
                <a:path w="1712" h="1678" extrusionOk="0">
                  <a:moveTo>
                    <a:pt x="960" y="0"/>
                  </a:moveTo>
                  <a:cubicBezTo>
                    <a:pt x="853" y="0"/>
                    <a:pt x="757" y="35"/>
                    <a:pt x="661" y="83"/>
                  </a:cubicBezTo>
                  <a:lnTo>
                    <a:pt x="486" y="161"/>
                  </a:lnTo>
                  <a:cubicBezTo>
                    <a:pt x="467" y="161"/>
                    <a:pt x="467" y="180"/>
                    <a:pt x="447" y="180"/>
                  </a:cubicBezTo>
                  <a:cubicBezTo>
                    <a:pt x="447" y="180"/>
                    <a:pt x="428" y="200"/>
                    <a:pt x="428" y="200"/>
                  </a:cubicBezTo>
                  <a:cubicBezTo>
                    <a:pt x="311" y="258"/>
                    <a:pt x="214" y="336"/>
                    <a:pt x="136" y="453"/>
                  </a:cubicBezTo>
                  <a:cubicBezTo>
                    <a:pt x="58" y="569"/>
                    <a:pt x="20" y="686"/>
                    <a:pt x="20" y="822"/>
                  </a:cubicBezTo>
                  <a:cubicBezTo>
                    <a:pt x="0" y="880"/>
                    <a:pt x="20" y="958"/>
                    <a:pt x="20" y="1017"/>
                  </a:cubicBezTo>
                  <a:cubicBezTo>
                    <a:pt x="58" y="1172"/>
                    <a:pt x="117" y="1269"/>
                    <a:pt x="214" y="1386"/>
                  </a:cubicBezTo>
                  <a:cubicBezTo>
                    <a:pt x="233" y="1406"/>
                    <a:pt x="272" y="1445"/>
                    <a:pt x="292" y="1464"/>
                  </a:cubicBezTo>
                  <a:cubicBezTo>
                    <a:pt x="311" y="1483"/>
                    <a:pt x="350" y="1522"/>
                    <a:pt x="370" y="1542"/>
                  </a:cubicBezTo>
                  <a:cubicBezTo>
                    <a:pt x="428" y="1561"/>
                    <a:pt x="506" y="1600"/>
                    <a:pt x="564" y="1620"/>
                  </a:cubicBezTo>
                  <a:cubicBezTo>
                    <a:pt x="564" y="1620"/>
                    <a:pt x="584" y="1639"/>
                    <a:pt x="584" y="1639"/>
                  </a:cubicBezTo>
                  <a:cubicBezTo>
                    <a:pt x="661" y="1658"/>
                    <a:pt x="720" y="1658"/>
                    <a:pt x="798" y="1678"/>
                  </a:cubicBezTo>
                  <a:lnTo>
                    <a:pt x="817" y="1678"/>
                  </a:lnTo>
                  <a:cubicBezTo>
                    <a:pt x="817" y="1678"/>
                    <a:pt x="953" y="1678"/>
                    <a:pt x="1031" y="1658"/>
                  </a:cubicBezTo>
                  <a:cubicBezTo>
                    <a:pt x="1050" y="1639"/>
                    <a:pt x="1167" y="1600"/>
                    <a:pt x="1206" y="1600"/>
                  </a:cubicBezTo>
                  <a:cubicBezTo>
                    <a:pt x="1206" y="1600"/>
                    <a:pt x="1206" y="1581"/>
                    <a:pt x="1206" y="1581"/>
                  </a:cubicBezTo>
                  <a:cubicBezTo>
                    <a:pt x="1362" y="1483"/>
                    <a:pt x="1381" y="1464"/>
                    <a:pt x="1498" y="1328"/>
                  </a:cubicBezTo>
                  <a:cubicBezTo>
                    <a:pt x="1537" y="1269"/>
                    <a:pt x="1575" y="1211"/>
                    <a:pt x="1595" y="1133"/>
                  </a:cubicBezTo>
                  <a:cubicBezTo>
                    <a:pt x="1614" y="1114"/>
                    <a:pt x="1614" y="1075"/>
                    <a:pt x="1614" y="1056"/>
                  </a:cubicBezTo>
                  <a:cubicBezTo>
                    <a:pt x="1634" y="1017"/>
                    <a:pt x="1653" y="978"/>
                    <a:pt x="1673" y="939"/>
                  </a:cubicBezTo>
                  <a:cubicBezTo>
                    <a:pt x="1692" y="842"/>
                    <a:pt x="1712" y="744"/>
                    <a:pt x="1692" y="667"/>
                  </a:cubicBezTo>
                  <a:cubicBezTo>
                    <a:pt x="1692" y="569"/>
                    <a:pt x="1673" y="472"/>
                    <a:pt x="1634" y="394"/>
                  </a:cubicBezTo>
                  <a:cubicBezTo>
                    <a:pt x="1595" y="336"/>
                    <a:pt x="1556" y="297"/>
                    <a:pt x="1517" y="239"/>
                  </a:cubicBezTo>
                  <a:cubicBezTo>
                    <a:pt x="1439" y="141"/>
                    <a:pt x="1342" y="83"/>
                    <a:pt x="1206" y="44"/>
                  </a:cubicBezTo>
                  <a:cubicBezTo>
                    <a:pt x="1148" y="25"/>
                    <a:pt x="1089" y="5"/>
                    <a:pt x="1031" y="5"/>
                  </a:cubicBezTo>
                  <a:cubicBezTo>
                    <a:pt x="1007" y="2"/>
                    <a:pt x="983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-6647000" y="1826313"/>
              <a:ext cx="50100" cy="47225"/>
            </a:xfrm>
            <a:custGeom>
              <a:avLst/>
              <a:gdLst/>
              <a:ahLst/>
              <a:cxnLst/>
              <a:rect l="l" t="t" r="r" b="b"/>
              <a:pathLst>
                <a:path w="2004" h="1889" extrusionOk="0">
                  <a:moveTo>
                    <a:pt x="1278" y="0"/>
                  </a:moveTo>
                  <a:cubicBezTo>
                    <a:pt x="1230" y="0"/>
                    <a:pt x="1181" y="7"/>
                    <a:pt x="1129" y="22"/>
                  </a:cubicBezTo>
                  <a:cubicBezTo>
                    <a:pt x="1031" y="41"/>
                    <a:pt x="915" y="80"/>
                    <a:pt x="798" y="138"/>
                  </a:cubicBezTo>
                  <a:cubicBezTo>
                    <a:pt x="778" y="158"/>
                    <a:pt x="740" y="177"/>
                    <a:pt x="720" y="177"/>
                  </a:cubicBezTo>
                  <a:cubicBezTo>
                    <a:pt x="642" y="236"/>
                    <a:pt x="565" y="294"/>
                    <a:pt x="506" y="333"/>
                  </a:cubicBezTo>
                  <a:cubicBezTo>
                    <a:pt x="448" y="372"/>
                    <a:pt x="409" y="411"/>
                    <a:pt x="370" y="469"/>
                  </a:cubicBezTo>
                  <a:cubicBezTo>
                    <a:pt x="273" y="547"/>
                    <a:pt x="195" y="644"/>
                    <a:pt x="137" y="741"/>
                  </a:cubicBezTo>
                  <a:cubicBezTo>
                    <a:pt x="78" y="819"/>
                    <a:pt x="39" y="916"/>
                    <a:pt x="20" y="1014"/>
                  </a:cubicBezTo>
                  <a:cubicBezTo>
                    <a:pt x="0" y="1111"/>
                    <a:pt x="0" y="1189"/>
                    <a:pt x="20" y="1286"/>
                  </a:cubicBezTo>
                  <a:cubicBezTo>
                    <a:pt x="39" y="1344"/>
                    <a:pt x="59" y="1403"/>
                    <a:pt x="78" y="1461"/>
                  </a:cubicBezTo>
                  <a:cubicBezTo>
                    <a:pt x="137" y="1578"/>
                    <a:pt x="214" y="1655"/>
                    <a:pt x="331" y="1733"/>
                  </a:cubicBezTo>
                  <a:cubicBezTo>
                    <a:pt x="389" y="1772"/>
                    <a:pt x="467" y="1811"/>
                    <a:pt x="526" y="1830"/>
                  </a:cubicBezTo>
                  <a:cubicBezTo>
                    <a:pt x="545" y="1830"/>
                    <a:pt x="565" y="1850"/>
                    <a:pt x="565" y="1850"/>
                  </a:cubicBezTo>
                  <a:cubicBezTo>
                    <a:pt x="662" y="1869"/>
                    <a:pt x="740" y="1889"/>
                    <a:pt x="837" y="1889"/>
                  </a:cubicBezTo>
                  <a:cubicBezTo>
                    <a:pt x="915" y="1889"/>
                    <a:pt x="992" y="1889"/>
                    <a:pt x="1051" y="1869"/>
                  </a:cubicBezTo>
                  <a:lnTo>
                    <a:pt x="1090" y="1869"/>
                  </a:lnTo>
                  <a:cubicBezTo>
                    <a:pt x="1187" y="1850"/>
                    <a:pt x="1265" y="1830"/>
                    <a:pt x="1342" y="1792"/>
                  </a:cubicBezTo>
                  <a:cubicBezTo>
                    <a:pt x="1440" y="1753"/>
                    <a:pt x="1498" y="1694"/>
                    <a:pt x="1556" y="1617"/>
                  </a:cubicBezTo>
                  <a:cubicBezTo>
                    <a:pt x="1634" y="1539"/>
                    <a:pt x="1673" y="1461"/>
                    <a:pt x="1712" y="1364"/>
                  </a:cubicBezTo>
                  <a:cubicBezTo>
                    <a:pt x="1712" y="1344"/>
                    <a:pt x="1731" y="1305"/>
                    <a:pt x="1731" y="1266"/>
                  </a:cubicBezTo>
                  <a:cubicBezTo>
                    <a:pt x="1790" y="1228"/>
                    <a:pt x="1848" y="1169"/>
                    <a:pt x="1887" y="1111"/>
                  </a:cubicBezTo>
                  <a:cubicBezTo>
                    <a:pt x="1945" y="1033"/>
                    <a:pt x="1965" y="936"/>
                    <a:pt x="1984" y="839"/>
                  </a:cubicBezTo>
                  <a:cubicBezTo>
                    <a:pt x="2004" y="761"/>
                    <a:pt x="2004" y="664"/>
                    <a:pt x="1984" y="566"/>
                  </a:cubicBezTo>
                  <a:cubicBezTo>
                    <a:pt x="1965" y="508"/>
                    <a:pt x="1945" y="450"/>
                    <a:pt x="1926" y="391"/>
                  </a:cubicBezTo>
                  <a:cubicBezTo>
                    <a:pt x="1868" y="275"/>
                    <a:pt x="1790" y="197"/>
                    <a:pt x="1673" y="119"/>
                  </a:cubicBezTo>
                  <a:cubicBezTo>
                    <a:pt x="1615" y="99"/>
                    <a:pt x="1576" y="61"/>
                    <a:pt x="1518" y="41"/>
                  </a:cubicBezTo>
                  <a:cubicBezTo>
                    <a:pt x="1433" y="17"/>
                    <a:pt x="1357" y="0"/>
                    <a:pt x="1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-6600800" y="1990713"/>
              <a:ext cx="46700" cy="46700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875" y="0"/>
                  </a:moveTo>
                  <a:cubicBezTo>
                    <a:pt x="759" y="0"/>
                    <a:pt x="642" y="20"/>
                    <a:pt x="525" y="78"/>
                  </a:cubicBezTo>
                  <a:lnTo>
                    <a:pt x="506" y="78"/>
                  </a:lnTo>
                  <a:cubicBezTo>
                    <a:pt x="506" y="78"/>
                    <a:pt x="486" y="78"/>
                    <a:pt x="486" y="97"/>
                  </a:cubicBezTo>
                  <a:cubicBezTo>
                    <a:pt x="448" y="117"/>
                    <a:pt x="389" y="156"/>
                    <a:pt x="331" y="195"/>
                  </a:cubicBezTo>
                  <a:cubicBezTo>
                    <a:pt x="331" y="195"/>
                    <a:pt x="311" y="214"/>
                    <a:pt x="292" y="233"/>
                  </a:cubicBezTo>
                  <a:cubicBezTo>
                    <a:pt x="253" y="272"/>
                    <a:pt x="214" y="331"/>
                    <a:pt x="175" y="370"/>
                  </a:cubicBezTo>
                  <a:cubicBezTo>
                    <a:pt x="175" y="370"/>
                    <a:pt x="175" y="370"/>
                    <a:pt x="175" y="389"/>
                  </a:cubicBezTo>
                  <a:lnTo>
                    <a:pt x="156" y="389"/>
                  </a:lnTo>
                  <a:cubicBezTo>
                    <a:pt x="117" y="467"/>
                    <a:pt x="78" y="525"/>
                    <a:pt x="59" y="603"/>
                  </a:cubicBezTo>
                  <a:cubicBezTo>
                    <a:pt x="39" y="622"/>
                    <a:pt x="39" y="642"/>
                    <a:pt x="39" y="642"/>
                  </a:cubicBezTo>
                  <a:cubicBezTo>
                    <a:pt x="20" y="720"/>
                    <a:pt x="20" y="798"/>
                    <a:pt x="0" y="856"/>
                  </a:cubicBezTo>
                  <a:cubicBezTo>
                    <a:pt x="0" y="856"/>
                    <a:pt x="0" y="875"/>
                    <a:pt x="0" y="875"/>
                  </a:cubicBezTo>
                  <a:cubicBezTo>
                    <a:pt x="0" y="953"/>
                    <a:pt x="0" y="1031"/>
                    <a:pt x="20" y="1109"/>
                  </a:cubicBezTo>
                  <a:cubicBezTo>
                    <a:pt x="20" y="1128"/>
                    <a:pt x="20" y="1128"/>
                    <a:pt x="20" y="1148"/>
                  </a:cubicBezTo>
                  <a:cubicBezTo>
                    <a:pt x="39" y="1206"/>
                    <a:pt x="59" y="1284"/>
                    <a:pt x="97" y="1342"/>
                  </a:cubicBezTo>
                  <a:cubicBezTo>
                    <a:pt x="97" y="1342"/>
                    <a:pt x="97" y="1362"/>
                    <a:pt x="97" y="1362"/>
                  </a:cubicBezTo>
                  <a:cubicBezTo>
                    <a:pt x="97" y="1362"/>
                    <a:pt x="97" y="1381"/>
                    <a:pt x="117" y="1381"/>
                  </a:cubicBezTo>
                  <a:cubicBezTo>
                    <a:pt x="136" y="1420"/>
                    <a:pt x="175" y="1498"/>
                    <a:pt x="214" y="1537"/>
                  </a:cubicBezTo>
                  <a:cubicBezTo>
                    <a:pt x="214" y="1537"/>
                    <a:pt x="214" y="1537"/>
                    <a:pt x="214" y="1556"/>
                  </a:cubicBezTo>
                  <a:cubicBezTo>
                    <a:pt x="331" y="1673"/>
                    <a:pt x="448" y="1731"/>
                    <a:pt x="603" y="1809"/>
                  </a:cubicBezTo>
                  <a:cubicBezTo>
                    <a:pt x="623" y="1809"/>
                    <a:pt x="642" y="1828"/>
                    <a:pt x="642" y="1828"/>
                  </a:cubicBezTo>
                  <a:cubicBezTo>
                    <a:pt x="720" y="1848"/>
                    <a:pt x="798" y="1867"/>
                    <a:pt x="875" y="1867"/>
                  </a:cubicBezTo>
                  <a:cubicBezTo>
                    <a:pt x="953" y="1867"/>
                    <a:pt x="1031" y="1848"/>
                    <a:pt x="1109" y="1848"/>
                  </a:cubicBezTo>
                  <a:cubicBezTo>
                    <a:pt x="1128" y="1848"/>
                    <a:pt x="1148" y="1848"/>
                    <a:pt x="1148" y="1828"/>
                  </a:cubicBezTo>
                  <a:cubicBezTo>
                    <a:pt x="1225" y="1809"/>
                    <a:pt x="1303" y="1789"/>
                    <a:pt x="1381" y="1751"/>
                  </a:cubicBezTo>
                  <a:cubicBezTo>
                    <a:pt x="1439" y="1712"/>
                    <a:pt x="1517" y="1673"/>
                    <a:pt x="1576" y="1634"/>
                  </a:cubicBezTo>
                  <a:cubicBezTo>
                    <a:pt x="1692" y="1517"/>
                    <a:pt x="1770" y="1381"/>
                    <a:pt x="1828" y="1225"/>
                  </a:cubicBezTo>
                  <a:cubicBezTo>
                    <a:pt x="1867" y="1148"/>
                    <a:pt x="1867" y="1050"/>
                    <a:pt x="1867" y="953"/>
                  </a:cubicBezTo>
                  <a:cubicBezTo>
                    <a:pt x="1867" y="856"/>
                    <a:pt x="1828" y="778"/>
                    <a:pt x="1790" y="681"/>
                  </a:cubicBezTo>
                  <a:cubicBezTo>
                    <a:pt x="1751" y="603"/>
                    <a:pt x="1692" y="525"/>
                    <a:pt x="1614" y="467"/>
                  </a:cubicBezTo>
                  <a:cubicBezTo>
                    <a:pt x="1576" y="428"/>
                    <a:pt x="1517" y="389"/>
                    <a:pt x="1478" y="370"/>
                  </a:cubicBezTo>
                  <a:cubicBezTo>
                    <a:pt x="1439" y="331"/>
                    <a:pt x="1401" y="292"/>
                    <a:pt x="1381" y="233"/>
                  </a:cubicBezTo>
                  <a:cubicBezTo>
                    <a:pt x="1303" y="136"/>
                    <a:pt x="1187" y="78"/>
                    <a:pt x="1070" y="39"/>
                  </a:cubicBezTo>
                  <a:cubicBezTo>
                    <a:pt x="1012" y="20"/>
                    <a:pt x="934" y="0"/>
                    <a:pt x="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-6497725" y="2183738"/>
              <a:ext cx="42800" cy="45450"/>
            </a:xfrm>
            <a:custGeom>
              <a:avLst/>
              <a:gdLst/>
              <a:ahLst/>
              <a:cxnLst/>
              <a:rect l="l" t="t" r="r" b="b"/>
              <a:pathLst>
                <a:path w="1712" h="1818" extrusionOk="0">
                  <a:moveTo>
                    <a:pt x="1031" y="1"/>
                  </a:moveTo>
                  <a:cubicBezTo>
                    <a:pt x="856" y="1"/>
                    <a:pt x="720" y="39"/>
                    <a:pt x="564" y="98"/>
                  </a:cubicBezTo>
                  <a:cubicBezTo>
                    <a:pt x="487" y="137"/>
                    <a:pt x="409" y="195"/>
                    <a:pt x="351" y="234"/>
                  </a:cubicBezTo>
                  <a:cubicBezTo>
                    <a:pt x="331" y="253"/>
                    <a:pt x="331" y="253"/>
                    <a:pt x="312" y="273"/>
                  </a:cubicBezTo>
                  <a:cubicBezTo>
                    <a:pt x="253" y="331"/>
                    <a:pt x="195" y="389"/>
                    <a:pt x="156" y="448"/>
                  </a:cubicBezTo>
                  <a:cubicBezTo>
                    <a:pt x="137" y="487"/>
                    <a:pt x="117" y="526"/>
                    <a:pt x="98" y="565"/>
                  </a:cubicBezTo>
                  <a:cubicBezTo>
                    <a:pt x="78" y="603"/>
                    <a:pt x="59" y="642"/>
                    <a:pt x="39" y="681"/>
                  </a:cubicBezTo>
                  <a:cubicBezTo>
                    <a:pt x="39" y="681"/>
                    <a:pt x="39" y="701"/>
                    <a:pt x="39" y="701"/>
                  </a:cubicBezTo>
                  <a:cubicBezTo>
                    <a:pt x="20" y="740"/>
                    <a:pt x="20" y="778"/>
                    <a:pt x="20" y="817"/>
                  </a:cubicBezTo>
                  <a:cubicBezTo>
                    <a:pt x="20" y="856"/>
                    <a:pt x="0" y="895"/>
                    <a:pt x="0" y="915"/>
                  </a:cubicBezTo>
                  <a:cubicBezTo>
                    <a:pt x="0" y="934"/>
                    <a:pt x="0" y="934"/>
                    <a:pt x="0" y="954"/>
                  </a:cubicBezTo>
                  <a:cubicBezTo>
                    <a:pt x="0" y="1031"/>
                    <a:pt x="0" y="1090"/>
                    <a:pt x="0" y="1167"/>
                  </a:cubicBezTo>
                  <a:cubicBezTo>
                    <a:pt x="39" y="1284"/>
                    <a:pt x="98" y="1401"/>
                    <a:pt x="175" y="1498"/>
                  </a:cubicBezTo>
                  <a:cubicBezTo>
                    <a:pt x="253" y="1595"/>
                    <a:pt x="370" y="1654"/>
                    <a:pt x="487" y="1693"/>
                  </a:cubicBezTo>
                  <a:cubicBezTo>
                    <a:pt x="564" y="1731"/>
                    <a:pt x="642" y="1751"/>
                    <a:pt x="740" y="1790"/>
                  </a:cubicBezTo>
                  <a:cubicBezTo>
                    <a:pt x="808" y="1804"/>
                    <a:pt x="867" y="1817"/>
                    <a:pt x="930" y="1817"/>
                  </a:cubicBezTo>
                  <a:cubicBezTo>
                    <a:pt x="957" y="1817"/>
                    <a:pt x="983" y="1815"/>
                    <a:pt x="1012" y="1809"/>
                  </a:cubicBezTo>
                  <a:cubicBezTo>
                    <a:pt x="1109" y="1809"/>
                    <a:pt x="1206" y="1790"/>
                    <a:pt x="1284" y="1751"/>
                  </a:cubicBezTo>
                  <a:cubicBezTo>
                    <a:pt x="1362" y="1712"/>
                    <a:pt x="1440" y="1654"/>
                    <a:pt x="1498" y="1576"/>
                  </a:cubicBezTo>
                  <a:cubicBezTo>
                    <a:pt x="1556" y="1498"/>
                    <a:pt x="1615" y="1420"/>
                    <a:pt x="1634" y="1323"/>
                  </a:cubicBezTo>
                  <a:cubicBezTo>
                    <a:pt x="1654" y="1265"/>
                    <a:pt x="1654" y="1206"/>
                    <a:pt x="1673" y="1148"/>
                  </a:cubicBezTo>
                  <a:cubicBezTo>
                    <a:pt x="1673" y="1070"/>
                    <a:pt x="1673" y="1012"/>
                    <a:pt x="1654" y="954"/>
                  </a:cubicBezTo>
                  <a:cubicBezTo>
                    <a:pt x="1693" y="895"/>
                    <a:pt x="1712" y="817"/>
                    <a:pt x="1712" y="759"/>
                  </a:cubicBezTo>
                  <a:cubicBezTo>
                    <a:pt x="1693" y="701"/>
                    <a:pt x="1693" y="623"/>
                    <a:pt x="1693" y="565"/>
                  </a:cubicBezTo>
                  <a:cubicBezTo>
                    <a:pt x="1654" y="448"/>
                    <a:pt x="1615" y="331"/>
                    <a:pt x="1517" y="253"/>
                  </a:cubicBezTo>
                  <a:cubicBezTo>
                    <a:pt x="1479" y="195"/>
                    <a:pt x="1440" y="156"/>
                    <a:pt x="1381" y="117"/>
                  </a:cubicBezTo>
                  <a:cubicBezTo>
                    <a:pt x="1284" y="59"/>
                    <a:pt x="1167" y="20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-6384425" y="2265913"/>
              <a:ext cx="38425" cy="36500"/>
            </a:xfrm>
            <a:custGeom>
              <a:avLst/>
              <a:gdLst/>
              <a:ahLst/>
              <a:cxnLst/>
              <a:rect l="l" t="t" r="r" b="b"/>
              <a:pathLst>
                <a:path w="1537" h="1460" extrusionOk="0">
                  <a:moveTo>
                    <a:pt x="661" y="0"/>
                  </a:moveTo>
                  <a:cubicBezTo>
                    <a:pt x="584" y="0"/>
                    <a:pt x="486" y="39"/>
                    <a:pt x="409" y="78"/>
                  </a:cubicBezTo>
                  <a:cubicBezTo>
                    <a:pt x="311" y="117"/>
                    <a:pt x="253" y="175"/>
                    <a:pt x="195" y="253"/>
                  </a:cubicBezTo>
                  <a:cubicBezTo>
                    <a:pt x="117" y="312"/>
                    <a:pt x="78" y="389"/>
                    <a:pt x="39" y="487"/>
                  </a:cubicBezTo>
                  <a:cubicBezTo>
                    <a:pt x="39" y="545"/>
                    <a:pt x="20" y="623"/>
                    <a:pt x="20" y="681"/>
                  </a:cubicBezTo>
                  <a:cubicBezTo>
                    <a:pt x="0" y="798"/>
                    <a:pt x="39" y="915"/>
                    <a:pt x="97" y="1031"/>
                  </a:cubicBezTo>
                  <a:cubicBezTo>
                    <a:pt x="117" y="1090"/>
                    <a:pt x="156" y="1129"/>
                    <a:pt x="195" y="1187"/>
                  </a:cubicBezTo>
                  <a:cubicBezTo>
                    <a:pt x="272" y="1284"/>
                    <a:pt x="370" y="1342"/>
                    <a:pt x="506" y="1401"/>
                  </a:cubicBezTo>
                  <a:lnTo>
                    <a:pt x="603" y="1420"/>
                  </a:lnTo>
                  <a:cubicBezTo>
                    <a:pt x="681" y="1459"/>
                    <a:pt x="778" y="1459"/>
                    <a:pt x="875" y="1459"/>
                  </a:cubicBezTo>
                  <a:cubicBezTo>
                    <a:pt x="973" y="1459"/>
                    <a:pt x="1050" y="1420"/>
                    <a:pt x="1148" y="1381"/>
                  </a:cubicBezTo>
                  <a:cubicBezTo>
                    <a:pt x="1225" y="1342"/>
                    <a:pt x="1303" y="1284"/>
                    <a:pt x="1362" y="1206"/>
                  </a:cubicBezTo>
                  <a:cubicBezTo>
                    <a:pt x="1420" y="1148"/>
                    <a:pt x="1478" y="1070"/>
                    <a:pt x="1498" y="973"/>
                  </a:cubicBezTo>
                  <a:cubicBezTo>
                    <a:pt x="1517" y="915"/>
                    <a:pt x="1517" y="837"/>
                    <a:pt x="1537" y="778"/>
                  </a:cubicBezTo>
                  <a:cubicBezTo>
                    <a:pt x="1537" y="662"/>
                    <a:pt x="1517" y="545"/>
                    <a:pt x="1459" y="428"/>
                  </a:cubicBezTo>
                  <a:cubicBezTo>
                    <a:pt x="1420" y="370"/>
                    <a:pt x="1381" y="331"/>
                    <a:pt x="1362" y="273"/>
                  </a:cubicBezTo>
                  <a:cubicBezTo>
                    <a:pt x="1264" y="175"/>
                    <a:pt x="1167" y="117"/>
                    <a:pt x="1050" y="59"/>
                  </a:cubicBezTo>
                  <a:lnTo>
                    <a:pt x="953" y="39"/>
                  </a:lnTo>
                  <a:cubicBezTo>
                    <a:pt x="856" y="0"/>
                    <a:pt x="759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-6304200" y="2401563"/>
              <a:ext cx="56900" cy="53025"/>
            </a:xfrm>
            <a:custGeom>
              <a:avLst/>
              <a:gdLst/>
              <a:ahLst/>
              <a:cxnLst/>
              <a:rect l="l" t="t" r="r" b="b"/>
              <a:pathLst>
                <a:path w="2276" h="2121" extrusionOk="0">
                  <a:moveTo>
                    <a:pt x="1284" y="1"/>
                  </a:moveTo>
                  <a:cubicBezTo>
                    <a:pt x="1206" y="1"/>
                    <a:pt x="1128" y="1"/>
                    <a:pt x="1051" y="20"/>
                  </a:cubicBezTo>
                  <a:cubicBezTo>
                    <a:pt x="973" y="40"/>
                    <a:pt x="914" y="59"/>
                    <a:pt x="856" y="98"/>
                  </a:cubicBezTo>
                  <a:cubicBezTo>
                    <a:pt x="837" y="98"/>
                    <a:pt x="817" y="98"/>
                    <a:pt x="817" y="118"/>
                  </a:cubicBezTo>
                  <a:cubicBezTo>
                    <a:pt x="798" y="118"/>
                    <a:pt x="759" y="137"/>
                    <a:pt x="739" y="156"/>
                  </a:cubicBezTo>
                  <a:cubicBezTo>
                    <a:pt x="720" y="156"/>
                    <a:pt x="681" y="176"/>
                    <a:pt x="662" y="176"/>
                  </a:cubicBezTo>
                  <a:cubicBezTo>
                    <a:pt x="642" y="195"/>
                    <a:pt x="623" y="195"/>
                    <a:pt x="603" y="215"/>
                  </a:cubicBezTo>
                  <a:cubicBezTo>
                    <a:pt x="506" y="273"/>
                    <a:pt x="428" y="331"/>
                    <a:pt x="350" y="390"/>
                  </a:cubicBezTo>
                  <a:cubicBezTo>
                    <a:pt x="311" y="448"/>
                    <a:pt x="234" y="526"/>
                    <a:pt x="195" y="584"/>
                  </a:cubicBezTo>
                  <a:cubicBezTo>
                    <a:pt x="156" y="623"/>
                    <a:pt x="136" y="682"/>
                    <a:pt x="117" y="720"/>
                  </a:cubicBezTo>
                  <a:cubicBezTo>
                    <a:pt x="98" y="779"/>
                    <a:pt x="78" y="818"/>
                    <a:pt x="59" y="857"/>
                  </a:cubicBezTo>
                  <a:cubicBezTo>
                    <a:pt x="59" y="876"/>
                    <a:pt x="59" y="876"/>
                    <a:pt x="39" y="895"/>
                  </a:cubicBezTo>
                  <a:cubicBezTo>
                    <a:pt x="39" y="973"/>
                    <a:pt x="20" y="1051"/>
                    <a:pt x="0" y="1109"/>
                  </a:cubicBezTo>
                  <a:cubicBezTo>
                    <a:pt x="0" y="1129"/>
                    <a:pt x="0" y="1148"/>
                    <a:pt x="0" y="1187"/>
                  </a:cubicBezTo>
                  <a:cubicBezTo>
                    <a:pt x="0" y="1246"/>
                    <a:pt x="20" y="1323"/>
                    <a:pt x="20" y="1382"/>
                  </a:cubicBezTo>
                  <a:cubicBezTo>
                    <a:pt x="20" y="1382"/>
                    <a:pt x="20" y="1401"/>
                    <a:pt x="20" y="1401"/>
                  </a:cubicBezTo>
                  <a:cubicBezTo>
                    <a:pt x="39" y="1460"/>
                    <a:pt x="59" y="1518"/>
                    <a:pt x="78" y="1576"/>
                  </a:cubicBezTo>
                  <a:cubicBezTo>
                    <a:pt x="117" y="1635"/>
                    <a:pt x="156" y="1673"/>
                    <a:pt x="175" y="1732"/>
                  </a:cubicBezTo>
                  <a:cubicBezTo>
                    <a:pt x="234" y="1790"/>
                    <a:pt x="350" y="1868"/>
                    <a:pt x="428" y="1926"/>
                  </a:cubicBezTo>
                  <a:cubicBezTo>
                    <a:pt x="525" y="1965"/>
                    <a:pt x="623" y="2024"/>
                    <a:pt x="720" y="2062"/>
                  </a:cubicBezTo>
                  <a:lnTo>
                    <a:pt x="798" y="2062"/>
                  </a:lnTo>
                  <a:cubicBezTo>
                    <a:pt x="876" y="2082"/>
                    <a:pt x="953" y="2101"/>
                    <a:pt x="1051" y="2121"/>
                  </a:cubicBezTo>
                  <a:cubicBezTo>
                    <a:pt x="1148" y="2121"/>
                    <a:pt x="1245" y="2101"/>
                    <a:pt x="1362" y="2101"/>
                  </a:cubicBezTo>
                  <a:cubicBezTo>
                    <a:pt x="1459" y="2082"/>
                    <a:pt x="1556" y="2043"/>
                    <a:pt x="1634" y="2004"/>
                  </a:cubicBezTo>
                  <a:cubicBezTo>
                    <a:pt x="1731" y="1965"/>
                    <a:pt x="1829" y="1907"/>
                    <a:pt x="1906" y="1849"/>
                  </a:cubicBezTo>
                  <a:cubicBezTo>
                    <a:pt x="1926" y="1829"/>
                    <a:pt x="1926" y="1810"/>
                    <a:pt x="1945" y="1810"/>
                  </a:cubicBezTo>
                  <a:cubicBezTo>
                    <a:pt x="1984" y="1751"/>
                    <a:pt x="2062" y="1673"/>
                    <a:pt x="2101" y="1615"/>
                  </a:cubicBezTo>
                  <a:cubicBezTo>
                    <a:pt x="2198" y="1460"/>
                    <a:pt x="2237" y="1343"/>
                    <a:pt x="2256" y="1168"/>
                  </a:cubicBezTo>
                  <a:cubicBezTo>
                    <a:pt x="2276" y="1071"/>
                    <a:pt x="2256" y="954"/>
                    <a:pt x="2237" y="876"/>
                  </a:cubicBezTo>
                  <a:cubicBezTo>
                    <a:pt x="2237" y="857"/>
                    <a:pt x="2237" y="837"/>
                    <a:pt x="2237" y="818"/>
                  </a:cubicBezTo>
                  <a:cubicBezTo>
                    <a:pt x="2198" y="740"/>
                    <a:pt x="2179" y="662"/>
                    <a:pt x="2140" y="584"/>
                  </a:cubicBezTo>
                  <a:cubicBezTo>
                    <a:pt x="2120" y="526"/>
                    <a:pt x="2062" y="448"/>
                    <a:pt x="2023" y="390"/>
                  </a:cubicBezTo>
                  <a:cubicBezTo>
                    <a:pt x="2004" y="370"/>
                    <a:pt x="1984" y="351"/>
                    <a:pt x="1965" y="331"/>
                  </a:cubicBezTo>
                  <a:cubicBezTo>
                    <a:pt x="1965" y="331"/>
                    <a:pt x="1965" y="312"/>
                    <a:pt x="1945" y="312"/>
                  </a:cubicBezTo>
                  <a:cubicBezTo>
                    <a:pt x="1906" y="273"/>
                    <a:pt x="1848" y="215"/>
                    <a:pt x="1790" y="176"/>
                  </a:cubicBezTo>
                  <a:cubicBezTo>
                    <a:pt x="1770" y="156"/>
                    <a:pt x="1751" y="156"/>
                    <a:pt x="1751" y="137"/>
                  </a:cubicBezTo>
                  <a:cubicBezTo>
                    <a:pt x="1692" y="118"/>
                    <a:pt x="1595" y="59"/>
                    <a:pt x="1517" y="40"/>
                  </a:cubicBezTo>
                  <a:cubicBezTo>
                    <a:pt x="1459" y="20"/>
                    <a:pt x="1381" y="1"/>
                    <a:pt x="1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-6434525" y="2357013"/>
              <a:ext cx="43300" cy="44100"/>
            </a:xfrm>
            <a:custGeom>
              <a:avLst/>
              <a:gdLst/>
              <a:ahLst/>
              <a:cxnLst/>
              <a:rect l="l" t="t" r="r" b="b"/>
              <a:pathLst>
                <a:path w="1732" h="1764" extrusionOk="0">
                  <a:moveTo>
                    <a:pt x="1054" y="0"/>
                  </a:moveTo>
                  <a:cubicBezTo>
                    <a:pt x="1015" y="0"/>
                    <a:pt x="975" y="5"/>
                    <a:pt x="934" y="13"/>
                  </a:cubicBezTo>
                  <a:cubicBezTo>
                    <a:pt x="876" y="13"/>
                    <a:pt x="837" y="13"/>
                    <a:pt x="779" y="32"/>
                  </a:cubicBezTo>
                  <a:lnTo>
                    <a:pt x="643" y="32"/>
                  </a:lnTo>
                  <a:cubicBezTo>
                    <a:pt x="584" y="52"/>
                    <a:pt x="526" y="71"/>
                    <a:pt x="468" y="91"/>
                  </a:cubicBezTo>
                  <a:cubicBezTo>
                    <a:pt x="351" y="149"/>
                    <a:pt x="254" y="227"/>
                    <a:pt x="195" y="344"/>
                  </a:cubicBezTo>
                  <a:cubicBezTo>
                    <a:pt x="156" y="402"/>
                    <a:pt x="118" y="480"/>
                    <a:pt x="98" y="538"/>
                  </a:cubicBezTo>
                  <a:cubicBezTo>
                    <a:pt x="79" y="558"/>
                    <a:pt x="79" y="558"/>
                    <a:pt x="79" y="577"/>
                  </a:cubicBezTo>
                  <a:cubicBezTo>
                    <a:pt x="59" y="596"/>
                    <a:pt x="59" y="635"/>
                    <a:pt x="59" y="655"/>
                  </a:cubicBezTo>
                  <a:cubicBezTo>
                    <a:pt x="40" y="733"/>
                    <a:pt x="1" y="830"/>
                    <a:pt x="1" y="927"/>
                  </a:cubicBezTo>
                  <a:cubicBezTo>
                    <a:pt x="1" y="927"/>
                    <a:pt x="1" y="946"/>
                    <a:pt x="1" y="966"/>
                  </a:cubicBezTo>
                  <a:cubicBezTo>
                    <a:pt x="1" y="1024"/>
                    <a:pt x="20" y="1102"/>
                    <a:pt x="20" y="1180"/>
                  </a:cubicBezTo>
                  <a:cubicBezTo>
                    <a:pt x="59" y="1297"/>
                    <a:pt x="98" y="1413"/>
                    <a:pt x="195" y="1511"/>
                  </a:cubicBezTo>
                  <a:cubicBezTo>
                    <a:pt x="273" y="1608"/>
                    <a:pt x="370" y="1666"/>
                    <a:pt x="507" y="1705"/>
                  </a:cubicBezTo>
                  <a:cubicBezTo>
                    <a:pt x="507" y="1705"/>
                    <a:pt x="507" y="1705"/>
                    <a:pt x="526" y="1724"/>
                  </a:cubicBezTo>
                  <a:cubicBezTo>
                    <a:pt x="565" y="1724"/>
                    <a:pt x="682" y="1744"/>
                    <a:pt x="720" y="1763"/>
                  </a:cubicBezTo>
                  <a:lnTo>
                    <a:pt x="759" y="1763"/>
                  </a:lnTo>
                  <a:cubicBezTo>
                    <a:pt x="818" y="1763"/>
                    <a:pt x="896" y="1744"/>
                    <a:pt x="954" y="1744"/>
                  </a:cubicBezTo>
                  <a:lnTo>
                    <a:pt x="973" y="1744"/>
                  </a:lnTo>
                  <a:cubicBezTo>
                    <a:pt x="973" y="1744"/>
                    <a:pt x="993" y="1744"/>
                    <a:pt x="993" y="1724"/>
                  </a:cubicBezTo>
                  <a:cubicBezTo>
                    <a:pt x="1051" y="1705"/>
                    <a:pt x="1129" y="1686"/>
                    <a:pt x="1168" y="1666"/>
                  </a:cubicBezTo>
                  <a:lnTo>
                    <a:pt x="1187" y="1666"/>
                  </a:lnTo>
                  <a:cubicBezTo>
                    <a:pt x="1207" y="1666"/>
                    <a:pt x="1207" y="1647"/>
                    <a:pt x="1207" y="1647"/>
                  </a:cubicBezTo>
                  <a:cubicBezTo>
                    <a:pt x="1246" y="1627"/>
                    <a:pt x="1265" y="1608"/>
                    <a:pt x="1304" y="1588"/>
                  </a:cubicBezTo>
                  <a:cubicBezTo>
                    <a:pt x="1323" y="1569"/>
                    <a:pt x="1362" y="1549"/>
                    <a:pt x="1382" y="1530"/>
                  </a:cubicBezTo>
                  <a:cubicBezTo>
                    <a:pt x="1401" y="1530"/>
                    <a:pt x="1421" y="1511"/>
                    <a:pt x="1421" y="1491"/>
                  </a:cubicBezTo>
                  <a:cubicBezTo>
                    <a:pt x="1479" y="1452"/>
                    <a:pt x="1518" y="1394"/>
                    <a:pt x="1557" y="1355"/>
                  </a:cubicBezTo>
                  <a:cubicBezTo>
                    <a:pt x="1557" y="1355"/>
                    <a:pt x="1557" y="1335"/>
                    <a:pt x="1557" y="1335"/>
                  </a:cubicBezTo>
                  <a:cubicBezTo>
                    <a:pt x="1576" y="1335"/>
                    <a:pt x="1576" y="1316"/>
                    <a:pt x="1576" y="1316"/>
                  </a:cubicBezTo>
                  <a:cubicBezTo>
                    <a:pt x="1576" y="1316"/>
                    <a:pt x="1576" y="1316"/>
                    <a:pt x="1596" y="1297"/>
                  </a:cubicBezTo>
                  <a:cubicBezTo>
                    <a:pt x="1615" y="1238"/>
                    <a:pt x="1654" y="1180"/>
                    <a:pt x="1674" y="1122"/>
                  </a:cubicBezTo>
                  <a:cubicBezTo>
                    <a:pt x="1674" y="1122"/>
                    <a:pt x="1674" y="1102"/>
                    <a:pt x="1693" y="1102"/>
                  </a:cubicBezTo>
                  <a:cubicBezTo>
                    <a:pt x="1693" y="1083"/>
                    <a:pt x="1693" y="1083"/>
                    <a:pt x="1693" y="1063"/>
                  </a:cubicBezTo>
                  <a:cubicBezTo>
                    <a:pt x="1712" y="1005"/>
                    <a:pt x="1712" y="927"/>
                    <a:pt x="1732" y="869"/>
                  </a:cubicBezTo>
                  <a:cubicBezTo>
                    <a:pt x="1732" y="869"/>
                    <a:pt x="1732" y="869"/>
                    <a:pt x="1732" y="849"/>
                  </a:cubicBezTo>
                  <a:cubicBezTo>
                    <a:pt x="1732" y="849"/>
                    <a:pt x="1732" y="830"/>
                    <a:pt x="1732" y="830"/>
                  </a:cubicBezTo>
                  <a:cubicBezTo>
                    <a:pt x="1732" y="771"/>
                    <a:pt x="1732" y="694"/>
                    <a:pt x="1712" y="635"/>
                  </a:cubicBezTo>
                  <a:cubicBezTo>
                    <a:pt x="1712" y="635"/>
                    <a:pt x="1712" y="616"/>
                    <a:pt x="1712" y="616"/>
                  </a:cubicBezTo>
                  <a:cubicBezTo>
                    <a:pt x="1712" y="616"/>
                    <a:pt x="1712" y="616"/>
                    <a:pt x="1712" y="596"/>
                  </a:cubicBezTo>
                  <a:cubicBezTo>
                    <a:pt x="1693" y="577"/>
                    <a:pt x="1693" y="519"/>
                    <a:pt x="1674" y="519"/>
                  </a:cubicBezTo>
                  <a:cubicBezTo>
                    <a:pt x="1674" y="480"/>
                    <a:pt x="1654" y="441"/>
                    <a:pt x="1654" y="421"/>
                  </a:cubicBezTo>
                  <a:cubicBezTo>
                    <a:pt x="1635" y="402"/>
                    <a:pt x="1635" y="402"/>
                    <a:pt x="1635" y="382"/>
                  </a:cubicBezTo>
                  <a:cubicBezTo>
                    <a:pt x="1596" y="305"/>
                    <a:pt x="1537" y="227"/>
                    <a:pt x="1460" y="169"/>
                  </a:cubicBezTo>
                  <a:cubicBezTo>
                    <a:pt x="1382" y="110"/>
                    <a:pt x="1304" y="52"/>
                    <a:pt x="1207" y="32"/>
                  </a:cubicBezTo>
                  <a:cubicBezTo>
                    <a:pt x="1161" y="10"/>
                    <a:pt x="1109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-6658175" y="2180813"/>
              <a:ext cx="46200" cy="42825"/>
            </a:xfrm>
            <a:custGeom>
              <a:avLst/>
              <a:gdLst/>
              <a:ahLst/>
              <a:cxnLst/>
              <a:rect l="l" t="t" r="r" b="b"/>
              <a:pathLst>
                <a:path w="1848" h="1713" extrusionOk="0">
                  <a:moveTo>
                    <a:pt x="1167" y="1"/>
                  </a:moveTo>
                  <a:cubicBezTo>
                    <a:pt x="1089" y="20"/>
                    <a:pt x="1031" y="20"/>
                    <a:pt x="973" y="20"/>
                  </a:cubicBezTo>
                  <a:cubicBezTo>
                    <a:pt x="856" y="59"/>
                    <a:pt x="739" y="98"/>
                    <a:pt x="642" y="195"/>
                  </a:cubicBezTo>
                  <a:cubicBezTo>
                    <a:pt x="506" y="273"/>
                    <a:pt x="370" y="370"/>
                    <a:pt x="234" y="468"/>
                  </a:cubicBezTo>
                  <a:cubicBezTo>
                    <a:pt x="175" y="526"/>
                    <a:pt x="117" y="604"/>
                    <a:pt x="78" y="701"/>
                  </a:cubicBezTo>
                  <a:cubicBezTo>
                    <a:pt x="20" y="779"/>
                    <a:pt x="0" y="876"/>
                    <a:pt x="0" y="973"/>
                  </a:cubicBezTo>
                  <a:cubicBezTo>
                    <a:pt x="0" y="1071"/>
                    <a:pt x="0" y="1148"/>
                    <a:pt x="39" y="1246"/>
                  </a:cubicBezTo>
                  <a:cubicBezTo>
                    <a:pt x="78" y="1323"/>
                    <a:pt x="117" y="1421"/>
                    <a:pt x="175" y="1479"/>
                  </a:cubicBezTo>
                  <a:cubicBezTo>
                    <a:pt x="234" y="1518"/>
                    <a:pt x="272" y="1557"/>
                    <a:pt x="311" y="1596"/>
                  </a:cubicBezTo>
                  <a:cubicBezTo>
                    <a:pt x="428" y="1673"/>
                    <a:pt x="545" y="1712"/>
                    <a:pt x="681" y="1712"/>
                  </a:cubicBezTo>
                  <a:lnTo>
                    <a:pt x="856" y="1712"/>
                  </a:lnTo>
                  <a:cubicBezTo>
                    <a:pt x="992" y="1673"/>
                    <a:pt x="1089" y="1635"/>
                    <a:pt x="1187" y="1537"/>
                  </a:cubicBezTo>
                  <a:lnTo>
                    <a:pt x="1595" y="1265"/>
                  </a:lnTo>
                  <a:cubicBezTo>
                    <a:pt x="1673" y="1187"/>
                    <a:pt x="1731" y="1129"/>
                    <a:pt x="1751" y="1032"/>
                  </a:cubicBezTo>
                  <a:cubicBezTo>
                    <a:pt x="1809" y="954"/>
                    <a:pt x="1828" y="857"/>
                    <a:pt x="1828" y="759"/>
                  </a:cubicBezTo>
                  <a:cubicBezTo>
                    <a:pt x="1848" y="662"/>
                    <a:pt x="1828" y="565"/>
                    <a:pt x="1789" y="487"/>
                  </a:cubicBezTo>
                  <a:cubicBezTo>
                    <a:pt x="1770" y="390"/>
                    <a:pt x="1731" y="312"/>
                    <a:pt x="1653" y="254"/>
                  </a:cubicBezTo>
                  <a:cubicBezTo>
                    <a:pt x="1614" y="215"/>
                    <a:pt x="1556" y="176"/>
                    <a:pt x="1517" y="137"/>
                  </a:cubicBezTo>
                  <a:cubicBezTo>
                    <a:pt x="1401" y="59"/>
                    <a:pt x="1284" y="20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-6565325" y="2074613"/>
              <a:ext cx="38450" cy="36425"/>
            </a:xfrm>
            <a:custGeom>
              <a:avLst/>
              <a:gdLst/>
              <a:ahLst/>
              <a:cxnLst/>
              <a:rect l="l" t="t" r="r" b="b"/>
              <a:pathLst>
                <a:path w="1538" h="1457" extrusionOk="0">
                  <a:moveTo>
                    <a:pt x="747" y="1"/>
                  </a:moveTo>
                  <a:cubicBezTo>
                    <a:pt x="719" y="1"/>
                    <a:pt x="691" y="3"/>
                    <a:pt x="662" y="9"/>
                  </a:cubicBezTo>
                  <a:cubicBezTo>
                    <a:pt x="565" y="9"/>
                    <a:pt x="487" y="28"/>
                    <a:pt x="390" y="67"/>
                  </a:cubicBezTo>
                  <a:cubicBezTo>
                    <a:pt x="312" y="106"/>
                    <a:pt x="234" y="164"/>
                    <a:pt x="195" y="242"/>
                  </a:cubicBezTo>
                  <a:cubicBezTo>
                    <a:pt x="118" y="320"/>
                    <a:pt x="79" y="398"/>
                    <a:pt x="40" y="495"/>
                  </a:cubicBezTo>
                  <a:cubicBezTo>
                    <a:pt x="20" y="553"/>
                    <a:pt x="20" y="612"/>
                    <a:pt x="1" y="670"/>
                  </a:cubicBezTo>
                  <a:cubicBezTo>
                    <a:pt x="1" y="806"/>
                    <a:pt x="20" y="923"/>
                    <a:pt x="79" y="1040"/>
                  </a:cubicBezTo>
                  <a:cubicBezTo>
                    <a:pt x="118" y="1079"/>
                    <a:pt x="157" y="1137"/>
                    <a:pt x="176" y="1176"/>
                  </a:cubicBezTo>
                  <a:cubicBezTo>
                    <a:pt x="273" y="1273"/>
                    <a:pt x="371" y="1351"/>
                    <a:pt x="487" y="1390"/>
                  </a:cubicBezTo>
                  <a:lnTo>
                    <a:pt x="584" y="1429"/>
                  </a:lnTo>
                  <a:cubicBezTo>
                    <a:pt x="653" y="1442"/>
                    <a:pt x="722" y="1456"/>
                    <a:pt x="791" y="1456"/>
                  </a:cubicBezTo>
                  <a:cubicBezTo>
                    <a:pt x="819" y="1456"/>
                    <a:pt x="848" y="1454"/>
                    <a:pt x="876" y="1448"/>
                  </a:cubicBezTo>
                  <a:cubicBezTo>
                    <a:pt x="954" y="1448"/>
                    <a:pt x="1051" y="1429"/>
                    <a:pt x="1129" y="1390"/>
                  </a:cubicBezTo>
                  <a:cubicBezTo>
                    <a:pt x="1226" y="1351"/>
                    <a:pt x="1285" y="1293"/>
                    <a:pt x="1343" y="1215"/>
                  </a:cubicBezTo>
                  <a:cubicBezTo>
                    <a:pt x="1421" y="1137"/>
                    <a:pt x="1460" y="1059"/>
                    <a:pt x="1499" y="962"/>
                  </a:cubicBezTo>
                  <a:cubicBezTo>
                    <a:pt x="1499" y="904"/>
                    <a:pt x="1518" y="845"/>
                    <a:pt x="1518" y="787"/>
                  </a:cubicBezTo>
                  <a:cubicBezTo>
                    <a:pt x="1537" y="651"/>
                    <a:pt x="1499" y="534"/>
                    <a:pt x="1460" y="417"/>
                  </a:cubicBezTo>
                  <a:cubicBezTo>
                    <a:pt x="1421" y="378"/>
                    <a:pt x="1382" y="320"/>
                    <a:pt x="1343" y="281"/>
                  </a:cubicBezTo>
                  <a:cubicBezTo>
                    <a:pt x="1265" y="184"/>
                    <a:pt x="1168" y="106"/>
                    <a:pt x="1032" y="67"/>
                  </a:cubicBezTo>
                  <a:lnTo>
                    <a:pt x="935" y="28"/>
                  </a:lnTo>
                  <a:cubicBezTo>
                    <a:pt x="880" y="15"/>
                    <a:pt x="815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-6784125" y="1879363"/>
              <a:ext cx="54500" cy="44275"/>
            </a:xfrm>
            <a:custGeom>
              <a:avLst/>
              <a:gdLst/>
              <a:ahLst/>
              <a:cxnLst/>
              <a:rect l="l" t="t" r="r" b="b"/>
              <a:pathLst>
                <a:path w="2180" h="1771" extrusionOk="0">
                  <a:moveTo>
                    <a:pt x="1479" y="0"/>
                  </a:moveTo>
                  <a:cubicBezTo>
                    <a:pt x="1401" y="0"/>
                    <a:pt x="1323" y="20"/>
                    <a:pt x="1246" y="39"/>
                  </a:cubicBezTo>
                  <a:cubicBezTo>
                    <a:pt x="1226" y="39"/>
                    <a:pt x="1207" y="20"/>
                    <a:pt x="1187" y="20"/>
                  </a:cubicBezTo>
                  <a:lnTo>
                    <a:pt x="1109" y="20"/>
                  </a:lnTo>
                  <a:cubicBezTo>
                    <a:pt x="1032" y="20"/>
                    <a:pt x="915" y="20"/>
                    <a:pt x="837" y="59"/>
                  </a:cubicBezTo>
                  <a:cubicBezTo>
                    <a:pt x="779" y="78"/>
                    <a:pt x="701" y="97"/>
                    <a:pt x="643" y="117"/>
                  </a:cubicBezTo>
                  <a:cubicBezTo>
                    <a:pt x="623" y="117"/>
                    <a:pt x="604" y="136"/>
                    <a:pt x="604" y="136"/>
                  </a:cubicBezTo>
                  <a:cubicBezTo>
                    <a:pt x="526" y="175"/>
                    <a:pt x="448" y="234"/>
                    <a:pt x="390" y="272"/>
                  </a:cubicBezTo>
                  <a:cubicBezTo>
                    <a:pt x="370" y="292"/>
                    <a:pt x="351" y="311"/>
                    <a:pt x="331" y="331"/>
                  </a:cubicBezTo>
                  <a:cubicBezTo>
                    <a:pt x="273" y="370"/>
                    <a:pt x="234" y="428"/>
                    <a:pt x="176" y="486"/>
                  </a:cubicBezTo>
                  <a:cubicBezTo>
                    <a:pt x="176" y="506"/>
                    <a:pt x="156" y="506"/>
                    <a:pt x="156" y="525"/>
                  </a:cubicBezTo>
                  <a:cubicBezTo>
                    <a:pt x="156" y="525"/>
                    <a:pt x="137" y="545"/>
                    <a:pt x="137" y="564"/>
                  </a:cubicBezTo>
                  <a:cubicBezTo>
                    <a:pt x="98" y="623"/>
                    <a:pt x="59" y="700"/>
                    <a:pt x="40" y="759"/>
                  </a:cubicBezTo>
                  <a:cubicBezTo>
                    <a:pt x="20" y="817"/>
                    <a:pt x="20" y="895"/>
                    <a:pt x="1" y="953"/>
                  </a:cubicBezTo>
                  <a:cubicBezTo>
                    <a:pt x="1" y="1050"/>
                    <a:pt x="1" y="1128"/>
                    <a:pt x="40" y="1226"/>
                  </a:cubicBezTo>
                  <a:cubicBezTo>
                    <a:pt x="59" y="1284"/>
                    <a:pt x="79" y="1342"/>
                    <a:pt x="137" y="1381"/>
                  </a:cubicBezTo>
                  <a:cubicBezTo>
                    <a:pt x="176" y="1459"/>
                    <a:pt x="234" y="1537"/>
                    <a:pt x="312" y="1576"/>
                  </a:cubicBezTo>
                  <a:cubicBezTo>
                    <a:pt x="506" y="1692"/>
                    <a:pt x="681" y="1751"/>
                    <a:pt x="895" y="1770"/>
                  </a:cubicBezTo>
                  <a:cubicBezTo>
                    <a:pt x="993" y="1770"/>
                    <a:pt x="1090" y="1751"/>
                    <a:pt x="1187" y="1751"/>
                  </a:cubicBezTo>
                  <a:cubicBezTo>
                    <a:pt x="1284" y="1731"/>
                    <a:pt x="1382" y="1692"/>
                    <a:pt x="1459" y="1653"/>
                  </a:cubicBezTo>
                  <a:cubicBezTo>
                    <a:pt x="1498" y="1634"/>
                    <a:pt x="1537" y="1634"/>
                    <a:pt x="1576" y="1595"/>
                  </a:cubicBezTo>
                  <a:cubicBezTo>
                    <a:pt x="1654" y="1556"/>
                    <a:pt x="1732" y="1498"/>
                    <a:pt x="1810" y="1439"/>
                  </a:cubicBezTo>
                  <a:cubicBezTo>
                    <a:pt x="1946" y="1303"/>
                    <a:pt x="2062" y="1128"/>
                    <a:pt x="2121" y="934"/>
                  </a:cubicBezTo>
                  <a:cubicBezTo>
                    <a:pt x="2160" y="856"/>
                    <a:pt x="2179" y="759"/>
                    <a:pt x="2160" y="661"/>
                  </a:cubicBezTo>
                  <a:cubicBezTo>
                    <a:pt x="2160" y="564"/>
                    <a:pt x="2140" y="486"/>
                    <a:pt x="2082" y="389"/>
                  </a:cubicBezTo>
                  <a:cubicBezTo>
                    <a:pt x="2043" y="311"/>
                    <a:pt x="1985" y="234"/>
                    <a:pt x="1926" y="175"/>
                  </a:cubicBezTo>
                  <a:cubicBezTo>
                    <a:pt x="1848" y="117"/>
                    <a:pt x="1771" y="59"/>
                    <a:pt x="1673" y="39"/>
                  </a:cubicBezTo>
                  <a:cubicBezTo>
                    <a:pt x="1615" y="20"/>
                    <a:pt x="1557" y="2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-6638725" y="1906263"/>
              <a:ext cx="52525" cy="45075"/>
            </a:xfrm>
            <a:custGeom>
              <a:avLst/>
              <a:gdLst/>
              <a:ahLst/>
              <a:cxnLst/>
              <a:rect l="l" t="t" r="r" b="b"/>
              <a:pathLst>
                <a:path w="2101" h="1803" extrusionOk="0">
                  <a:moveTo>
                    <a:pt x="1378" y="1"/>
                  </a:moveTo>
                  <a:cubicBezTo>
                    <a:pt x="1325" y="1"/>
                    <a:pt x="1274" y="5"/>
                    <a:pt x="1225" y="13"/>
                  </a:cubicBezTo>
                  <a:cubicBezTo>
                    <a:pt x="1148" y="33"/>
                    <a:pt x="1089" y="33"/>
                    <a:pt x="1031" y="52"/>
                  </a:cubicBezTo>
                  <a:cubicBezTo>
                    <a:pt x="914" y="91"/>
                    <a:pt x="778" y="130"/>
                    <a:pt x="681" y="208"/>
                  </a:cubicBezTo>
                  <a:cubicBezTo>
                    <a:pt x="603" y="247"/>
                    <a:pt x="525" y="305"/>
                    <a:pt x="447" y="344"/>
                  </a:cubicBezTo>
                  <a:cubicBezTo>
                    <a:pt x="428" y="363"/>
                    <a:pt x="389" y="383"/>
                    <a:pt x="370" y="402"/>
                  </a:cubicBezTo>
                  <a:cubicBezTo>
                    <a:pt x="272" y="500"/>
                    <a:pt x="195" y="597"/>
                    <a:pt x="117" y="694"/>
                  </a:cubicBezTo>
                  <a:cubicBezTo>
                    <a:pt x="39" y="811"/>
                    <a:pt x="0" y="927"/>
                    <a:pt x="0" y="1064"/>
                  </a:cubicBezTo>
                  <a:cubicBezTo>
                    <a:pt x="0" y="1180"/>
                    <a:pt x="20" y="1297"/>
                    <a:pt x="78" y="1414"/>
                  </a:cubicBezTo>
                  <a:cubicBezTo>
                    <a:pt x="195" y="1647"/>
                    <a:pt x="428" y="1783"/>
                    <a:pt x="681" y="1803"/>
                  </a:cubicBezTo>
                  <a:lnTo>
                    <a:pt x="759" y="1803"/>
                  </a:lnTo>
                  <a:cubicBezTo>
                    <a:pt x="836" y="1803"/>
                    <a:pt x="914" y="1803"/>
                    <a:pt x="1011" y="1783"/>
                  </a:cubicBezTo>
                  <a:cubicBezTo>
                    <a:pt x="1031" y="1783"/>
                    <a:pt x="1050" y="1764"/>
                    <a:pt x="1070" y="1764"/>
                  </a:cubicBezTo>
                  <a:cubicBezTo>
                    <a:pt x="1148" y="1744"/>
                    <a:pt x="1245" y="1705"/>
                    <a:pt x="1303" y="1686"/>
                  </a:cubicBezTo>
                  <a:cubicBezTo>
                    <a:pt x="1400" y="1628"/>
                    <a:pt x="1498" y="1569"/>
                    <a:pt x="1576" y="1492"/>
                  </a:cubicBezTo>
                  <a:cubicBezTo>
                    <a:pt x="1653" y="1453"/>
                    <a:pt x="1712" y="1375"/>
                    <a:pt x="1770" y="1297"/>
                  </a:cubicBezTo>
                  <a:cubicBezTo>
                    <a:pt x="1848" y="1258"/>
                    <a:pt x="1926" y="1200"/>
                    <a:pt x="1965" y="1103"/>
                  </a:cubicBezTo>
                  <a:cubicBezTo>
                    <a:pt x="2023" y="1025"/>
                    <a:pt x="2062" y="947"/>
                    <a:pt x="2062" y="850"/>
                  </a:cubicBezTo>
                  <a:cubicBezTo>
                    <a:pt x="2101" y="752"/>
                    <a:pt x="2101" y="655"/>
                    <a:pt x="2062" y="558"/>
                  </a:cubicBezTo>
                  <a:lnTo>
                    <a:pt x="2003" y="402"/>
                  </a:lnTo>
                  <a:cubicBezTo>
                    <a:pt x="1945" y="286"/>
                    <a:pt x="1867" y="188"/>
                    <a:pt x="1770" y="130"/>
                  </a:cubicBezTo>
                  <a:cubicBezTo>
                    <a:pt x="1712" y="91"/>
                    <a:pt x="1653" y="72"/>
                    <a:pt x="1595" y="33"/>
                  </a:cubicBezTo>
                  <a:cubicBezTo>
                    <a:pt x="1527" y="10"/>
                    <a:pt x="1452" y="1"/>
                    <a:pt x="1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-6523000" y="1978238"/>
              <a:ext cx="38425" cy="36500"/>
            </a:xfrm>
            <a:custGeom>
              <a:avLst/>
              <a:gdLst/>
              <a:ahLst/>
              <a:cxnLst/>
              <a:rect l="l" t="t" r="r" b="b"/>
              <a:pathLst>
                <a:path w="1537" h="1460" extrusionOk="0">
                  <a:moveTo>
                    <a:pt x="782" y="0"/>
                  </a:moveTo>
                  <a:cubicBezTo>
                    <a:pt x="742" y="0"/>
                    <a:pt x="702" y="5"/>
                    <a:pt x="661" y="13"/>
                  </a:cubicBezTo>
                  <a:cubicBezTo>
                    <a:pt x="564" y="13"/>
                    <a:pt x="486" y="32"/>
                    <a:pt x="409" y="71"/>
                  </a:cubicBezTo>
                  <a:cubicBezTo>
                    <a:pt x="311" y="110"/>
                    <a:pt x="253" y="168"/>
                    <a:pt x="195" y="246"/>
                  </a:cubicBezTo>
                  <a:cubicBezTo>
                    <a:pt x="117" y="305"/>
                    <a:pt x="78" y="402"/>
                    <a:pt x="39" y="480"/>
                  </a:cubicBezTo>
                  <a:cubicBezTo>
                    <a:pt x="39" y="557"/>
                    <a:pt x="20" y="616"/>
                    <a:pt x="0" y="674"/>
                  </a:cubicBezTo>
                  <a:cubicBezTo>
                    <a:pt x="0" y="810"/>
                    <a:pt x="20" y="927"/>
                    <a:pt x="78" y="1044"/>
                  </a:cubicBezTo>
                  <a:cubicBezTo>
                    <a:pt x="117" y="1083"/>
                    <a:pt x="156" y="1141"/>
                    <a:pt x="195" y="1180"/>
                  </a:cubicBezTo>
                  <a:cubicBezTo>
                    <a:pt x="272" y="1277"/>
                    <a:pt x="370" y="1355"/>
                    <a:pt x="506" y="1394"/>
                  </a:cubicBezTo>
                  <a:lnTo>
                    <a:pt x="584" y="1413"/>
                  </a:lnTo>
                  <a:cubicBezTo>
                    <a:pt x="655" y="1442"/>
                    <a:pt x="726" y="1460"/>
                    <a:pt x="797" y="1460"/>
                  </a:cubicBezTo>
                  <a:cubicBezTo>
                    <a:pt x="823" y="1460"/>
                    <a:pt x="849" y="1457"/>
                    <a:pt x="875" y="1452"/>
                  </a:cubicBezTo>
                  <a:cubicBezTo>
                    <a:pt x="973" y="1452"/>
                    <a:pt x="1050" y="1433"/>
                    <a:pt x="1148" y="1374"/>
                  </a:cubicBezTo>
                  <a:cubicBezTo>
                    <a:pt x="1225" y="1335"/>
                    <a:pt x="1303" y="1277"/>
                    <a:pt x="1342" y="1219"/>
                  </a:cubicBezTo>
                  <a:cubicBezTo>
                    <a:pt x="1420" y="1141"/>
                    <a:pt x="1459" y="1063"/>
                    <a:pt x="1498" y="966"/>
                  </a:cubicBezTo>
                  <a:cubicBezTo>
                    <a:pt x="1498" y="908"/>
                    <a:pt x="1517" y="849"/>
                    <a:pt x="1537" y="791"/>
                  </a:cubicBezTo>
                  <a:cubicBezTo>
                    <a:pt x="1537" y="655"/>
                    <a:pt x="1517" y="538"/>
                    <a:pt x="1459" y="421"/>
                  </a:cubicBezTo>
                  <a:lnTo>
                    <a:pt x="1362" y="266"/>
                  </a:lnTo>
                  <a:cubicBezTo>
                    <a:pt x="1264" y="168"/>
                    <a:pt x="1167" y="110"/>
                    <a:pt x="1050" y="71"/>
                  </a:cubicBezTo>
                  <a:lnTo>
                    <a:pt x="953" y="32"/>
                  </a:lnTo>
                  <a:cubicBezTo>
                    <a:pt x="896" y="10"/>
                    <a:pt x="839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-6564825" y="2235163"/>
              <a:ext cx="48150" cy="46075"/>
            </a:xfrm>
            <a:custGeom>
              <a:avLst/>
              <a:gdLst/>
              <a:ahLst/>
              <a:cxnLst/>
              <a:rect l="l" t="t" r="r" b="b"/>
              <a:pathLst>
                <a:path w="1926" h="1843" extrusionOk="0">
                  <a:moveTo>
                    <a:pt x="708" y="0"/>
                  </a:moveTo>
                  <a:cubicBezTo>
                    <a:pt x="601" y="0"/>
                    <a:pt x="505" y="35"/>
                    <a:pt x="409" y="83"/>
                  </a:cubicBezTo>
                  <a:cubicBezTo>
                    <a:pt x="370" y="102"/>
                    <a:pt x="312" y="141"/>
                    <a:pt x="273" y="180"/>
                  </a:cubicBezTo>
                  <a:cubicBezTo>
                    <a:pt x="175" y="258"/>
                    <a:pt x="98" y="375"/>
                    <a:pt x="59" y="491"/>
                  </a:cubicBezTo>
                  <a:cubicBezTo>
                    <a:pt x="39" y="569"/>
                    <a:pt x="0" y="666"/>
                    <a:pt x="20" y="764"/>
                  </a:cubicBezTo>
                  <a:cubicBezTo>
                    <a:pt x="20" y="822"/>
                    <a:pt x="20" y="919"/>
                    <a:pt x="39" y="997"/>
                  </a:cubicBezTo>
                  <a:cubicBezTo>
                    <a:pt x="59" y="1075"/>
                    <a:pt x="78" y="1133"/>
                    <a:pt x="117" y="1211"/>
                  </a:cubicBezTo>
                  <a:cubicBezTo>
                    <a:pt x="137" y="1289"/>
                    <a:pt x="214" y="1367"/>
                    <a:pt x="253" y="1444"/>
                  </a:cubicBezTo>
                  <a:cubicBezTo>
                    <a:pt x="312" y="1522"/>
                    <a:pt x="389" y="1581"/>
                    <a:pt x="467" y="1639"/>
                  </a:cubicBezTo>
                  <a:cubicBezTo>
                    <a:pt x="487" y="1658"/>
                    <a:pt x="506" y="1678"/>
                    <a:pt x="545" y="1678"/>
                  </a:cubicBezTo>
                  <a:cubicBezTo>
                    <a:pt x="623" y="1736"/>
                    <a:pt x="720" y="1775"/>
                    <a:pt x="798" y="1794"/>
                  </a:cubicBezTo>
                  <a:cubicBezTo>
                    <a:pt x="856" y="1814"/>
                    <a:pt x="953" y="1833"/>
                    <a:pt x="1031" y="1833"/>
                  </a:cubicBezTo>
                  <a:cubicBezTo>
                    <a:pt x="1057" y="1840"/>
                    <a:pt x="1083" y="1842"/>
                    <a:pt x="1109" y="1842"/>
                  </a:cubicBezTo>
                  <a:cubicBezTo>
                    <a:pt x="1161" y="1842"/>
                    <a:pt x="1213" y="1833"/>
                    <a:pt x="1265" y="1833"/>
                  </a:cubicBezTo>
                  <a:cubicBezTo>
                    <a:pt x="1284" y="1833"/>
                    <a:pt x="1284" y="1814"/>
                    <a:pt x="1304" y="1814"/>
                  </a:cubicBezTo>
                  <a:cubicBezTo>
                    <a:pt x="1381" y="1794"/>
                    <a:pt x="1459" y="1775"/>
                    <a:pt x="1517" y="1736"/>
                  </a:cubicBezTo>
                  <a:cubicBezTo>
                    <a:pt x="1615" y="1697"/>
                    <a:pt x="1673" y="1639"/>
                    <a:pt x="1731" y="1561"/>
                  </a:cubicBezTo>
                  <a:cubicBezTo>
                    <a:pt x="1809" y="1503"/>
                    <a:pt x="1848" y="1425"/>
                    <a:pt x="1887" y="1328"/>
                  </a:cubicBezTo>
                  <a:cubicBezTo>
                    <a:pt x="1906" y="1230"/>
                    <a:pt x="1926" y="1133"/>
                    <a:pt x="1906" y="1055"/>
                  </a:cubicBezTo>
                  <a:cubicBezTo>
                    <a:pt x="1906" y="958"/>
                    <a:pt x="1887" y="861"/>
                    <a:pt x="1848" y="783"/>
                  </a:cubicBezTo>
                  <a:cubicBezTo>
                    <a:pt x="1809" y="725"/>
                    <a:pt x="1770" y="686"/>
                    <a:pt x="1731" y="628"/>
                  </a:cubicBezTo>
                  <a:cubicBezTo>
                    <a:pt x="1654" y="530"/>
                    <a:pt x="1556" y="472"/>
                    <a:pt x="1420" y="433"/>
                  </a:cubicBezTo>
                  <a:lnTo>
                    <a:pt x="1381" y="414"/>
                  </a:lnTo>
                  <a:cubicBezTo>
                    <a:pt x="1381" y="414"/>
                    <a:pt x="1381" y="394"/>
                    <a:pt x="1381" y="394"/>
                  </a:cubicBezTo>
                  <a:cubicBezTo>
                    <a:pt x="1342" y="297"/>
                    <a:pt x="1284" y="239"/>
                    <a:pt x="1206" y="180"/>
                  </a:cubicBezTo>
                  <a:cubicBezTo>
                    <a:pt x="1128" y="102"/>
                    <a:pt x="1051" y="63"/>
                    <a:pt x="953" y="25"/>
                  </a:cubicBezTo>
                  <a:cubicBezTo>
                    <a:pt x="895" y="25"/>
                    <a:pt x="837" y="5"/>
                    <a:pt x="778" y="5"/>
                  </a:cubicBezTo>
                  <a:cubicBezTo>
                    <a:pt x="754" y="2"/>
                    <a:pt x="731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-6691250" y="2049413"/>
              <a:ext cx="47675" cy="44875"/>
            </a:xfrm>
            <a:custGeom>
              <a:avLst/>
              <a:gdLst/>
              <a:ahLst/>
              <a:cxnLst/>
              <a:rect l="l" t="t" r="r" b="b"/>
              <a:pathLst>
                <a:path w="1907" h="1795" extrusionOk="0">
                  <a:moveTo>
                    <a:pt x="1156" y="0"/>
                  </a:moveTo>
                  <a:cubicBezTo>
                    <a:pt x="1140" y="0"/>
                    <a:pt x="1124" y="2"/>
                    <a:pt x="1109" y="5"/>
                  </a:cubicBezTo>
                  <a:cubicBezTo>
                    <a:pt x="1031" y="5"/>
                    <a:pt x="934" y="5"/>
                    <a:pt x="837" y="25"/>
                  </a:cubicBezTo>
                  <a:cubicBezTo>
                    <a:pt x="759" y="44"/>
                    <a:pt x="681" y="83"/>
                    <a:pt x="604" y="122"/>
                  </a:cubicBezTo>
                  <a:cubicBezTo>
                    <a:pt x="545" y="161"/>
                    <a:pt x="487" y="200"/>
                    <a:pt x="428" y="239"/>
                  </a:cubicBezTo>
                  <a:cubicBezTo>
                    <a:pt x="409" y="239"/>
                    <a:pt x="390" y="258"/>
                    <a:pt x="390" y="258"/>
                  </a:cubicBezTo>
                  <a:cubicBezTo>
                    <a:pt x="312" y="317"/>
                    <a:pt x="253" y="394"/>
                    <a:pt x="215" y="453"/>
                  </a:cubicBezTo>
                  <a:cubicBezTo>
                    <a:pt x="156" y="531"/>
                    <a:pt x="117" y="628"/>
                    <a:pt x="78" y="706"/>
                  </a:cubicBezTo>
                  <a:cubicBezTo>
                    <a:pt x="78" y="725"/>
                    <a:pt x="59" y="745"/>
                    <a:pt x="59" y="783"/>
                  </a:cubicBezTo>
                  <a:cubicBezTo>
                    <a:pt x="39" y="861"/>
                    <a:pt x="1" y="958"/>
                    <a:pt x="20" y="1056"/>
                  </a:cubicBezTo>
                  <a:cubicBezTo>
                    <a:pt x="1" y="1153"/>
                    <a:pt x="20" y="1231"/>
                    <a:pt x="59" y="1328"/>
                  </a:cubicBezTo>
                  <a:cubicBezTo>
                    <a:pt x="78" y="1406"/>
                    <a:pt x="137" y="1484"/>
                    <a:pt x="195" y="1561"/>
                  </a:cubicBezTo>
                  <a:cubicBezTo>
                    <a:pt x="234" y="1600"/>
                    <a:pt x="292" y="1639"/>
                    <a:pt x="331" y="1678"/>
                  </a:cubicBezTo>
                  <a:cubicBezTo>
                    <a:pt x="448" y="1756"/>
                    <a:pt x="565" y="1795"/>
                    <a:pt x="701" y="1795"/>
                  </a:cubicBezTo>
                  <a:lnTo>
                    <a:pt x="759" y="1795"/>
                  </a:lnTo>
                  <a:cubicBezTo>
                    <a:pt x="837" y="1795"/>
                    <a:pt x="915" y="1795"/>
                    <a:pt x="973" y="1775"/>
                  </a:cubicBezTo>
                  <a:lnTo>
                    <a:pt x="1051" y="1775"/>
                  </a:lnTo>
                  <a:cubicBezTo>
                    <a:pt x="1109" y="1756"/>
                    <a:pt x="1187" y="1717"/>
                    <a:pt x="1245" y="1698"/>
                  </a:cubicBezTo>
                  <a:cubicBezTo>
                    <a:pt x="1265" y="1698"/>
                    <a:pt x="1304" y="1678"/>
                    <a:pt x="1323" y="1678"/>
                  </a:cubicBezTo>
                  <a:cubicBezTo>
                    <a:pt x="1382" y="1639"/>
                    <a:pt x="1459" y="1581"/>
                    <a:pt x="1518" y="1523"/>
                  </a:cubicBezTo>
                  <a:cubicBezTo>
                    <a:pt x="1537" y="1523"/>
                    <a:pt x="1557" y="1503"/>
                    <a:pt x="1576" y="1484"/>
                  </a:cubicBezTo>
                  <a:cubicBezTo>
                    <a:pt x="1634" y="1425"/>
                    <a:pt x="1693" y="1367"/>
                    <a:pt x="1732" y="1289"/>
                  </a:cubicBezTo>
                  <a:cubicBezTo>
                    <a:pt x="1751" y="1289"/>
                    <a:pt x="1751" y="1270"/>
                    <a:pt x="1751" y="1270"/>
                  </a:cubicBezTo>
                  <a:cubicBezTo>
                    <a:pt x="1790" y="1192"/>
                    <a:pt x="1829" y="1134"/>
                    <a:pt x="1848" y="1056"/>
                  </a:cubicBezTo>
                  <a:cubicBezTo>
                    <a:pt x="1887" y="978"/>
                    <a:pt x="1907" y="881"/>
                    <a:pt x="1887" y="783"/>
                  </a:cubicBezTo>
                  <a:cubicBezTo>
                    <a:pt x="1887" y="725"/>
                    <a:pt x="1868" y="667"/>
                    <a:pt x="1848" y="608"/>
                  </a:cubicBezTo>
                  <a:cubicBezTo>
                    <a:pt x="1829" y="531"/>
                    <a:pt x="1829" y="472"/>
                    <a:pt x="1790" y="394"/>
                  </a:cubicBezTo>
                  <a:cubicBezTo>
                    <a:pt x="1751" y="356"/>
                    <a:pt x="1712" y="297"/>
                    <a:pt x="1693" y="239"/>
                  </a:cubicBezTo>
                  <a:cubicBezTo>
                    <a:pt x="1595" y="142"/>
                    <a:pt x="1498" y="83"/>
                    <a:pt x="1382" y="44"/>
                  </a:cubicBezTo>
                  <a:cubicBezTo>
                    <a:pt x="1303" y="29"/>
                    <a:pt x="1224" y="0"/>
                    <a:pt x="1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-6753000" y="1994113"/>
              <a:ext cx="43300" cy="41350"/>
            </a:xfrm>
            <a:custGeom>
              <a:avLst/>
              <a:gdLst/>
              <a:ahLst/>
              <a:cxnLst/>
              <a:rect l="l" t="t" r="r" b="b"/>
              <a:pathLst>
                <a:path w="1732" h="1654" extrusionOk="0">
                  <a:moveTo>
                    <a:pt x="1051" y="0"/>
                  </a:moveTo>
                  <a:cubicBezTo>
                    <a:pt x="973" y="0"/>
                    <a:pt x="915" y="20"/>
                    <a:pt x="856" y="20"/>
                  </a:cubicBezTo>
                  <a:cubicBezTo>
                    <a:pt x="740" y="39"/>
                    <a:pt x="623" y="97"/>
                    <a:pt x="526" y="175"/>
                  </a:cubicBezTo>
                  <a:cubicBezTo>
                    <a:pt x="448" y="253"/>
                    <a:pt x="351" y="331"/>
                    <a:pt x="253" y="389"/>
                  </a:cubicBezTo>
                  <a:cubicBezTo>
                    <a:pt x="176" y="448"/>
                    <a:pt x="117" y="525"/>
                    <a:pt x="78" y="623"/>
                  </a:cubicBezTo>
                  <a:cubicBezTo>
                    <a:pt x="39" y="700"/>
                    <a:pt x="1" y="798"/>
                    <a:pt x="1" y="895"/>
                  </a:cubicBezTo>
                  <a:cubicBezTo>
                    <a:pt x="1" y="992"/>
                    <a:pt x="20" y="1089"/>
                    <a:pt x="59" y="1167"/>
                  </a:cubicBezTo>
                  <a:cubicBezTo>
                    <a:pt x="78" y="1264"/>
                    <a:pt x="117" y="1342"/>
                    <a:pt x="176" y="1401"/>
                  </a:cubicBezTo>
                  <a:cubicBezTo>
                    <a:pt x="234" y="1440"/>
                    <a:pt x="273" y="1478"/>
                    <a:pt x="331" y="1517"/>
                  </a:cubicBezTo>
                  <a:cubicBezTo>
                    <a:pt x="428" y="1595"/>
                    <a:pt x="545" y="1634"/>
                    <a:pt x="681" y="1653"/>
                  </a:cubicBezTo>
                  <a:lnTo>
                    <a:pt x="876" y="1634"/>
                  </a:lnTo>
                  <a:cubicBezTo>
                    <a:pt x="992" y="1595"/>
                    <a:pt x="1090" y="1556"/>
                    <a:pt x="1187" y="1459"/>
                  </a:cubicBezTo>
                  <a:cubicBezTo>
                    <a:pt x="1284" y="1401"/>
                    <a:pt x="1381" y="1323"/>
                    <a:pt x="1479" y="1245"/>
                  </a:cubicBezTo>
                  <a:cubicBezTo>
                    <a:pt x="1556" y="1187"/>
                    <a:pt x="1615" y="1109"/>
                    <a:pt x="1634" y="1031"/>
                  </a:cubicBezTo>
                  <a:cubicBezTo>
                    <a:pt x="1693" y="934"/>
                    <a:pt x="1712" y="856"/>
                    <a:pt x="1712" y="759"/>
                  </a:cubicBezTo>
                  <a:cubicBezTo>
                    <a:pt x="1732" y="662"/>
                    <a:pt x="1712" y="564"/>
                    <a:pt x="1673" y="486"/>
                  </a:cubicBezTo>
                  <a:cubicBezTo>
                    <a:pt x="1654" y="389"/>
                    <a:pt x="1615" y="311"/>
                    <a:pt x="1537" y="234"/>
                  </a:cubicBezTo>
                  <a:cubicBezTo>
                    <a:pt x="1498" y="195"/>
                    <a:pt x="1459" y="156"/>
                    <a:pt x="1401" y="117"/>
                  </a:cubicBezTo>
                  <a:cubicBezTo>
                    <a:pt x="1284" y="59"/>
                    <a:pt x="1167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-6527875" y="2354613"/>
              <a:ext cx="45250" cy="42600"/>
            </a:xfrm>
            <a:custGeom>
              <a:avLst/>
              <a:gdLst/>
              <a:ahLst/>
              <a:cxnLst/>
              <a:rect l="l" t="t" r="r" b="b"/>
              <a:pathLst>
                <a:path w="1810" h="1704" extrusionOk="0">
                  <a:moveTo>
                    <a:pt x="919" y="0"/>
                  </a:moveTo>
                  <a:cubicBezTo>
                    <a:pt x="863" y="0"/>
                    <a:pt x="804" y="5"/>
                    <a:pt x="740" y="12"/>
                  </a:cubicBezTo>
                  <a:cubicBezTo>
                    <a:pt x="662" y="31"/>
                    <a:pt x="604" y="70"/>
                    <a:pt x="526" y="89"/>
                  </a:cubicBezTo>
                  <a:cubicBezTo>
                    <a:pt x="467" y="109"/>
                    <a:pt x="370" y="187"/>
                    <a:pt x="331" y="206"/>
                  </a:cubicBezTo>
                  <a:cubicBezTo>
                    <a:pt x="331" y="226"/>
                    <a:pt x="312" y="226"/>
                    <a:pt x="312" y="245"/>
                  </a:cubicBezTo>
                  <a:cubicBezTo>
                    <a:pt x="253" y="303"/>
                    <a:pt x="215" y="342"/>
                    <a:pt x="176" y="401"/>
                  </a:cubicBezTo>
                  <a:cubicBezTo>
                    <a:pt x="156" y="401"/>
                    <a:pt x="156" y="420"/>
                    <a:pt x="156" y="420"/>
                  </a:cubicBezTo>
                  <a:cubicBezTo>
                    <a:pt x="59" y="556"/>
                    <a:pt x="20" y="692"/>
                    <a:pt x="1" y="867"/>
                  </a:cubicBezTo>
                  <a:cubicBezTo>
                    <a:pt x="1" y="984"/>
                    <a:pt x="20" y="1140"/>
                    <a:pt x="78" y="1237"/>
                  </a:cubicBezTo>
                  <a:cubicBezTo>
                    <a:pt x="117" y="1295"/>
                    <a:pt x="156" y="1354"/>
                    <a:pt x="195" y="1393"/>
                  </a:cubicBezTo>
                  <a:cubicBezTo>
                    <a:pt x="195" y="1412"/>
                    <a:pt x="195" y="1412"/>
                    <a:pt x="215" y="1412"/>
                  </a:cubicBezTo>
                  <a:cubicBezTo>
                    <a:pt x="234" y="1431"/>
                    <a:pt x="273" y="1470"/>
                    <a:pt x="292" y="1470"/>
                  </a:cubicBezTo>
                  <a:cubicBezTo>
                    <a:pt x="312" y="1490"/>
                    <a:pt x="331" y="1529"/>
                    <a:pt x="370" y="1548"/>
                  </a:cubicBezTo>
                  <a:cubicBezTo>
                    <a:pt x="409" y="1587"/>
                    <a:pt x="545" y="1645"/>
                    <a:pt x="565" y="1645"/>
                  </a:cubicBezTo>
                  <a:cubicBezTo>
                    <a:pt x="584" y="1665"/>
                    <a:pt x="584" y="1665"/>
                    <a:pt x="604" y="1665"/>
                  </a:cubicBezTo>
                  <a:cubicBezTo>
                    <a:pt x="681" y="1684"/>
                    <a:pt x="759" y="1704"/>
                    <a:pt x="817" y="1704"/>
                  </a:cubicBezTo>
                  <a:cubicBezTo>
                    <a:pt x="895" y="1704"/>
                    <a:pt x="993" y="1704"/>
                    <a:pt x="1051" y="1684"/>
                  </a:cubicBezTo>
                  <a:lnTo>
                    <a:pt x="1090" y="1684"/>
                  </a:lnTo>
                  <a:cubicBezTo>
                    <a:pt x="1168" y="1665"/>
                    <a:pt x="1226" y="1645"/>
                    <a:pt x="1304" y="1607"/>
                  </a:cubicBezTo>
                  <a:cubicBezTo>
                    <a:pt x="1304" y="1607"/>
                    <a:pt x="1304" y="1607"/>
                    <a:pt x="1323" y="1587"/>
                  </a:cubicBezTo>
                  <a:cubicBezTo>
                    <a:pt x="1381" y="1568"/>
                    <a:pt x="1440" y="1529"/>
                    <a:pt x="1479" y="1490"/>
                  </a:cubicBezTo>
                  <a:cubicBezTo>
                    <a:pt x="1537" y="1431"/>
                    <a:pt x="1595" y="1354"/>
                    <a:pt x="1634" y="1315"/>
                  </a:cubicBezTo>
                  <a:cubicBezTo>
                    <a:pt x="1693" y="1256"/>
                    <a:pt x="1732" y="1140"/>
                    <a:pt x="1751" y="1101"/>
                  </a:cubicBezTo>
                  <a:cubicBezTo>
                    <a:pt x="1770" y="1042"/>
                    <a:pt x="1790" y="945"/>
                    <a:pt x="1790" y="887"/>
                  </a:cubicBezTo>
                  <a:cubicBezTo>
                    <a:pt x="1809" y="790"/>
                    <a:pt x="1790" y="692"/>
                    <a:pt x="1751" y="615"/>
                  </a:cubicBezTo>
                  <a:cubicBezTo>
                    <a:pt x="1732" y="517"/>
                    <a:pt x="1673" y="440"/>
                    <a:pt x="1615" y="381"/>
                  </a:cubicBezTo>
                  <a:cubicBezTo>
                    <a:pt x="1595" y="362"/>
                    <a:pt x="1576" y="342"/>
                    <a:pt x="1576" y="323"/>
                  </a:cubicBezTo>
                  <a:cubicBezTo>
                    <a:pt x="1557" y="303"/>
                    <a:pt x="1537" y="284"/>
                    <a:pt x="1518" y="245"/>
                  </a:cubicBezTo>
                  <a:cubicBezTo>
                    <a:pt x="1420" y="148"/>
                    <a:pt x="1323" y="89"/>
                    <a:pt x="1206" y="51"/>
                  </a:cubicBezTo>
                  <a:cubicBezTo>
                    <a:pt x="1108" y="14"/>
                    <a:pt x="1017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-6401450" y="2464738"/>
              <a:ext cx="42800" cy="46750"/>
            </a:xfrm>
            <a:custGeom>
              <a:avLst/>
              <a:gdLst/>
              <a:ahLst/>
              <a:cxnLst/>
              <a:rect l="l" t="t" r="r" b="b"/>
              <a:pathLst>
                <a:path w="1712" h="1870" extrusionOk="0">
                  <a:moveTo>
                    <a:pt x="977" y="0"/>
                  </a:moveTo>
                  <a:cubicBezTo>
                    <a:pt x="929" y="0"/>
                    <a:pt x="881" y="7"/>
                    <a:pt x="837" y="22"/>
                  </a:cubicBezTo>
                  <a:cubicBezTo>
                    <a:pt x="778" y="41"/>
                    <a:pt x="720" y="61"/>
                    <a:pt x="662" y="80"/>
                  </a:cubicBezTo>
                  <a:cubicBezTo>
                    <a:pt x="545" y="138"/>
                    <a:pt x="467" y="216"/>
                    <a:pt x="389" y="313"/>
                  </a:cubicBezTo>
                  <a:cubicBezTo>
                    <a:pt x="331" y="372"/>
                    <a:pt x="292" y="430"/>
                    <a:pt x="234" y="488"/>
                  </a:cubicBezTo>
                  <a:cubicBezTo>
                    <a:pt x="214" y="527"/>
                    <a:pt x="195" y="547"/>
                    <a:pt x="156" y="586"/>
                  </a:cubicBezTo>
                  <a:cubicBezTo>
                    <a:pt x="156" y="586"/>
                    <a:pt x="137" y="605"/>
                    <a:pt x="137" y="625"/>
                  </a:cubicBezTo>
                  <a:lnTo>
                    <a:pt x="117" y="625"/>
                  </a:lnTo>
                  <a:lnTo>
                    <a:pt x="39" y="800"/>
                  </a:lnTo>
                  <a:cubicBezTo>
                    <a:pt x="20" y="858"/>
                    <a:pt x="20" y="936"/>
                    <a:pt x="0" y="994"/>
                  </a:cubicBezTo>
                  <a:cubicBezTo>
                    <a:pt x="0" y="994"/>
                    <a:pt x="0" y="994"/>
                    <a:pt x="0" y="1014"/>
                  </a:cubicBezTo>
                  <a:cubicBezTo>
                    <a:pt x="0" y="1033"/>
                    <a:pt x="20" y="1189"/>
                    <a:pt x="20" y="1208"/>
                  </a:cubicBezTo>
                  <a:cubicBezTo>
                    <a:pt x="20" y="1208"/>
                    <a:pt x="20" y="1208"/>
                    <a:pt x="20" y="1228"/>
                  </a:cubicBezTo>
                  <a:cubicBezTo>
                    <a:pt x="20" y="1247"/>
                    <a:pt x="78" y="1383"/>
                    <a:pt x="78" y="1403"/>
                  </a:cubicBezTo>
                  <a:cubicBezTo>
                    <a:pt x="78" y="1403"/>
                    <a:pt x="98" y="1422"/>
                    <a:pt x="98" y="1422"/>
                  </a:cubicBezTo>
                  <a:cubicBezTo>
                    <a:pt x="117" y="1461"/>
                    <a:pt x="175" y="1539"/>
                    <a:pt x="195" y="1578"/>
                  </a:cubicBezTo>
                  <a:lnTo>
                    <a:pt x="214" y="1578"/>
                  </a:lnTo>
                  <a:cubicBezTo>
                    <a:pt x="214" y="1597"/>
                    <a:pt x="214" y="1597"/>
                    <a:pt x="214" y="1597"/>
                  </a:cubicBezTo>
                  <a:cubicBezTo>
                    <a:pt x="253" y="1636"/>
                    <a:pt x="312" y="1675"/>
                    <a:pt x="351" y="1714"/>
                  </a:cubicBezTo>
                  <a:cubicBezTo>
                    <a:pt x="370" y="1714"/>
                    <a:pt x="370" y="1733"/>
                    <a:pt x="370" y="1733"/>
                  </a:cubicBezTo>
                  <a:lnTo>
                    <a:pt x="389" y="1733"/>
                  </a:lnTo>
                  <a:cubicBezTo>
                    <a:pt x="428" y="1753"/>
                    <a:pt x="526" y="1811"/>
                    <a:pt x="564" y="1830"/>
                  </a:cubicBezTo>
                  <a:lnTo>
                    <a:pt x="603" y="1830"/>
                  </a:lnTo>
                  <a:cubicBezTo>
                    <a:pt x="662" y="1850"/>
                    <a:pt x="739" y="1869"/>
                    <a:pt x="817" y="1869"/>
                  </a:cubicBezTo>
                  <a:cubicBezTo>
                    <a:pt x="876" y="1869"/>
                    <a:pt x="953" y="1869"/>
                    <a:pt x="1031" y="1850"/>
                  </a:cubicBezTo>
                  <a:lnTo>
                    <a:pt x="1051" y="1850"/>
                  </a:lnTo>
                  <a:cubicBezTo>
                    <a:pt x="1090" y="1850"/>
                    <a:pt x="1187" y="1811"/>
                    <a:pt x="1226" y="1792"/>
                  </a:cubicBezTo>
                  <a:lnTo>
                    <a:pt x="1245" y="1792"/>
                  </a:lnTo>
                  <a:cubicBezTo>
                    <a:pt x="1284" y="1753"/>
                    <a:pt x="1342" y="1714"/>
                    <a:pt x="1381" y="1675"/>
                  </a:cubicBezTo>
                  <a:lnTo>
                    <a:pt x="1401" y="1675"/>
                  </a:lnTo>
                  <a:cubicBezTo>
                    <a:pt x="1459" y="1636"/>
                    <a:pt x="1498" y="1578"/>
                    <a:pt x="1537" y="1519"/>
                  </a:cubicBezTo>
                  <a:cubicBezTo>
                    <a:pt x="1595" y="1441"/>
                    <a:pt x="1634" y="1344"/>
                    <a:pt x="1634" y="1247"/>
                  </a:cubicBezTo>
                  <a:cubicBezTo>
                    <a:pt x="1673" y="1169"/>
                    <a:pt x="1673" y="1072"/>
                    <a:pt x="1634" y="994"/>
                  </a:cubicBezTo>
                  <a:cubicBezTo>
                    <a:pt x="1654" y="936"/>
                    <a:pt x="1673" y="897"/>
                    <a:pt x="1673" y="839"/>
                  </a:cubicBezTo>
                  <a:cubicBezTo>
                    <a:pt x="1712" y="761"/>
                    <a:pt x="1712" y="664"/>
                    <a:pt x="1673" y="566"/>
                  </a:cubicBezTo>
                  <a:cubicBezTo>
                    <a:pt x="1673" y="469"/>
                    <a:pt x="1634" y="391"/>
                    <a:pt x="1576" y="313"/>
                  </a:cubicBezTo>
                  <a:cubicBezTo>
                    <a:pt x="1517" y="236"/>
                    <a:pt x="1459" y="177"/>
                    <a:pt x="1381" y="119"/>
                  </a:cubicBezTo>
                  <a:cubicBezTo>
                    <a:pt x="1323" y="99"/>
                    <a:pt x="1265" y="61"/>
                    <a:pt x="1206" y="41"/>
                  </a:cubicBezTo>
                  <a:cubicBezTo>
                    <a:pt x="1134" y="17"/>
                    <a:pt x="1055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-6347000" y="2328138"/>
              <a:ext cx="38450" cy="36500"/>
            </a:xfrm>
            <a:custGeom>
              <a:avLst/>
              <a:gdLst/>
              <a:ahLst/>
              <a:cxnLst/>
              <a:rect l="l" t="t" r="r" b="b"/>
              <a:pathLst>
                <a:path w="1538" h="1460" extrusionOk="0">
                  <a:moveTo>
                    <a:pt x="662" y="1"/>
                  </a:moveTo>
                  <a:cubicBezTo>
                    <a:pt x="565" y="1"/>
                    <a:pt x="487" y="40"/>
                    <a:pt x="390" y="79"/>
                  </a:cubicBezTo>
                  <a:cubicBezTo>
                    <a:pt x="312" y="118"/>
                    <a:pt x="234" y="176"/>
                    <a:pt x="176" y="254"/>
                  </a:cubicBezTo>
                  <a:cubicBezTo>
                    <a:pt x="117" y="312"/>
                    <a:pt x="59" y="390"/>
                    <a:pt x="40" y="487"/>
                  </a:cubicBezTo>
                  <a:cubicBezTo>
                    <a:pt x="20" y="546"/>
                    <a:pt x="20" y="623"/>
                    <a:pt x="1" y="682"/>
                  </a:cubicBezTo>
                  <a:cubicBezTo>
                    <a:pt x="1" y="798"/>
                    <a:pt x="20" y="915"/>
                    <a:pt x="79" y="1032"/>
                  </a:cubicBezTo>
                  <a:cubicBezTo>
                    <a:pt x="117" y="1090"/>
                    <a:pt x="156" y="1129"/>
                    <a:pt x="176" y="1187"/>
                  </a:cubicBezTo>
                  <a:cubicBezTo>
                    <a:pt x="273" y="1285"/>
                    <a:pt x="370" y="1343"/>
                    <a:pt x="487" y="1401"/>
                  </a:cubicBezTo>
                  <a:lnTo>
                    <a:pt x="584" y="1421"/>
                  </a:lnTo>
                  <a:cubicBezTo>
                    <a:pt x="681" y="1460"/>
                    <a:pt x="779" y="1460"/>
                    <a:pt x="876" y="1460"/>
                  </a:cubicBezTo>
                  <a:cubicBezTo>
                    <a:pt x="954" y="1460"/>
                    <a:pt x="1051" y="1421"/>
                    <a:pt x="1129" y="1382"/>
                  </a:cubicBezTo>
                  <a:cubicBezTo>
                    <a:pt x="1226" y="1343"/>
                    <a:pt x="1284" y="1285"/>
                    <a:pt x="1343" y="1207"/>
                  </a:cubicBezTo>
                  <a:cubicBezTo>
                    <a:pt x="1421" y="1148"/>
                    <a:pt x="1459" y="1071"/>
                    <a:pt x="1498" y="973"/>
                  </a:cubicBezTo>
                  <a:cubicBezTo>
                    <a:pt x="1498" y="915"/>
                    <a:pt x="1518" y="837"/>
                    <a:pt x="1518" y="779"/>
                  </a:cubicBezTo>
                  <a:cubicBezTo>
                    <a:pt x="1537" y="662"/>
                    <a:pt x="1498" y="546"/>
                    <a:pt x="1459" y="429"/>
                  </a:cubicBezTo>
                  <a:cubicBezTo>
                    <a:pt x="1421" y="370"/>
                    <a:pt x="1382" y="332"/>
                    <a:pt x="1343" y="273"/>
                  </a:cubicBezTo>
                  <a:cubicBezTo>
                    <a:pt x="1265" y="176"/>
                    <a:pt x="1168" y="118"/>
                    <a:pt x="1032" y="59"/>
                  </a:cubicBezTo>
                  <a:lnTo>
                    <a:pt x="934" y="40"/>
                  </a:lnTo>
                  <a:cubicBezTo>
                    <a:pt x="857" y="1"/>
                    <a:pt x="759" y="1"/>
                    <a:pt x="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-6651875" y="2336913"/>
              <a:ext cx="41375" cy="44150"/>
            </a:xfrm>
            <a:custGeom>
              <a:avLst/>
              <a:gdLst/>
              <a:ahLst/>
              <a:cxnLst/>
              <a:rect l="l" t="t" r="r" b="b"/>
              <a:pathLst>
                <a:path w="1655" h="1766" extrusionOk="0">
                  <a:moveTo>
                    <a:pt x="954" y="0"/>
                  </a:moveTo>
                  <a:cubicBezTo>
                    <a:pt x="896" y="0"/>
                    <a:pt x="837" y="0"/>
                    <a:pt x="779" y="19"/>
                  </a:cubicBezTo>
                  <a:cubicBezTo>
                    <a:pt x="662" y="39"/>
                    <a:pt x="546" y="97"/>
                    <a:pt x="448" y="175"/>
                  </a:cubicBezTo>
                  <a:cubicBezTo>
                    <a:pt x="390" y="233"/>
                    <a:pt x="312" y="311"/>
                    <a:pt x="254" y="389"/>
                  </a:cubicBezTo>
                  <a:cubicBezTo>
                    <a:pt x="234" y="408"/>
                    <a:pt x="215" y="447"/>
                    <a:pt x="195" y="467"/>
                  </a:cubicBezTo>
                  <a:cubicBezTo>
                    <a:pt x="157" y="545"/>
                    <a:pt x="118" y="642"/>
                    <a:pt x="79" y="720"/>
                  </a:cubicBezTo>
                  <a:cubicBezTo>
                    <a:pt x="59" y="759"/>
                    <a:pt x="59" y="797"/>
                    <a:pt x="40" y="836"/>
                  </a:cubicBezTo>
                  <a:cubicBezTo>
                    <a:pt x="40" y="895"/>
                    <a:pt x="20" y="953"/>
                    <a:pt x="1" y="1011"/>
                  </a:cubicBezTo>
                  <a:cubicBezTo>
                    <a:pt x="20" y="1070"/>
                    <a:pt x="20" y="1148"/>
                    <a:pt x="20" y="1206"/>
                  </a:cubicBezTo>
                  <a:cubicBezTo>
                    <a:pt x="40" y="1264"/>
                    <a:pt x="59" y="1323"/>
                    <a:pt x="79" y="1381"/>
                  </a:cubicBezTo>
                  <a:cubicBezTo>
                    <a:pt x="118" y="1459"/>
                    <a:pt x="176" y="1537"/>
                    <a:pt x="254" y="1595"/>
                  </a:cubicBezTo>
                  <a:cubicBezTo>
                    <a:pt x="293" y="1634"/>
                    <a:pt x="351" y="1673"/>
                    <a:pt x="409" y="1692"/>
                  </a:cubicBezTo>
                  <a:cubicBezTo>
                    <a:pt x="468" y="1731"/>
                    <a:pt x="526" y="1750"/>
                    <a:pt x="584" y="1750"/>
                  </a:cubicBezTo>
                  <a:cubicBezTo>
                    <a:pt x="614" y="1760"/>
                    <a:pt x="648" y="1765"/>
                    <a:pt x="682" y="1765"/>
                  </a:cubicBezTo>
                  <a:cubicBezTo>
                    <a:pt x="716" y="1765"/>
                    <a:pt x="750" y="1760"/>
                    <a:pt x="779" y="1750"/>
                  </a:cubicBezTo>
                  <a:cubicBezTo>
                    <a:pt x="876" y="1750"/>
                    <a:pt x="954" y="1731"/>
                    <a:pt x="1032" y="1692"/>
                  </a:cubicBezTo>
                  <a:cubicBezTo>
                    <a:pt x="1051" y="1692"/>
                    <a:pt x="1071" y="1673"/>
                    <a:pt x="1071" y="1673"/>
                  </a:cubicBezTo>
                  <a:cubicBezTo>
                    <a:pt x="1149" y="1634"/>
                    <a:pt x="1207" y="1595"/>
                    <a:pt x="1265" y="1556"/>
                  </a:cubicBezTo>
                  <a:cubicBezTo>
                    <a:pt x="1324" y="1498"/>
                    <a:pt x="1382" y="1420"/>
                    <a:pt x="1401" y="1381"/>
                  </a:cubicBezTo>
                  <a:cubicBezTo>
                    <a:pt x="1421" y="1381"/>
                    <a:pt x="1421" y="1362"/>
                    <a:pt x="1440" y="1342"/>
                  </a:cubicBezTo>
                  <a:cubicBezTo>
                    <a:pt x="1479" y="1284"/>
                    <a:pt x="1499" y="1206"/>
                    <a:pt x="1537" y="1148"/>
                  </a:cubicBezTo>
                  <a:cubicBezTo>
                    <a:pt x="1537" y="1128"/>
                    <a:pt x="1557" y="1109"/>
                    <a:pt x="1557" y="1109"/>
                  </a:cubicBezTo>
                  <a:cubicBezTo>
                    <a:pt x="1557" y="1070"/>
                    <a:pt x="1576" y="1031"/>
                    <a:pt x="1576" y="973"/>
                  </a:cubicBezTo>
                  <a:cubicBezTo>
                    <a:pt x="1615" y="914"/>
                    <a:pt x="1635" y="836"/>
                    <a:pt x="1635" y="739"/>
                  </a:cubicBezTo>
                  <a:cubicBezTo>
                    <a:pt x="1654" y="642"/>
                    <a:pt x="1635" y="564"/>
                    <a:pt x="1596" y="467"/>
                  </a:cubicBezTo>
                  <a:cubicBezTo>
                    <a:pt x="1576" y="389"/>
                    <a:pt x="1518" y="311"/>
                    <a:pt x="1460" y="233"/>
                  </a:cubicBezTo>
                  <a:cubicBezTo>
                    <a:pt x="1421" y="195"/>
                    <a:pt x="1362" y="156"/>
                    <a:pt x="1324" y="117"/>
                  </a:cubicBezTo>
                  <a:cubicBezTo>
                    <a:pt x="1207" y="39"/>
                    <a:pt x="1090" y="0"/>
                    <a:pt x="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-6485425" y="2283713"/>
              <a:ext cx="42825" cy="34925"/>
            </a:xfrm>
            <a:custGeom>
              <a:avLst/>
              <a:gdLst/>
              <a:ahLst/>
              <a:cxnLst/>
              <a:rect l="l" t="t" r="r" b="b"/>
              <a:pathLst>
                <a:path w="1713" h="1397" extrusionOk="0">
                  <a:moveTo>
                    <a:pt x="816" y="1"/>
                  </a:moveTo>
                  <a:cubicBezTo>
                    <a:pt x="545" y="1"/>
                    <a:pt x="280" y="143"/>
                    <a:pt x="170" y="475"/>
                  </a:cubicBezTo>
                  <a:cubicBezTo>
                    <a:pt x="1" y="1018"/>
                    <a:pt x="453" y="1396"/>
                    <a:pt x="891" y="1396"/>
                  </a:cubicBezTo>
                  <a:cubicBezTo>
                    <a:pt x="1158" y="1396"/>
                    <a:pt x="1420" y="1254"/>
                    <a:pt x="1531" y="922"/>
                  </a:cubicBezTo>
                  <a:cubicBezTo>
                    <a:pt x="1712" y="379"/>
                    <a:pt x="1257" y="1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-6528350" y="2482188"/>
              <a:ext cx="58375" cy="45825"/>
            </a:xfrm>
            <a:custGeom>
              <a:avLst/>
              <a:gdLst/>
              <a:ahLst/>
              <a:cxnLst/>
              <a:rect l="l" t="t" r="r" b="b"/>
              <a:pathLst>
                <a:path w="2335" h="1833" extrusionOk="0">
                  <a:moveTo>
                    <a:pt x="1244" y="1"/>
                  </a:moveTo>
                  <a:cubicBezTo>
                    <a:pt x="1033" y="1"/>
                    <a:pt x="847" y="54"/>
                    <a:pt x="661" y="121"/>
                  </a:cubicBezTo>
                  <a:cubicBezTo>
                    <a:pt x="564" y="179"/>
                    <a:pt x="467" y="238"/>
                    <a:pt x="370" y="296"/>
                  </a:cubicBezTo>
                  <a:cubicBezTo>
                    <a:pt x="272" y="374"/>
                    <a:pt x="214" y="471"/>
                    <a:pt x="136" y="549"/>
                  </a:cubicBezTo>
                  <a:lnTo>
                    <a:pt x="39" y="724"/>
                  </a:lnTo>
                  <a:cubicBezTo>
                    <a:pt x="20" y="821"/>
                    <a:pt x="0" y="919"/>
                    <a:pt x="20" y="1016"/>
                  </a:cubicBezTo>
                  <a:cubicBezTo>
                    <a:pt x="20" y="1074"/>
                    <a:pt x="20" y="1132"/>
                    <a:pt x="58" y="1191"/>
                  </a:cubicBezTo>
                  <a:cubicBezTo>
                    <a:pt x="78" y="1269"/>
                    <a:pt x="117" y="1346"/>
                    <a:pt x="195" y="1424"/>
                  </a:cubicBezTo>
                  <a:cubicBezTo>
                    <a:pt x="272" y="1502"/>
                    <a:pt x="350" y="1580"/>
                    <a:pt x="447" y="1619"/>
                  </a:cubicBezTo>
                  <a:cubicBezTo>
                    <a:pt x="545" y="1677"/>
                    <a:pt x="642" y="1735"/>
                    <a:pt x="739" y="1774"/>
                  </a:cubicBezTo>
                  <a:cubicBezTo>
                    <a:pt x="836" y="1794"/>
                    <a:pt x="914" y="1794"/>
                    <a:pt x="992" y="1813"/>
                  </a:cubicBezTo>
                  <a:cubicBezTo>
                    <a:pt x="1031" y="1813"/>
                    <a:pt x="1050" y="1833"/>
                    <a:pt x="1070" y="1833"/>
                  </a:cubicBezTo>
                  <a:cubicBezTo>
                    <a:pt x="1187" y="1833"/>
                    <a:pt x="1303" y="1813"/>
                    <a:pt x="1400" y="1813"/>
                  </a:cubicBezTo>
                  <a:cubicBezTo>
                    <a:pt x="1517" y="1794"/>
                    <a:pt x="1614" y="1755"/>
                    <a:pt x="1712" y="1716"/>
                  </a:cubicBezTo>
                  <a:cubicBezTo>
                    <a:pt x="1789" y="1677"/>
                    <a:pt x="1848" y="1638"/>
                    <a:pt x="1926" y="1599"/>
                  </a:cubicBezTo>
                  <a:cubicBezTo>
                    <a:pt x="1965" y="1560"/>
                    <a:pt x="2003" y="1541"/>
                    <a:pt x="2042" y="1502"/>
                  </a:cubicBezTo>
                  <a:cubicBezTo>
                    <a:pt x="2081" y="1463"/>
                    <a:pt x="2140" y="1405"/>
                    <a:pt x="2178" y="1366"/>
                  </a:cubicBezTo>
                  <a:cubicBezTo>
                    <a:pt x="2178" y="1366"/>
                    <a:pt x="2178" y="1346"/>
                    <a:pt x="2178" y="1346"/>
                  </a:cubicBezTo>
                  <a:cubicBezTo>
                    <a:pt x="2198" y="1308"/>
                    <a:pt x="2217" y="1269"/>
                    <a:pt x="2237" y="1230"/>
                  </a:cubicBezTo>
                  <a:cubicBezTo>
                    <a:pt x="2256" y="1191"/>
                    <a:pt x="2295" y="1152"/>
                    <a:pt x="2295" y="1094"/>
                  </a:cubicBezTo>
                  <a:cubicBezTo>
                    <a:pt x="2315" y="1035"/>
                    <a:pt x="2334" y="957"/>
                    <a:pt x="2334" y="899"/>
                  </a:cubicBezTo>
                  <a:cubicBezTo>
                    <a:pt x="2334" y="880"/>
                    <a:pt x="2334" y="860"/>
                    <a:pt x="2334" y="860"/>
                  </a:cubicBezTo>
                  <a:cubicBezTo>
                    <a:pt x="2334" y="782"/>
                    <a:pt x="2334" y="724"/>
                    <a:pt x="2315" y="646"/>
                  </a:cubicBezTo>
                  <a:cubicBezTo>
                    <a:pt x="2315" y="646"/>
                    <a:pt x="2315" y="627"/>
                    <a:pt x="2315" y="627"/>
                  </a:cubicBezTo>
                  <a:cubicBezTo>
                    <a:pt x="2295" y="549"/>
                    <a:pt x="2276" y="491"/>
                    <a:pt x="2237" y="432"/>
                  </a:cubicBezTo>
                  <a:cubicBezTo>
                    <a:pt x="2237" y="413"/>
                    <a:pt x="2159" y="296"/>
                    <a:pt x="2140" y="277"/>
                  </a:cubicBezTo>
                  <a:cubicBezTo>
                    <a:pt x="2140" y="277"/>
                    <a:pt x="2140" y="277"/>
                    <a:pt x="2140" y="257"/>
                  </a:cubicBezTo>
                  <a:cubicBezTo>
                    <a:pt x="2120" y="257"/>
                    <a:pt x="2003" y="141"/>
                    <a:pt x="1984" y="141"/>
                  </a:cubicBezTo>
                  <a:cubicBezTo>
                    <a:pt x="1945" y="121"/>
                    <a:pt x="1770" y="43"/>
                    <a:pt x="1789" y="43"/>
                  </a:cubicBezTo>
                  <a:cubicBezTo>
                    <a:pt x="1731" y="43"/>
                    <a:pt x="1634" y="24"/>
                    <a:pt x="1614" y="24"/>
                  </a:cubicBezTo>
                  <a:cubicBezTo>
                    <a:pt x="1601" y="17"/>
                    <a:pt x="1586" y="15"/>
                    <a:pt x="1572" y="15"/>
                  </a:cubicBezTo>
                  <a:cubicBezTo>
                    <a:pt x="1543" y="15"/>
                    <a:pt x="1517" y="24"/>
                    <a:pt x="1517" y="24"/>
                  </a:cubicBezTo>
                  <a:lnTo>
                    <a:pt x="1439" y="24"/>
                  </a:lnTo>
                  <a:cubicBezTo>
                    <a:pt x="1400" y="24"/>
                    <a:pt x="1362" y="4"/>
                    <a:pt x="1342" y="4"/>
                  </a:cubicBezTo>
                  <a:cubicBezTo>
                    <a:pt x="1309" y="2"/>
                    <a:pt x="1276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-6483625" y="2483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-6483625" y="2483263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0"/>
                  </a:moveTo>
                  <a:cubicBezTo>
                    <a:pt x="0" y="0"/>
                    <a:pt x="20" y="0"/>
                    <a:pt x="20" y="20"/>
                  </a:cubicBezTo>
                  <a:cubicBezTo>
                    <a:pt x="20" y="2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-6399025" y="2576888"/>
              <a:ext cx="64200" cy="50525"/>
            </a:xfrm>
            <a:custGeom>
              <a:avLst/>
              <a:gdLst/>
              <a:ahLst/>
              <a:cxnLst/>
              <a:rect l="l" t="t" r="r" b="b"/>
              <a:pathLst>
                <a:path w="2568" h="2021" extrusionOk="0">
                  <a:moveTo>
                    <a:pt x="1315" y="1"/>
                  </a:moveTo>
                  <a:cubicBezTo>
                    <a:pt x="1245" y="1"/>
                    <a:pt x="1172" y="15"/>
                    <a:pt x="1090" y="28"/>
                  </a:cubicBezTo>
                  <a:cubicBezTo>
                    <a:pt x="1031" y="28"/>
                    <a:pt x="954" y="48"/>
                    <a:pt x="895" y="87"/>
                  </a:cubicBezTo>
                  <a:cubicBezTo>
                    <a:pt x="818" y="106"/>
                    <a:pt x="740" y="126"/>
                    <a:pt x="681" y="165"/>
                  </a:cubicBezTo>
                  <a:cubicBezTo>
                    <a:pt x="487" y="281"/>
                    <a:pt x="351" y="398"/>
                    <a:pt x="215" y="573"/>
                  </a:cubicBezTo>
                  <a:cubicBezTo>
                    <a:pt x="156" y="651"/>
                    <a:pt x="117" y="748"/>
                    <a:pt x="78" y="845"/>
                  </a:cubicBezTo>
                  <a:cubicBezTo>
                    <a:pt x="40" y="943"/>
                    <a:pt x="20" y="1059"/>
                    <a:pt x="1" y="1157"/>
                  </a:cubicBezTo>
                  <a:cubicBezTo>
                    <a:pt x="1" y="1293"/>
                    <a:pt x="20" y="1409"/>
                    <a:pt x="78" y="1526"/>
                  </a:cubicBezTo>
                  <a:cubicBezTo>
                    <a:pt x="137" y="1623"/>
                    <a:pt x="215" y="1721"/>
                    <a:pt x="312" y="1798"/>
                  </a:cubicBezTo>
                  <a:cubicBezTo>
                    <a:pt x="526" y="1915"/>
                    <a:pt x="740" y="1993"/>
                    <a:pt x="973" y="2012"/>
                  </a:cubicBezTo>
                  <a:cubicBezTo>
                    <a:pt x="1007" y="2018"/>
                    <a:pt x="1043" y="2020"/>
                    <a:pt x="1080" y="2020"/>
                  </a:cubicBezTo>
                  <a:cubicBezTo>
                    <a:pt x="1168" y="2020"/>
                    <a:pt x="1260" y="2007"/>
                    <a:pt x="1343" y="1993"/>
                  </a:cubicBezTo>
                  <a:cubicBezTo>
                    <a:pt x="1401" y="1993"/>
                    <a:pt x="1440" y="1993"/>
                    <a:pt x="1498" y="1973"/>
                  </a:cubicBezTo>
                  <a:cubicBezTo>
                    <a:pt x="1732" y="1896"/>
                    <a:pt x="1926" y="1818"/>
                    <a:pt x="2121" y="1662"/>
                  </a:cubicBezTo>
                  <a:cubicBezTo>
                    <a:pt x="2198" y="1584"/>
                    <a:pt x="2276" y="1487"/>
                    <a:pt x="2354" y="1409"/>
                  </a:cubicBezTo>
                  <a:cubicBezTo>
                    <a:pt x="2432" y="1312"/>
                    <a:pt x="2471" y="1195"/>
                    <a:pt x="2529" y="1098"/>
                  </a:cubicBezTo>
                  <a:cubicBezTo>
                    <a:pt x="2568" y="1001"/>
                    <a:pt x="2568" y="904"/>
                    <a:pt x="2549" y="806"/>
                  </a:cubicBezTo>
                  <a:cubicBezTo>
                    <a:pt x="2549" y="709"/>
                    <a:pt x="2529" y="631"/>
                    <a:pt x="2490" y="554"/>
                  </a:cubicBezTo>
                  <a:cubicBezTo>
                    <a:pt x="2451" y="456"/>
                    <a:pt x="2393" y="398"/>
                    <a:pt x="2315" y="340"/>
                  </a:cubicBezTo>
                  <a:cubicBezTo>
                    <a:pt x="2257" y="262"/>
                    <a:pt x="2160" y="223"/>
                    <a:pt x="2082" y="184"/>
                  </a:cubicBezTo>
                  <a:cubicBezTo>
                    <a:pt x="2004" y="165"/>
                    <a:pt x="1946" y="165"/>
                    <a:pt x="1887" y="165"/>
                  </a:cubicBezTo>
                  <a:cubicBezTo>
                    <a:pt x="1829" y="126"/>
                    <a:pt x="1771" y="87"/>
                    <a:pt x="1712" y="67"/>
                  </a:cubicBezTo>
                  <a:cubicBezTo>
                    <a:pt x="1693" y="67"/>
                    <a:pt x="1673" y="48"/>
                    <a:pt x="1654" y="48"/>
                  </a:cubicBezTo>
                  <a:cubicBezTo>
                    <a:pt x="1576" y="28"/>
                    <a:pt x="1498" y="9"/>
                    <a:pt x="1401" y="9"/>
                  </a:cubicBezTo>
                  <a:cubicBezTo>
                    <a:pt x="1373" y="3"/>
                    <a:pt x="1344" y="1"/>
                    <a:pt x="1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-6775850" y="2221013"/>
              <a:ext cx="74425" cy="50400"/>
            </a:xfrm>
            <a:custGeom>
              <a:avLst/>
              <a:gdLst/>
              <a:ahLst/>
              <a:cxnLst/>
              <a:rect l="l" t="t" r="r" b="b"/>
              <a:pathLst>
                <a:path w="2977" h="2016" extrusionOk="0">
                  <a:moveTo>
                    <a:pt x="2018" y="1"/>
                  </a:moveTo>
                  <a:cubicBezTo>
                    <a:pt x="1978" y="1"/>
                    <a:pt x="1940" y="3"/>
                    <a:pt x="1906" y="7"/>
                  </a:cubicBezTo>
                  <a:cubicBezTo>
                    <a:pt x="1770" y="46"/>
                    <a:pt x="1634" y="124"/>
                    <a:pt x="1537" y="221"/>
                  </a:cubicBezTo>
                  <a:cubicBezTo>
                    <a:pt x="1381" y="221"/>
                    <a:pt x="1226" y="240"/>
                    <a:pt x="1070" y="279"/>
                  </a:cubicBezTo>
                  <a:cubicBezTo>
                    <a:pt x="934" y="318"/>
                    <a:pt x="778" y="377"/>
                    <a:pt x="662" y="435"/>
                  </a:cubicBezTo>
                  <a:cubicBezTo>
                    <a:pt x="526" y="493"/>
                    <a:pt x="389" y="591"/>
                    <a:pt x="273" y="668"/>
                  </a:cubicBezTo>
                  <a:cubicBezTo>
                    <a:pt x="78" y="824"/>
                    <a:pt x="0" y="1135"/>
                    <a:pt x="39" y="1349"/>
                  </a:cubicBezTo>
                  <a:cubicBezTo>
                    <a:pt x="98" y="1602"/>
                    <a:pt x="273" y="1796"/>
                    <a:pt x="526" y="1894"/>
                  </a:cubicBezTo>
                  <a:cubicBezTo>
                    <a:pt x="744" y="1976"/>
                    <a:pt x="980" y="2016"/>
                    <a:pt x="1218" y="2016"/>
                  </a:cubicBezTo>
                  <a:cubicBezTo>
                    <a:pt x="1767" y="2016"/>
                    <a:pt x="2330" y="1806"/>
                    <a:pt x="2723" y="1427"/>
                  </a:cubicBezTo>
                  <a:cubicBezTo>
                    <a:pt x="2898" y="1252"/>
                    <a:pt x="2976" y="1057"/>
                    <a:pt x="2957" y="824"/>
                  </a:cubicBezTo>
                  <a:cubicBezTo>
                    <a:pt x="2957" y="746"/>
                    <a:pt x="2937" y="649"/>
                    <a:pt x="2898" y="571"/>
                  </a:cubicBezTo>
                  <a:cubicBezTo>
                    <a:pt x="2840" y="454"/>
                    <a:pt x="2743" y="357"/>
                    <a:pt x="2646" y="299"/>
                  </a:cubicBezTo>
                  <a:cubicBezTo>
                    <a:pt x="2587" y="240"/>
                    <a:pt x="2509" y="182"/>
                    <a:pt x="2451" y="124"/>
                  </a:cubicBezTo>
                  <a:cubicBezTo>
                    <a:pt x="2344" y="32"/>
                    <a:pt x="2165" y="1"/>
                    <a:pt x="2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-6855100" y="2079188"/>
              <a:ext cx="62250" cy="57550"/>
            </a:xfrm>
            <a:custGeom>
              <a:avLst/>
              <a:gdLst/>
              <a:ahLst/>
              <a:cxnLst/>
              <a:rect l="l" t="t" r="r" b="b"/>
              <a:pathLst>
                <a:path w="2490" h="2302" extrusionOk="0">
                  <a:moveTo>
                    <a:pt x="1459" y="1"/>
                  </a:moveTo>
                  <a:cubicBezTo>
                    <a:pt x="1342" y="1"/>
                    <a:pt x="1206" y="20"/>
                    <a:pt x="1109" y="79"/>
                  </a:cubicBezTo>
                  <a:cubicBezTo>
                    <a:pt x="1012" y="98"/>
                    <a:pt x="934" y="137"/>
                    <a:pt x="856" y="195"/>
                  </a:cubicBezTo>
                  <a:cubicBezTo>
                    <a:pt x="739" y="273"/>
                    <a:pt x="603" y="351"/>
                    <a:pt x="506" y="468"/>
                  </a:cubicBezTo>
                  <a:cubicBezTo>
                    <a:pt x="389" y="565"/>
                    <a:pt x="292" y="682"/>
                    <a:pt x="214" y="798"/>
                  </a:cubicBezTo>
                  <a:cubicBezTo>
                    <a:pt x="156" y="896"/>
                    <a:pt x="117" y="993"/>
                    <a:pt x="78" y="1090"/>
                  </a:cubicBezTo>
                  <a:cubicBezTo>
                    <a:pt x="0" y="1246"/>
                    <a:pt x="0" y="1421"/>
                    <a:pt x="39" y="1576"/>
                  </a:cubicBezTo>
                  <a:cubicBezTo>
                    <a:pt x="59" y="1810"/>
                    <a:pt x="234" y="2024"/>
                    <a:pt x="428" y="2160"/>
                  </a:cubicBezTo>
                  <a:cubicBezTo>
                    <a:pt x="506" y="2199"/>
                    <a:pt x="584" y="2238"/>
                    <a:pt x="681" y="2257"/>
                  </a:cubicBezTo>
                  <a:cubicBezTo>
                    <a:pt x="760" y="2273"/>
                    <a:pt x="838" y="2301"/>
                    <a:pt x="917" y="2301"/>
                  </a:cubicBezTo>
                  <a:cubicBezTo>
                    <a:pt x="935" y="2301"/>
                    <a:pt x="954" y="2300"/>
                    <a:pt x="973" y="2296"/>
                  </a:cubicBezTo>
                  <a:cubicBezTo>
                    <a:pt x="1050" y="2296"/>
                    <a:pt x="1148" y="2296"/>
                    <a:pt x="1245" y="2276"/>
                  </a:cubicBezTo>
                  <a:cubicBezTo>
                    <a:pt x="1342" y="2257"/>
                    <a:pt x="1439" y="2218"/>
                    <a:pt x="1517" y="2179"/>
                  </a:cubicBezTo>
                  <a:cubicBezTo>
                    <a:pt x="1653" y="2121"/>
                    <a:pt x="1790" y="2024"/>
                    <a:pt x="1887" y="1946"/>
                  </a:cubicBezTo>
                  <a:cubicBezTo>
                    <a:pt x="2023" y="1849"/>
                    <a:pt x="2120" y="1732"/>
                    <a:pt x="2217" y="1596"/>
                  </a:cubicBezTo>
                  <a:cubicBezTo>
                    <a:pt x="2315" y="1460"/>
                    <a:pt x="2392" y="1323"/>
                    <a:pt x="2451" y="1168"/>
                  </a:cubicBezTo>
                  <a:cubicBezTo>
                    <a:pt x="2470" y="1071"/>
                    <a:pt x="2490" y="973"/>
                    <a:pt x="2470" y="876"/>
                  </a:cubicBezTo>
                  <a:cubicBezTo>
                    <a:pt x="2470" y="798"/>
                    <a:pt x="2451" y="701"/>
                    <a:pt x="2412" y="623"/>
                  </a:cubicBezTo>
                  <a:cubicBezTo>
                    <a:pt x="2373" y="565"/>
                    <a:pt x="2334" y="526"/>
                    <a:pt x="2295" y="468"/>
                  </a:cubicBezTo>
                  <a:cubicBezTo>
                    <a:pt x="2217" y="370"/>
                    <a:pt x="2120" y="293"/>
                    <a:pt x="1984" y="254"/>
                  </a:cubicBezTo>
                  <a:lnTo>
                    <a:pt x="1965" y="254"/>
                  </a:lnTo>
                  <a:cubicBezTo>
                    <a:pt x="1887" y="156"/>
                    <a:pt x="1770" y="59"/>
                    <a:pt x="1653" y="40"/>
                  </a:cubicBezTo>
                  <a:cubicBezTo>
                    <a:pt x="1576" y="20"/>
                    <a:pt x="1517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-6925600" y="1961538"/>
              <a:ext cx="54950" cy="55150"/>
            </a:xfrm>
            <a:custGeom>
              <a:avLst/>
              <a:gdLst/>
              <a:ahLst/>
              <a:cxnLst/>
              <a:rect l="l" t="t" r="r" b="b"/>
              <a:pathLst>
                <a:path w="2198" h="2206" extrusionOk="0">
                  <a:moveTo>
                    <a:pt x="1517" y="0"/>
                  </a:moveTo>
                  <a:cubicBezTo>
                    <a:pt x="1381" y="0"/>
                    <a:pt x="1225" y="39"/>
                    <a:pt x="1089" y="117"/>
                  </a:cubicBezTo>
                  <a:cubicBezTo>
                    <a:pt x="1089" y="117"/>
                    <a:pt x="1070" y="117"/>
                    <a:pt x="1050" y="136"/>
                  </a:cubicBezTo>
                  <a:cubicBezTo>
                    <a:pt x="934" y="195"/>
                    <a:pt x="817" y="292"/>
                    <a:pt x="739" y="428"/>
                  </a:cubicBezTo>
                  <a:cubicBezTo>
                    <a:pt x="583" y="584"/>
                    <a:pt x="408" y="739"/>
                    <a:pt x="253" y="914"/>
                  </a:cubicBezTo>
                  <a:cubicBezTo>
                    <a:pt x="156" y="992"/>
                    <a:pt x="78" y="1089"/>
                    <a:pt x="39" y="1225"/>
                  </a:cubicBezTo>
                  <a:cubicBezTo>
                    <a:pt x="0" y="1303"/>
                    <a:pt x="0" y="1400"/>
                    <a:pt x="19" y="1498"/>
                  </a:cubicBezTo>
                  <a:cubicBezTo>
                    <a:pt x="19" y="1595"/>
                    <a:pt x="39" y="1673"/>
                    <a:pt x="78" y="1770"/>
                  </a:cubicBezTo>
                  <a:cubicBezTo>
                    <a:pt x="136" y="1867"/>
                    <a:pt x="214" y="1965"/>
                    <a:pt x="331" y="2042"/>
                  </a:cubicBezTo>
                  <a:cubicBezTo>
                    <a:pt x="408" y="2081"/>
                    <a:pt x="486" y="2120"/>
                    <a:pt x="564" y="2159"/>
                  </a:cubicBezTo>
                  <a:cubicBezTo>
                    <a:pt x="642" y="2178"/>
                    <a:pt x="739" y="2198"/>
                    <a:pt x="817" y="2198"/>
                  </a:cubicBezTo>
                  <a:cubicBezTo>
                    <a:pt x="851" y="2204"/>
                    <a:pt x="887" y="2206"/>
                    <a:pt x="923" y="2206"/>
                  </a:cubicBezTo>
                  <a:cubicBezTo>
                    <a:pt x="1010" y="2206"/>
                    <a:pt x="1098" y="2192"/>
                    <a:pt x="1167" y="2178"/>
                  </a:cubicBezTo>
                  <a:cubicBezTo>
                    <a:pt x="1284" y="2178"/>
                    <a:pt x="1400" y="2140"/>
                    <a:pt x="1498" y="2081"/>
                  </a:cubicBezTo>
                  <a:cubicBezTo>
                    <a:pt x="1575" y="2042"/>
                    <a:pt x="1634" y="1984"/>
                    <a:pt x="1712" y="1945"/>
                  </a:cubicBezTo>
                  <a:cubicBezTo>
                    <a:pt x="1731" y="1926"/>
                    <a:pt x="1750" y="1906"/>
                    <a:pt x="1770" y="1887"/>
                  </a:cubicBezTo>
                  <a:cubicBezTo>
                    <a:pt x="1828" y="1828"/>
                    <a:pt x="1887" y="1770"/>
                    <a:pt x="1945" y="1692"/>
                  </a:cubicBezTo>
                  <a:cubicBezTo>
                    <a:pt x="1984" y="1614"/>
                    <a:pt x="2023" y="1517"/>
                    <a:pt x="2062" y="1459"/>
                  </a:cubicBezTo>
                  <a:cubicBezTo>
                    <a:pt x="2120" y="1362"/>
                    <a:pt x="2120" y="1225"/>
                    <a:pt x="2139" y="1128"/>
                  </a:cubicBezTo>
                  <a:cubicBezTo>
                    <a:pt x="2159" y="1070"/>
                    <a:pt x="2159" y="1012"/>
                    <a:pt x="2159" y="953"/>
                  </a:cubicBezTo>
                  <a:cubicBezTo>
                    <a:pt x="2178" y="875"/>
                    <a:pt x="2198" y="817"/>
                    <a:pt x="2198" y="739"/>
                  </a:cubicBezTo>
                  <a:cubicBezTo>
                    <a:pt x="2198" y="661"/>
                    <a:pt x="2178" y="564"/>
                    <a:pt x="2139" y="486"/>
                  </a:cubicBezTo>
                  <a:cubicBezTo>
                    <a:pt x="2120" y="389"/>
                    <a:pt x="2081" y="311"/>
                    <a:pt x="2023" y="234"/>
                  </a:cubicBezTo>
                  <a:cubicBezTo>
                    <a:pt x="1887" y="97"/>
                    <a:pt x="1712" y="0"/>
                    <a:pt x="1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-6977650" y="2064613"/>
              <a:ext cx="37000" cy="37950"/>
            </a:xfrm>
            <a:custGeom>
              <a:avLst/>
              <a:gdLst/>
              <a:ahLst/>
              <a:cxnLst/>
              <a:rect l="l" t="t" r="r" b="b"/>
              <a:pathLst>
                <a:path w="1480" h="1518" extrusionOk="0">
                  <a:moveTo>
                    <a:pt x="779" y="0"/>
                  </a:moveTo>
                  <a:cubicBezTo>
                    <a:pt x="721" y="0"/>
                    <a:pt x="662" y="20"/>
                    <a:pt x="604" y="20"/>
                  </a:cubicBezTo>
                  <a:lnTo>
                    <a:pt x="584" y="20"/>
                  </a:lnTo>
                  <a:cubicBezTo>
                    <a:pt x="507" y="39"/>
                    <a:pt x="409" y="78"/>
                    <a:pt x="351" y="137"/>
                  </a:cubicBezTo>
                  <a:cubicBezTo>
                    <a:pt x="273" y="175"/>
                    <a:pt x="195" y="234"/>
                    <a:pt x="157" y="331"/>
                  </a:cubicBezTo>
                  <a:cubicBezTo>
                    <a:pt x="98" y="389"/>
                    <a:pt x="79" y="448"/>
                    <a:pt x="59" y="526"/>
                  </a:cubicBezTo>
                  <a:cubicBezTo>
                    <a:pt x="40" y="603"/>
                    <a:pt x="20" y="662"/>
                    <a:pt x="1" y="759"/>
                  </a:cubicBezTo>
                  <a:cubicBezTo>
                    <a:pt x="20" y="817"/>
                    <a:pt x="20" y="876"/>
                    <a:pt x="20" y="934"/>
                  </a:cubicBezTo>
                  <a:cubicBezTo>
                    <a:pt x="40" y="1051"/>
                    <a:pt x="98" y="1167"/>
                    <a:pt x="176" y="1265"/>
                  </a:cubicBezTo>
                  <a:lnTo>
                    <a:pt x="195" y="1265"/>
                  </a:lnTo>
                  <a:cubicBezTo>
                    <a:pt x="195" y="1265"/>
                    <a:pt x="332" y="1381"/>
                    <a:pt x="332" y="1381"/>
                  </a:cubicBezTo>
                  <a:cubicBezTo>
                    <a:pt x="390" y="1420"/>
                    <a:pt x="448" y="1459"/>
                    <a:pt x="507" y="1479"/>
                  </a:cubicBezTo>
                  <a:cubicBezTo>
                    <a:pt x="507" y="1479"/>
                    <a:pt x="701" y="1517"/>
                    <a:pt x="701" y="1517"/>
                  </a:cubicBezTo>
                  <a:cubicBezTo>
                    <a:pt x="759" y="1517"/>
                    <a:pt x="837" y="1517"/>
                    <a:pt x="896" y="1498"/>
                  </a:cubicBezTo>
                  <a:cubicBezTo>
                    <a:pt x="896" y="1498"/>
                    <a:pt x="1071" y="1440"/>
                    <a:pt x="1071" y="1440"/>
                  </a:cubicBezTo>
                  <a:cubicBezTo>
                    <a:pt x="1071" y="1440"/>
                    <a:pt x="1226" y="1323"/>
                    <a:pt x="1226" y="1323"/>
                  </a:cubicBezTo>
                  <a:cubicBezTo>
                    <a:pt x="1265" y="1284"/>
                    <a:pt x="1304" y="1226"/>
                    <a:pt x="1343" y="1187"/>
                  </a:cubicBezTo>
                  <a:lnTo>
                    <a:pt x="1362" y="1187"/>
                  </a:lnTo>
                  <a:cubicBezTo>
                    <a:pt x="1382" y="1128"/>
                    <a:pt x="1421" y="1051"/>
                    <a:pt x="1440" y="992"/>
                  </a:cubicBezTo>
                  <a:cubicBezTo>
                    <a:pt x="1440" y="973"/>
                    <a:pt x="1440" y="973"/>
                    <a:pt x="1440" y="973"/>
                  </a:cubicBezTo>
                  <a:cubicBezTo>
                    <a:pt x="1460" y="953"/>
                    <a:pt x="1479" y="817"/>
                    <a:pt x="1479" y="798"/>
                  </a:cubicBezTo>
                  <a:cubicBezTo>
                    <a:pt x="1479" y="778"/>
                    <a:pt x="1479" y="778"/>
                    <a:pt x="1479" y="778"/>
                  </a:cubicBezTo>
                  <a:cubicBezTo>
                    <a:pt x="1479" y="759"/>
                    <a:pt x="1479" y="603"/>
                    <a:pt x="1479" y="584"/>
                  </a:cubicBezTo>
                  <a:lnTo>
                    <a:pt x="1460" y="584"/>
                  </a:lnTo>
                  <a:cubicBezTo>
                    <a:pt x="1460" y="584"/>
                    <a:pt x="1401" y="409"/>
                    <a:pt x="1401" y="409"/>
                  </a:cubicBezTo>
                  <a:cubicBezTo>
                    <a:pt x="1401" y="409"/>
                    <a:pt x="1304" y="253"/>
                    <a:pt x="1304" y="253"/>
                  </a:cubicBezTo>
                  <a:cubicBezTo>
                    <a:pt x="1265" y="195"/>
                    <a:pt x="1207" y="156"/>
                    <a:pt x="1168" y="137"/>
                  </a:cubicBezTo>
                  <a:cubicBezTo>
                    <a:pt x="1110" y="98"/>
                    <a:pt x="1051" y="59"/>
                    <a:pt x="973" y="39"/>
                  </a:cubicBezTo>
                  <a:cubicBezTo>
                    <a:pt x="915" y="20"/>
                    <a:pt x="857" y="0"/>
                    <a:pt x="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-6894975" y="2226038"/>
              <a:ext cx="36975" cy="37950"/>
            </a:xfrm>
            <a:custGeom>
              <a:avLst/>
              <a:gdLst/>
              <a:ahLst/>
              <a:cxnLst/>
              <a:rect l="l" t="t" r="r" b="b"/>
              <a:pathLst>
                <a:path w="1479" h="1518" extrusionOk="0">
                  <a:moveTo>
                    <a:pt x="798" y="1"/>
                  </a:moveTo>
                  <a:cubicBezTo>
                    <a:pt x="662" y="1"/>
                    <a:pt x="545" y="20"/>
                    <a:pt x="428" y="78"/>
                  </a:cubicBezTo>
                  <a:cubicBezTo>
                    <a:pt x="389" y="98"/>
                    <a:pt x="331" y="137"/>
                    <a:pt x="292" y="176"/>
                  </a:cubicBezTo>
                  <a:cubicBezTo>
                    <a:pt x="195" y="253"/>
                    <a:pt x="117" y="370"/>
                    <a:pt x="78" y="487"/>
                  </a:cubicBezTo>
                  <a:lnTo>
                    <a:pt x="59" y="584"/>
                  </a:lnTo>
                  <a:cubicBezTo>
                    <a:pt x="20" y="681"/>
                    <a:pt x="0" y="759"/>
                    <a:pt x="20" y="856"/>
                  </a:cubicBezTo>
                  <a:cubicBezTo>
                    <a:pt x="20" y="954"/>
                    <a:pt x="39" y="1051"/>
                    <a:pt x="98" y="1129"/>
                  </a:cubicBezTo>
                  <a:cubicBezTo>
                    <a:pt x="136" y="1206"/>
                    <a:pt x="195" y="1284"/>
                    <a:pt x="253" y="1343"/>
                  </a:cubicBezTo>
                  <a:cubicBezTo>
                    <a:pt x="331" y="1401"/>
                    <a:pt x="409" y="1459"/>
                    <a:pt x="506" y="1479"/>
                  </a:cubicBezTo>
                  <a:cubicBezTo>
                    <a:pt x="564" y="1498"/>
                    <a:pt x="623" y="1498"/>
                    <a:pt x="700" y="1518"/>
                  </a:cubicBezTo>
                  <a:cubicBezTo>
                    <a:pt x="817" y="1518"/>
                    <a:pt x="934" y="1498"/>
                    <a:pt x="1051" y="1440"/>
                  </a:cubicBezTo>
                  <a:cubicBezTo>
                    <a:pt x="1089" y="1401"/>
                    <a:pt x="1148" y="1382"/>
                    <a:pt x="1206" y="1343"/>
                  </a:cubicBezTo>
                  <a:cubicBezTo>
                    <a:pt x="1303" y="1245"/>
                    <a:pt x="1362" y="1148"/>
                    <a:pt x="1401" y="1031"/>
                  </a:cubicBezTo>
                  <a:lnTo>
                    <a:pt x="1440" y="934"/>
                  </a:lnTo>
                  <a:cubicBezTo>
                    <a:pt x="1478" y="837"/>
                    <a:pt x="1478" y="740"/>
                    <a:pt x="1459" y="662"/>
                  </a:cubicBezTo>
                  <a:cubicBezTo>
                    <a:pt x="1459" y="565"/>
                    <a:pt x="1440" y="467"/>
                    <a:pt x="1401" y="390"/>
                  </a:cubicBezTo>
                  <a:cubicBezTo>
                    <a:pt x="1362" y="312"/>
                    <a:pt x="1303" y="234"/>
                    <a:pt x="1226" y="176"/>
                  </a:cubicBezTo>
                  <a:cubicBezTo>
                    <a:pt x="1167" y="117"/>
                    <a:pt x="1070" y="59"/>
                    <a:pt x="992" y="39"/>
                  </a:cubicBezTo>
                  <a:cubicBezTo>
                    <a:pt x="914" y="20"/>
                    <a:pt x="856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-6788500" y="2350038"/>
              <a:ext cx="42325" cy="38925"/>
            </a:xfrm>
            <a:custGeom>
              <a:avLst/>
              <a:gdLst/>
              <a:ahLst/>
              <a:cxnLst/>
              <a:rect l="l" t="t" r="r" b="b"/>
              <a:pathLst>
                <a:path w="1693" h="1557" extrusionOk="0">
                  <a:moveTo>
                    <a:pt x="1012" y="0"/>
                  </a:moveTo>
                  <a:cubicBezTo>
                    <a:pt x="876" y="0"/>
                    <a:pt x="759" y="20"/>
                    <a:pt x="643" y="78"/>
                  </a:cubicBezTo>
                  <a:cubicBezTo>
                    <a:pt x="565" y="117"/>
                    <a:pt x="487" y="156"/>
                    <a:pt x="390" y="214"/>
                  </a:cubicBezTo>
                  <a:cubicBezTo>
                    <a:pt x="312" y="253"/>
                    <a:pt x="234" y="292"/>
                    <a:pt x="176" y="370"/>
                  </a:cubicBezTo>
                  <a:cubicBezTo>
                    <a:pt x="117" y="448"/>
                    <a:pt x="59" y="525"/>
                    <a:pt x="40" y="623"/>
                  </a:cubicBezTo>
                  <a:cubicBezTo>
                    <a:pt x="1" y="720"/>
                    <a:pt x="1" y="798"/>
                    <a:pt x="20" y="895"/>
                  </a:cubicBezTo>
                  <a:cubicBezTo>
                    <a:pt x="20" y="992"/>
                    <a:pt x="40" y="1089"/>
                    <a:pt x="79" y="1167"/>
                  </a:cubicBezTo>
                  <a:cubicBezTo>
                    <a:pt x="117" y="1206"/>
                    <a:pt x="156" y="1264"/>
                    <a:pt x="176" y="1323"/>
                  </a:cubicBezTo>
                  <a:cubicBezTo>
                    <a:pt x="273" y="1420"/>
                    <a:pt x="370" y="1478"/>
                    <a:pt x="487" y="1517"/>
                  </a:cubicBezTo>
                  <a:cubicBezTo>
                    <a:pt x="565" y="1537"/>
                    <a:pt x="623" y="1537"/>
                    <a:pt x="681" y="1556"/>
                  </a:cubicBezTo>
                  <a:cubicBezTo>
                    <a:pt x="798" y="1556"/>
                    <a:pt x="934" y="1537"/>
                    <a:pt x="1032" y="1478"/>
                  </a:cubicBezTo>
                  <a:cubicBezTo>
                    <a:pt x="1129" y="1439"/>
                    <a:pt x="1207" y="1401"/>
                    <a:pt x="1284" y="1362"/>
                  </a:cubicBezTo>
                  <a:cubicBezTo>
                    <a:pt x="1382" y="1323"/>
                    <a:pt x="1440" y="1264"/>
                    <a:pt x="1498" y="1187"/>
                  </a:cubicBezTo>
                  <a:cubicBezTo>
                    <a:pt x="1576" y="1109"/>
                    <a:pt x="1615" y="1031"/>
                    <a:pt x="1654" y="934"/>
                  </a:cubicBezTo>
                  <a:cubicBezTo>
                    <a:pt x="1673" y="856"/>
                    <a:pt x="1693" y="759"/>
                    <a:pt x="1673" y="661"/>
                  </a:cubicBezTo>
                  <a:cubicBezTo>
                    <a:pt x="1673" y="564"/>
                    <a:pt x="1654" y="486"/>
                    <a:pt x="1615" y="389"/>
                  </a:cubicBezTo>
                  <a:cubicBezTo>
                    <a:pt x="1576" y="350"/>
                    <a:pt x="1537" y="292"/>
                    <a:pt x="1498" y="253"/>
                  </a:cubicBezTo>
                  <a:cubicBezTo>
                    <a:pt x="1421" y="156"/>
                    <a:pt x="1323" y="78"/>
                    <a:pt x="1187" y="39"/>
                  </a:cubicBezTo>
                  <a:cubicBezTo>
                    <a:pt x="1129" y="20"/>
                    <a:pt x="1070" y="2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-6687350" y="2452138"/>
              <a:ext cx="52525" cy="46700"/>
            </a:xfrm>
            <a:custGeom>
              <a:avLst/>
              <a:gdLst/>
              <a:ahLst/>
              <a:cxnLst/>
              <a:rect l="l" t="t" r="r" b="b"/>
              <a:pathLst>
                <a:path w="2101" h="1868" extrusionOk="0">
                  <a:moveTo>
                    <a:pt x="1284" y="1"/>
                  </a:moveTo>
                  <a:cubicBezTo>
                    <a:pt x="1187" y="1"/>
                    <a:pt x="1109" y="1"/>
                    <a:pt x="1012" y="20"/>
                  </a:cubicBezTo>
                  <a:cubicBezTo>
                    <a:pt x="973" y="20"/>
                    <a:pt x="953" y="39"/>
                    <a:pt x="934" y="39"/>
                  </a:cubicBezTo>
                  <a:cubicBezTo>
                    <a:pt x="837" y="59"/>
                    <a:pt x="759" y="98"/>
                    <a:pt x="681" y="137"/>
                  </a:cubicBezTo>
                  <a:cubicBezTo>
                    <a:pt x="642" y="137"/>
                    <a:pt x="623" y="156"/>
                    <a:pt x="584" y="176"/>
                  </a:cubicBezTo>
                  <a:cubicBezTo>
                    <a:pt x="525" y="214"/>
                    <a:pt x="448" y="273"/>
                    <a:pt x="370" y="331"/>
                  </a:cubicBezTo>
                  <a:cubicBezTo>
                    <a:pt x="350" y="351"/>
                    <a:pt x="331" y="370"/>
                    <a:pt x="311" y="390"/>
                  </a:cubicBezTo>
                  <a:cubicBezTo>
                    <a:pt x="253" y="467"/>
                    <a:pt x="175" y="526"/>
                    <a:pt x="136" y="603"/>
                  </a:cubicBezTo>
                  <a:cubicBezTo>
                    <a:pt x="78" y="681"/>
                    <a:pt x="39" y="779"/>
                    <a:pt x="39" y="876"/>
                  </a:cubicBezTo>
                  <a:cubicBezTo>
                    <a:pt x="0" y="954"/>
                    <a:pt x="0" y="1051"/>
                    <a:pt x="20" y="1148"/>
                  </a:cubicBezTo>
                  <a:lnTo>
                    <a:pt x="97" y="1323"/>
                  </a:lnTo>
                  <a:cubicBezTo>
                    <a:pt x="136" y="1440"/>
                    <a:pt x="234" y="1518"/>
                    <a:pt x="331" y="1595"/>
                  </a:cubicBezTo>
                  <a:cubicBezTo>
                    <a:pt x="370" y="1615"/>
                    <a:pt x="409" y="1634"/>
                    <a:pt x="448" y="1654"/>
                  </a:cubicBezTo>
                  <a:cubicBezTo>
                    <a:pt x="486" y="1693"/>
                    <a:pt x="525" y="1712"/>
                    <a:pt x="584" y="1732"/>
                  </a:cubicBezTo>
                  <a:cubicBezTo>
                    <a:pt x="623" y="1751"/>
                    <a:pt x="661" y="1770"/>
                    <a:pt x="720" y="1790"/>
                  </a:cubicBezTo>
                  <a:cubicBezTo>
                    <a:pt x="817" y="1829"/>
                    <a:pt x="914" y="1848"/>
                    <a:pt x="1012" y="1868"/>
                  </a:cubicBezTo>
                  <a:lnTo>
                    <a:pt x="1070" y="1868"/>
                  </a:lnTo>
                  <a:cubicBezTo>
                    <a:pt x="1109" y="1868"/>
                    <a:pt x="1148" y="1868"/>
                    <a:pt x="1187" y="1848"/>
                  </a:cubicBezTo>
                  <a:lnTo>
                    <a:pt x="1303" y="1848"/>
                  </a:lnTo>
                  <a:cubicBezTo>
                    <a:pt x="1323" y="1848"/>
                    <a:pt x="1323" y="1848"/>
                    <a:pt x="1342" y="1829"/>
                  </a:cubicBezTo>
                  <a:cubicBezTo>
                    <a:pt x="1401" y="1809"/>
                    <a:pt x="1478" y="1790"/>
                    <a:pt x="1537" y="1770"/>
                  </a:cubicBezTo>
                  <a:cubicBezTo>
                    <a:pt x="1537" y="1770"/>
                    <a:pt x="1556" y="1770"/>
                    <a:pt x="1556" y="1751"/>
                  </a:cubicBezTo>
                  <a:cubicBezTo>
                    <a:pt x="1634" y="1712"/>
                    <a:pt x="1712" y="1673"/>
                    <a:pt x="1790" y="1615"/>
                  </a:cubicBezTo>
                  <a:cubicBezTo>
                    <a:pt x="1965" y="1440"/>
                    <a:pt x="2081" y="1206"/>
                    <a:pt x="2101" y="954"/>
                  </a:cubicBezTo>
                  <a:cubicBezTo>
                    <a:pt x="2101" y="876"/>
                    <a:pt x="2081" y="779"/>
                    <a:pt x="2042" y="701"/>
                  </a:cubicBezTo>
                  <a:cubicBezTo>
                    <a:pt x="2042" y="642"/>
                    <a:pt x="2042" y="603"/>
                    <a:pt x="2042" y="565"/>
                  </a:cubicBezTo>
                  <a:cubicBezTo>
                    <a:pt x="2003" y="448"/>
                    <a:pt x="1965" y="331"/>
                    <a:pt x="1867" y="234"/>
                  </a:cubicBezTo>
                  <a:cubicBezTo>
                    <a:pt x="1828" y="195"/>
                    <a:pt x="1790" y="156"/>
                    <a:pt x="1731" y="117"/>
                  </a:cubicBezTo>
                  <a:cubicBezTo>
                    <a:pt x="1634" y="39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-6572125" y="2575638"/>
              <a:ext cx="48175" cy="48650"/>
            </a:xfrm>
            <a:custGeom>
              <a:avLst/>
              <a:gdLst/>
              <a:ahLst/>
              <a:cxnLst/>
              <a:rect l="l" t="t" r="r" b="b"/>
              <a:pathLst>
                <a:path w="1927" h="1946" extrusionOk="0">
                  <a:moveTo>
                    <a:pt x="1226" y="1"/>
                  </a:moveTo>
                  <a:cubicBezTo>
                    <a:pt x="1109" y="1"/>
                    <a:pt x="993" y="20"/>
                    <a:pt x="876" y="78"/>
                  </a:cubicBezTo>
                  <a:cubicBezTo>
                    <a:pt x="779" y="137"/>
                    <a:pt x="681" y="195"/>
                    <a:pt x="584" y="273"/>
                  </a:cubicBezTo>
                  <a:cubicBezTo>
                    <a:pt x="545" y="292"/>
                    <a:pt x="506" y="331"/>
                    <a:pt x="448" y="370"/>
                  </a:cubicBezTo>
                  <a:cubicBezTo>
                    <a:pt x="370" y="448"/>
                    <a:pt x="292" y="545"/>
                    <a:pt x="234" y="623"/>
                  </a:cubicBezTo>
                  <a:cubicBezTo>
                    <a:pt x="195" y="662"/>
                    <a:pt x="156" y="720"/>
                    <a:pt x="117" y="759"/>
                  </a:cubicBezTo>
                  <a:lnTo>
                    <a:pt x="40" y="934"/>
                  </a:lnTo>
                  <a:cubicBezTo>
                    <a:pt x="1" y="1031"/>
                    <a:pt x="1" y="1129"/>
                    <a:pt x="20" y="1207"/>
                  </a:cubicBezTo>
                  <a:cubicBezTo>
                    <a:pt x="1" y="1284"/>
                    <a:pt x="20" y="1343"/>
                    <a:pt x="59" y="1401"/>
                  </a:cubicBezTo>
                  <a:cubicBezTo>
                    <a:pt x="78" y="1479"/>
                    <a:pt x="117" y="1557"/>
                    <a:pt x="176" y="1634"/>
                  </a:cubicBezTo>
                  <a:cubicBezTo>
                    <a:pt x="234" y="1673"/>
                    <a:pt x="292" y="1732"/>
                    <a:pt x="351" y="1771"/>
                  </a:cubicBezTo>
                  <a:cubicBezTo>
                    <a:pt x="351" y="1790"/>
                    <a:pt x="370" y="1790"/>
                    <a:pt x="390" y="1790"/>
                  </a:cubicBezTo>
                  <a:cubicBezTo>
                    <a:pt x="448" y="1829"/>
                    <a:pt x="545" y="1887"/>
                    <a:pt x="623" y="1907"/>
                  </a:cubicBezTo>
                  <a:cubicBezTo>
                    <a:pt x="701" y="1926"/>
                    <a:pt x="798" y="1946"/>
                    <a:pt x="876" y="1946"/>
                  </a:cubicBezTo>
                  <a:cubicBezTo>
                    <a:pt x="954" y="1946"/>
                    <a:pt x="1032" y="1926"/>
                    <a:pt x="1109" y="1926"/>
                  </a:cubicBezTo>
                  <a:lnTo>
                    <a:pt x="1148" y="1926"/>
                  </a:lnTo>
                  <a:cubicBezTo>
                    <a:pt x="1226" y="1907"/>
                    <a:pt x="1304" y="1868"/>
                    <a:pt x="1382" y="1829"/>
                  </a:cubicBezTo>
                  <a:cubicBezTo>
                    <a:pt x="1401" y="1829"/>
                    <a:pt x="1401" y="1829"/>
                    <a:pt x="1420" y="1809"/>
                  </a:cubicBezTo>
                  <a:cubicBezTo>
                    <a:pt x="1479" y="1771"/>
                    <a:pt x="1537" y="1732"/>
                    <a:pt x="1596" y="1693"/>
                  </a:cubicBezTo>
                  <a:cubicBezTo>
                    <a:pt x="1615" y="1693"/>
                    <a:pt x="1615" y="1673"/>
                    <a:pt x="1634" y="1673"/>
                  </a:cubicBezTo>
                  <a:cubicBezTo>
                    <a:pt x="1673" y="1615"/>
                    <a:pt x="1732" y="1557"/>
                    <a:pt x="1771" y="1498"/>
                  </a:cubicBezTo>
                  <a:cubicBezTo>
                    <a:pt x="1829" y="1440"/>
                    <a:pt x="1868" y="1343"/>
                    <a:pt x="1887" y="1265"/>
                  </a:cubicBezTo>
                  <a:cubicBezTo>
                    <a:pt x="1926" y="1168"/>
                    <a:pt x="1926" y="1090"/>
                    <a:pt x="1926" y="993"/>
                  </a:cubicBezTo>
                  <a:cubicBezTo>
                    <a:pt x="1926" y="934"/>
                    <a:pt x="1907" y="895"/>
                    <a:pt x="1907" y="837"/>
                  </a:cubicBezTo>
                  <a:cubicBezTo>
                    <a:pt x="1907" y="779"/>
                    <a:pt x="1907" y="720"/>
                    <a:pt x="1907" y="662"/>
                  </a:cubicBezTo>
                  <a:cubicBezTo>
                    <a:pt x="1907" y="565"/>
                    <a:pt x="1887" y="487"/>
                    <a:pt x="1829" y="390"/>
                  </a:cubicBezTo>
                  <a:lnTo>
                    <a:pt x="1732" y="254"/>
                  </a:lnTo>
                  <a:cubicBezTo>
                    <a:pt x="1654" y="156"/>
                    <a:pt x="1537" y="78"/>
                    <a:pt x="1420" y="40"/>
                  </a:cubicBezTo>
                  <a:cubicBezTo>
                    <a:pt x="1362" y="20"/>
                    <a:pt x="1284" y="20"/>
                    <a:pt x="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-6707775" y="2587663"/>
              <a:ext cx="37450" cy="40525"/>
            </a:xfrm>
            <a:custGeom>
              <a:avLst/>
              <a:gdLst/>
              <a:ahLst/>
              <a:cxnLst/>
              <a:rect l="l" t="t" r="r" b="b"/>
              <a:pathLst>
                <a:path w="1498" h="1621" extrusionOk="0">
                  <a:moveTo>
                    <a:pt x="747" y="1"/>
                  </a:moveTo>
                  <a:cubicBezTo>
                    <a:pt x="640" y="1"/>
                    <a:pt x="547" y="36"/>
                    <a:pt x="467" y="84"/>
                  </a:cubicBezTo>
                  <a:lnTo>
                    <a:pt x="312" y="181"/>
                  </a:lnTo>
                  <a:cubicBezTo>
                    <a:pt x="214" y="259"/>
                    <a:pt x="136" y="375"/>
                    <a:pt x="98" y="492"/>
                  </a:cubicBezTo>
                  <a:lnTo>
                    <a:pt x="39" y="687"/>
                  </a:lnTo>
                  <a:cubicBezTo>
                    <a:pt x="0" y="764"/>
                    <a:pt x="0" y="862"/>
                    <a:pt x="20" y="959"/>
                  </a:cubicBezTo>
                  <a:cubicBezTo>
                    <a:pt x="20" y="1056"/>
                    <a:pt x="39" y="1134"/>
                    <a:pt x="78" y="1231"/>
                  </a:cubicBezTo>
                  <a:cubicBezTo>
                    <a:pt x="117" y="1309"/>
                    <a:pt x="175" y="1387"/>
                    <a:pt x="253" y="1445"/>
                  </a:cubicBezTo>
                  <a:cubicBezTo>
                    <a:pt x="312" y="1504"/>
                    <a:pt x="389" y="1562"/>
                    <a:pt x="487" y="1581"/>
                  </a:cubicBezTo>
                  <a:cubicBezTo>
                    <a:pt x="564" y="1601"/>
                    <a:pt x="623" y="1601"/>
                    <a:pt x="681" y="1620"/>
                  </a:cubicBezTo>
                  <a:cubicBezTo>
                    <a:pt x="798" y="1620"/>
                    <a:pt x="934" y="1601"/>
                    <a:pt x="1031" y="1542"/>
                  </a:cubicBezTo>
                  <a:cubicBezTo>
                    <a:pt x="1089" y="1504"/>
                    <a:pt x="1148" y="1465"/>
                    <a:pt x="1187" y="1445"/>
                  </a:cubicBezTo>
                  <a:cubicBezTo>
                    <a:pt x="1284" y="1348"/>
                    <a:pt x="1362" y="1251"/>
                    <a:pt x="1401" y="1134"/>
                  </a:cubicBezTo>
                  <a:lnTo>
                    <a:pt x="1459" y="939"/>
                  </a:lnTo>
                  <a:cubicBezTo>
                    <a:pt x="1498" y="842"/>
                    <a:pt x="1498" y="745"/>
                    <a:pt x="1478" y="667"/>
                  </a:cubicBezTo>
                  <a:cubicBezTo>
                    <a:pt x="1478" y="570"/>
                    <a:pt x="1459" y="473"/>
                    <a:pt x="1420" y="395"/>
                  </a:cubicBezTo>
                  <a:cubicBezTo>
                    <a:pt x="1381" y="298"/>
                    <a:pt x="1323" y="239"/>
                    <a:pt x="1245" y="181"/>
                  </a:cubicBezTo>
                  <a:cubicBezTo>
                    <a:pt x="1187" y="103"/>
                    <a:pt x="1089" y="64"/>
                    <a:pt x="1012" y="45"/>
                  </a:cubicBezTo>
                  <a:cubicBezTo>
                    <a:pt x="934" y="25"/>
                    <a:pt x="876" y="6"/>
                    <a:pt x="817" y="6"/>
                  </a:cubicBezTo>
                  <a:cubicBezTo>
                    <a:pt x="793" y="2"/>
                    <a:pt x="770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-6893025" y="2455538"/>
              <a:ext cx="59325" cy="56525"/>
            </a:xfrm>
            <a:custGeom>
              <a:avLst/>
              <a:gdLst/>
              <a:ahLst/>
              <a:cxnLst/>
              <a:rect l="l" t="t" r="r" b="b"/>
              <a:pathLst>
                <a:path w="2373" h="2261" extrusionOk="0">
                  <a:moveTo>
                    <a:pt x="1576" y="1"/>
                  </a:moveTo>
                  <a:cubicBezTo>
                    <a:pt x="1478" y="1"/>
                    <a:pt x="1381" y="20"/>
                    <a:pt x="1303" y="59"/>
                  </a:cubicBezTo>
                  <a:cubicBezTo>
                    <a:pt x="1206" y="78"/>
                    <a:pt x="1128" y="117"/>
                    <a:pt x="1070" y="195"/>
                  </a:cubicBezTo>
                  <a:cubicBezTo>
                    <a:pt x="992" y="254"/>
                    <a:pt x="934" y="331"/>
                    <a:pt x="895" y="429"/>
                  </a:cubicBezTo>
                  <a:cubicBezTo>
                    <a:pt x="817" y="448"/>
                    <a:pt x="759" y="487"/>
                    <a:pt x="681" y="506"/>
                  </a:cubicBezTo>
                  <a:cubicBezTo>
                    <a:pt x="545" y="565"/>
                    <a:pt x="389" y="643"/>
                    <a:pt x="272" y="759"/>
                  </a:cubicBezTo>
                  <a:cubicBezTo>
                    <a:pt x="214" y="818"/>
                    <a:pt x="156" y="876"/>
                    <a:pt x="117" y="934"/>
                  </a:cubicBezTo>
                  <a:cubicBezTo>
                    <a:pt x="39" y="1090"/>
                    <a:pt x="0" y="1168"/>
                    <a:pt x="0" y="1343"/>
                  </a:cubicBezTo>
                  <a:cubicBezTo>
                    <a:pt x="0" y="1362"/>
                    <a:pt x="0" y="1362"/>
                    <a:pt x="0" y="1382"/>
                  </a:cubicBezTo>
                  <a:cubicBezTo>
                    <a:pt x="0" y="1440"/>
                    <a:pt x="0" y="1518"/>
                    <a:pt x="0" y="1576"/>
                  </a:cubicBezTo>
                  <a:cubicBezTo>
                    <a:pt x="20" y="1654"/>
                    <a:pt x="58" y="1732"/>
                    <a:pt x="78" y="1790"/>
                  </a:cubicBezTo>
                  <a:cubicBezTo>
                    <a:pt x="234" y="2082"/>
                    <a:pt x="506" y="2237"/>
                    <a:pt x="836" y="2257"/>
                  </a:cubicBezTo>
                  <a:cubicBezTo>
                    <a:pt x="862" y="2259"/>
                    <a:pt x="889" y="2261"/>
                    <a:pt x="915" y="2261"/>
                  </a:cubicBezTo>
                  <a:cubicBezTo>
                    <a:pt x="1083" y="2261"/>
                    <a:pt x="1249" y="2210"/>
                    <a:pt x="1400" y="2160"/>
                  </a:cubicBezTo>
                  <a:cubicBezTo>
                    <a:pt x="1498" y="2121"/>
                    <a:pt x="1595" y="2062"/>
                    <a:pt x="1673" y="2004"/>
                  </a:cubicBezTo>
                  <a:cubicBezTo>
                    <a:pt x="1751" y="1965"/>
                    <a:pt x="1848" y="1907"/>
                    <a:pt x="1926" y="1829"/>
                  </a:cubicBezTo>
                  <a:cubicBezTo>
                    <a:pt x="1945" y="1809"/>
                    <a:pt x="1964" y="1790"/>
                    <a:pt x="1984" y="1771"/>
                  </a:cubicBezTo>
                  <a:cubicBezTo>
                    <a:pt x="2042" y="1712"/>
                    <a:pt x="2101" y="1654"/>
                    <a:pt x="2159" y="1576"/>
                  </a:cubicBezTo>
                  <a:cubicBezTo>
                    <a:pt x="2178" y="1537"/>
                    <a:pt x="2198" y="1479"/>
                    <a:pt x="2217" y="1440"/>
                  </a:cubicBezTo>
                  <a:cubicBezTo>
                    <a:pt x="2237" y="1401"/>
                    <a:pt x="2256" y="1362"/>
                    <a:pt x="2276" y="1323"/>
                  </a:cubicBezTo>
                  <a:cubicBezTo>
                    <a:pt x="2315" y="1265"/>
                    <a:pt x="2334" y="1187"/>
                    <a:pt x="2334" y="1129"/>
                  </a:cubicBezTo>
                  <a:cubicBezTo>
                    <a:pt x="2373" y="1032"/>
                    <a:pt x="2373" y="934"/>
                    <a:pt x="2353" y="837"/>
                  </a:cubicBezTo>
                  <a:cubicBezTo>
                    <a:pt x="2334" y="837"/>
                    <a:pt x="2334" y="818"/>
                    <a:pt x="2334" y="798"/>
                  </a:cubicBezTo>
                  <a:cubicBezTo>
                    <a:pt x="2315" y="701"/>
                    <a:pt x="2295" y="623"/>
                    <a:pt x="2237" y="506"/>
                  </a:cubicBezTo>
                  <a:cubicBezTo>
                    <a:pt x="2198" y="409"/>
                    <a:pt x="2140" y="312"/>
                    <a:pt x="2081" y="254"/>
                  </a:cubicBezTo>
                  <a:cubicBezTo>
                    <a:pt x="2003" y="176"/>
                    <a:pt x="1945" y="117"/>
                    <a:pt x="1848" y="78"/>
                  </a:cubicBezTo>
                  <a:cubicBezTo>
                    <a:pt x="1770" y="40"/>
                    <a:pt x="1673" y="1"/>
                    <a:pt x="1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-6925600" y="2348088"/>
              <a:ext cx="48150" cy="44600"/>
            </a:xfrm>
            <a:custGeom>
              <a:avLst/>
              <a:gdLst/>
              <a:ahLst/>
              <a:cxnLst/>
              <a:rect l="l" t="t" r="r" b="b"/>
              <a:pathLst>
                <a:path w="1926" h="1784" extrusionOk="0">
                  <a:moveTo>
                    <a:pt x="1245" y="0"/>
                  </a:moveTo>
                  <a:cubicBezTo>
                    <a:pt x="1109" y="0"/>
                    <a:pt x="992" y="20"/>
                    <a:pt x="875" y="78"/>
                  </a:cubicBezTo>
                  <a:cubicBezTo>
                    <a:pt x="856" y="98"/>
                    <a:pt x="817" y="117"/>
                    <a:pt x="778" y="137"/>
                  </a:cubicBezTo>
                  <a:lnTo>
                    <a:pt x="759" y="156"/>
                  </a:lnTo>
                  <a:cubicBezTo>
                    <a:pt x="739" y="156"/>
                    <a:pt x="739" y="156"/>
                    <a:pt x="720" y="175"/>
                  </a:cubicBezTo>
                  <a:cubicBezTo>
                    <a:pt x="622" y="234"/>
                    <a:pt x="506" y="273"/>
                    <a:pt x="408" y="331"/>
                  </a:cubicBezTo>
                  <a:cubicBezTo>
                    <a:pt x="350" y="370"/>
                    <a:pt x="311" y="409"/>
                    <a:pt x="253" y="448"/>
                  </a:cubicBezTo>
                  <a:cubicBezTo>
                    <a:pt x="214" y="487"/>
                    <a:pt x="175" y="526"/>
                    <a:pt x="136" y="584"/>
                  </a:cubicBezTo>
                  <a:cubicBezTo>
                    <a:pt x="117" y="642"/>
                    <a:pt x="78" y="701"/>
                    <a:pt x="58" y="759"/>
                  </a:cubicBezTo>
                  <a:cubicBezTo>
                    <a:pt x="19" y="837"/>
                    <a:pt x="0" y="934"/>
                    <a:pt x="19" y="1031"/>
                  </a:cubicBezTo>
                  <a:cubicBezTo>
                    <a:pt x="19" y="1090"/>
                    <a:pt x="39" y="1148"/>
                    <a:pt x="58" y="1206"/>
                  </a:cubicBezTo>
                  <a:cubicBezTo>
                    <a:pt x="78" y="1265"/>
                    <a:pt x="97" y="1323"/>
                    <a:pt x="136" y="1362"/>
                  </a:cubicBezTo>
                  <a:cubicBezTo>
                    <a:pt x="175" y="1420"/>
                    <a:pt x="214" y="1479"/>
                    <a:pt x="272" y="1498"/>
                  </a:cubicBezTo>
                  <a:cubicBezTo>
                    <a:pt x="331" y="1576"/>
                    <a:pt x="408" y="1615"/>
                    <a:pt x="506" y="1654"/>
                  </a:cubicBezTo>
                  <a:cubicBezTo>
                    <a:pt x="603" y="1692"/>
                    <a:pt x="681" y="1712"/>
                    <a:pt x="778" y="1751"/>
                  </a:cubicBezTo>
                  <a:cubicBezTo>
                    <a:pt x="846" y="1774"/>
                    <a:pt x="921" y="1783"/>
                    <a:pt x="995" y="1783"/>
                  </a:cubicBezTo>
                  <a:cubicBezTo>
                    <a:pt x="1048" y="1783"/>
                    <a:pt x="1099" y="1778"/>
                    <a:pt x="1148" y="1770"/>
                  </a:cubicBezTo>
                  <a:cubicBezTo>
                    <a:pt x="1264" y="1731"/>
                    <a:pt x="1381" y="1692"/>
                    <a:pt x="1478" y="1595"/>
                  </a:cubicBezTo>
                  <a:cubicBezTo>
                    <a:pt x="1517" y="1556"/>
                    <a:pt x="1575" y="1498"/>
                    <a:pt x="1614" y="1440"/>
                  </a:cubicBezTo>
                  <a:cubicBezTo>
                    <a:pt x="1634" y="1420"/>
                    <a:pt x="1634" y="1420"/>
                    <a:pt x="1634" y="1401"/>
                  </a:cubicBezTo>
                  <a:cubicBezTo>
                    <a:pt x="1673" y="1342"/>
                    <a:pt x="1712" y="1265"/>
                    <a:pt x="1731" y="1206"/>
                  </a:cubicBezTo>
                  <a:cubicBezTo>
                    <a:pt x="1750" y="1187"/>
                    <a:pt x="1750" y="1187"/>
                    <a:pt x="1750" y="1167"/>
                  </a:cubicBezTo>
                  <a:cubicBezTo>
                    <a:pt x="1809" y="1109"/>
                    <a:pt x="1848" y="1031"/>
                    <a:pt x="1887" y="953"/>
                  </a:cubicBezTo>
                  <a:cubicBezTo>
                    <a:pt x="1925" y="856"/>
                    <a:pt x="1925" y="759"/>
                    <a:pt x="1906" y="662"/>
                  </a:cubicBezTo>
                  <a:cubicBezTo>
                    <a:pt x="1906" y="564"/>
                    <a:pt x="1887" y="487"/>
                    <a:pt x="1848" y="409"/>
                  </a:cubicBezTo>
                  <a:cubicBezTo>
                    <a:pt x="1809" y="350"/>
                    <a:pt x="1770" y="292"/>
                    <a:pt x="1731" y="253"/>
                  </a:cubicBezTo>
                  <a:cubicBezTo>
                    <a:pt x="1653" y="156"/>
                    <a:pt x="1556" y="78"/>
                    <a:pt x="1420" y="39"/>
                  </a:cubicBezTo>
                  <a:cubicBezTo>
                    <a:pt x="1361" y="39"/>
                    <a:pt x="1303" y="20"/>
                    <a:pt x="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-6782650" y="2436738"/>
              <a:ext cx="40850" cy="37500"/>
            </a:xfrm>
            <a:custGeom>
              <a:avLst/>
              <a:gdLst/>
              <a:ahLst/>
              <a:cxnLst/>
              <a:rect l="l" t="t" r="r" b="b"/>
              <a:pathLst>
                <a:path w="1634" h="1500" extrusionOk="0">
                  <a:moveTo>
                    <a:pt x="782" y="1"/>
                  </a:moveTo>
                  <a:cubicBezTo>
                    <a:pt x="742" y="1"/>
                    <a:pt x="702" y="6"/>
                    <a:pt x="661" y="14"/>
                  </a:cubicBezTo>
                  <a:cubicBezTo>
                    <a:pt x="584" y="14"/>
                    <a:pt x="486" y="33"/>
                    <a:pt x="409" y="72"/>
                  </a:cubicBezTo>
                  <a:cubicBezTo>
                    <a:pt x="311" y="111"/>
                    <a:pt x="253" y="169"/>
                    <a:pt x="195" y="247"/>
                  </a:cubicBezTo>
                  <a:cubicBezTo>
                    <a:pt x="117" y="325"/>
                    <a:pt x="78" y="403"/>
                    <a:pt x="58" y="500"/>
                  </a:cubicBezTo>
                  <a:cubicBezTo>
                    <a:pt x="39" y="558"/>
                    <a:pt x="20" y="617"/>
                    <a:pt x="20" y="675"/>
                  </a:cubicBezTo>
                  <a:cubicBezTo>
                    <a:pt x="0" y="811"/>
                    <a:pt x="39" y="928"/>
                    <a:pt x="97" y="1044"/>
                  </a:cubicBezTo>
                  <a:cubicBezTo>
                    <a:pt x="117" y="1083"/>
                    <a:pt x="156" y="1142"/>
                    <a:pt x="195" y="1181"/>
                  </a:cubicBezTo>
                  <a:cubicBezTo>
                    <a:pt x="272" y="1278"/>
                    <a:pt x="389" y="1356"/>
                    <a:pt x="506" y="1395"/>
                  </a:cubicBezTo>
                  <a:cubicBezTo>
                    <a:pt x="564" y="1414"/>
                    <a:pt x="622" y="1433"/>
                    <a:pt x="700" y="1453"/>
                  </a:cubicBezTo>
                  <a:cubicBezTo>
                    <a:pt x="757" y="1481"/>
                    <a:pt x="825" y="1499"/>
                    <a:pt x="895" y="1499"/>
                  </a:cubicBezTo>
                  <a:cubicBezTo>
                    <a:pt x="920" y="1499"/>
                    <a:pt x="947" y="1497"/>
                    <a:pt x="973" y="1492"/>
                  </a:cubicBezTo>
                  <a:cubicBezTo>
                    <a:pt x="1070" y="1492"/>
                    <a:pt x="1148" y="1472"/>
                    <a:pt x="1245" y="1414"/>
                  </a:cubicBezTo>
                  <a:cubicBezTo>
                    <a:pt x="1323" y="1375"/>
                    <a:pt x="1400" y="1317"/>
                    <a:pt x="1439" y="1239"/>
                  </a:cubicBezTo>
                  <a:cubicBezTo>
                    <a:pt x="1517" y="1181"/>
                    <a:pt x="1556" y="1103"/>
                    <a:pt x="1595" y="1006"/>
                  </a:cubicBezTo>
                  <a:cubicBezTo>
                    <a:pt x="1614" y="947"/>
                    <a:pt x="1614" y="889"/>
                    <a:pt x="1634" y="811"/>
                  </a:cubicBezTo>
                  <a:cubicBezTo>
                    <a:pt x="1634" y="694"/>
                    <a:pt x="1614" y="578"/>
                    <a:pt x="1556" y="461"/>
                  </a:cubicBezTo>
                  <a:cubicBezTo>
                    <a:pt x="1517" y="403"/>
                    <a:pt x="1478" y="364"/>
                    <a:pt x="1459" y="305"/>
                  </a:cubicBezTo>
                  <a:cubicBezTo>
                    <a:pt x="1362" y="208"/>
                    <a:pt x="1264" y="150"/>
                    <a:pt x="1148" y="111"/>
                  </a:cubicBezTo>
                  <a:cubicBezTo>
                    <a:pt x="1070" y="72"/>
                    <a:pt x="1011" y="53"/>
                    <a:pt x="953" y="33"/>
                  </a:cubicBezTo>
                  <a:cubicBezTo>
                    <a:pt x="896" y="10"/>
                    <a:pt x="839" y="1"/>
                    <a:pt x="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-7016550" y="2213563"/>
              <a:ext cx="50125" cy="47400"/>
            </a:xfrm>
            <a:custGeom>
              <a:avLst/>
              <a:gdLst/>
              <a:ahLst/>
              <a:cxnLst/>
              <a:rect l="l" t="t" r="r" b="b"/>
              <a:pathLst>
                <a:path w="2005" h="1896" extrusionOk="0">
                  <a:moveTo>
                    <a:pt x="1290" y="1"/>
                  </a:moveTo>
                  <a:cubicBezTo>
                    <a:pt x="1238" y="1"/>
                    <a:pt x="1185" y="5"/>
                    <a:pt x="1129" y="13"/>
                  </a:cubicBezTo>
                  <a:lnTo>
                    <a:pt x="954" y="72"/>
                  </a:lnTo>
                  <a:cubicBezTo>
                    <a:pt x="837" y="130"/>
                    <a:pt x="760" y="227"/>
                    <a:pt x="682" y="325"/>
                  </a:cubicBezTo>
                  <a:cubicBezTo>
                    <a:pt x="662" y="363"/>
                    <a:pt x="643" y="383"/>
                    <a:pt x="623" y="402"/>
                  </a:cubicBezTo>
                  <a:cubicBezTo>
                    <a:pt x="623" y="402"/>
                    <a:pt x="623" y="402"/>
                    <a:pt x="623" y="422"/>
                  </a:cubicBezTo>
                  <a:cubicBezTo>
                    <a:pt x="584" y="422"/>
                    <a:pt x="546" y="441"/>
                    <a:pt x="507" y="461"/>
                  </a:cubicBezTo>
                  <a:cubicBezTo>
                    <a:pt x="448" y="500"/>
                    <a:pt x="371" y="558"/>
                    <a:pt x="312" y="597"/>
                  </a:cubicBezTo>
                  <a:cubicBezTo>
                    <a:pt x="293" y="616"/>
                    <a:pt x="273" y="636"/>
                    <a:pt x="254" y="636"/>
                  </a:cubicBezTo>
                  <a:cubicBezTo>
                    <a:pt x="215" y="694"/>
                    <a:pt x="176" y="733"/>
                    <a:pt x="137" y="791"/>
                  </a:cubicBezTo>
                  <a:cubicBezTo>
                    <a:pt x="79" y="869"/>
                    <a:pt x="40" y="947"/>
                    <a:pt x="40" y="1044"/>
                  </a:cubicBezTo>
                  <a:cubicBezTo>
                    <a:pt x="20" y="1103"/>
                    <a:pt x="1" y="1180"/>
                    <a:pt x="20" y="1239"/>
                  </a:cubicBezTo>
                  <a:cubicBezTo>
                    <a:pt x="20" y="1336"/>
                    <a:pt x="40" y="1414"/>
                    <a:pt x="98" y="1492"/>
                  </a:cubicBezTo>
                  <a:cubicBezTo>
                    <a:pt x="118" y="1550"/>
                    <a:pt x="157" y="1608"/>
                    <a:pt x="195" y="1647"/>
                  </a:cubicBezTo>
                  <a:cubicBezTo>
                    <a:pt x="234" y="1686"/>
                    <a:pt x="293" y="1725"/>
                    <a:pt x="332" y="1764"/>
                  </a:cubicBezTo>
                  <a:cubicBezTo>
                    <a:pt x="409" y="1822"/>
                    <a:pt x="507" y="1861"/>
                    <a:pt x="604" y="1881"/>
                  </a:cubicBezTo>
                  <a:cubicBezTo>
                    <a:pt x="643" y="1890"/>
                    <a:pt x="687" y="1895"/>
                    <a:pt x="733" y="1895"/>
                  </a:cubicBezTo>
                  <a:cubicBezTo>
                    <a:pt x="779" y="1895"/>
                    <a:pt x="828" y="1890"/>
                    <a:pt x="876" y="1881"/>
                  </a:cubicBezTo>
                  <a:cubicBezTo>
                    <a:pt x="993" y="1842"/>
                    <a:pt x="1110" y="1803"/>
                    <a:pt x="1207" y="1744"/>
                  </a:cubicBezTo>
                  <a:cubicBezTo>
                    <a:pt x="1246" y="1725"/>
                    <a:pt x="1265" y="1725"/>
                    <a:pt x="1285" y="1705"/>
                  </a:cubicBezTo>
                  <a:cubicBezTo>
                    <a:pt x="1324" y="1686"/>
                    <a:pt x="1362" y="1686"/>
                    <a:pt x="1401" y="1667"/>
                  </a:cubicBezTo>
                  <a:cubicBezTo>
                    <a:pt x="1499" y="1647"/>
                    <a:pt x="1576" y="1608"/>
                    <a:pt x="1635" y="1530"/>
                  </a:cubicBezTo>
                  <a:cubicBezTo>
                    <a:pt x="1713" y="1472"/>
                    <a:pt x="1771" y="1394"/>
                    <a:pt x="1810" y="1316"/>
                  </a:cubicBezTo>
                  <a:cubicBezTo>
                    <a:pt x="1849" y="1258"/>
                    <a:pt x="1868" y="1180"/>
                    <a:pt x="1868" y="1103"/>
                  </a:cubicBezTo>
                  <a:cubicBezTo>
                    <a:pt x="1926" y="1025"/>
                    <a:pt x="1965" y="947"/>
                    <a:pt x="1965" y="850"/>
                  </a:cubicBezTo>
                  <a:cubicBezTo>
                    <a:pt x="2004" y="752"/>
                    <a:pt x="2004" y="675"/>
                    <a:pt x="1985" y="577"/>
                  </a:cubicBezTo>
                  <a:cubicBezTo>
                    <a:pt x="1965" y="480"/>
                    <a:pt x="1926" y="402"/>
                    <a:pt x="1868" y="325"/>
                  </a:cubicBezTo>
                  <a:cubicBezTo>
                    <a:pt x="1810" y="247"/>
                    <a:pt x="1751" y="169"/>
                    <a:pt x="1674" y="130"/>
                  </a:cubicBezTo>
                  <a:cubicBezTo>
                    <a:pt x="1615" y="91"/>
                    <a:pt x="1557" y="72"/>
                    <a:pt x="1499" y="33"/>
                  </a:cubicBezTo>
                  <a:cubicBezTo>
                    <a:pt x="1430" y="10"/>
                    <a:pt x="1362" y="1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-7099200" y="2138638"/>
              <a:ext cx="49625" cy="45125"/>
            </a:xfrm>
            <a:custGeom>
              <a:avLst/>
              <a:gdLst/>
              <a:ahLst/>
              <a:cxnLst/>
              <a:rect l="l" t="t" r="r" b="b"/>
              <a:pathLst>
                <a:path w="1985" h="1805" extrusionOk="0">
                  <a:moveTo>
                    <a:pt x="1253" y="1"/>
                  </a:moveTo>
                  <a:cubicBezTo>
                    <a:pt x="1206" y="1"/>
                    <a:pt x="1158" y="5"/>
                    <a:pt x="1109" y="15"/>
                  </a:cubicBezTo>
                  <a:cubicBezTo>
                    <a:pt x="1051" y="35"/>
                    <a:pt x="993" y="54"/>
                    <a:pt x="934" y="74"/>
                  </a:cubicBezTo>
                  <a:cubicBezTo>
                    <a:pt x="934" y="93"/>
                    <a:pt x="934" y="93"/>
                    <a:pt x="934" y="93"/>
                  </a:cubicBezTo>
                  <a:lnTo>
                    <a:pt x="915" y="93"/>
                  </a:lnTo>
                  <a:cubicBezTo>
                    <a:pt x="895" y="93"/>
                    <a:pt x="876" y="93"/>
                    <a:pt x="856" y="112"/>
                  </a:cubicBezTo>
                  <a:cubicBezTo>
                    <a:pt x="779" y="132"/>
                    <a:pt x="701" y="151"/>
                    <a:pt x="623" y="190"/>
                  </a:cubicBezTo>
                  <a:cubicBezTo>
                    <a:pt x="565" y="210"/>
                    <a:pt x="526" y="249"/>
                    <a:pt x="487" y="268"/>
                  </a:cubicBezTo>
                  <a:cubicBezTo>
                    <a:pt x="448" y="307"/>
                    <a:pt x="390" y="326"/>
                    <a:pt x="370" y="365"/>
                  </a:cubicBezTo>
                  <a:cubicBezTo>
                    <a:pt x="351" y="365"/>
                    <a:pt x="351" y="385"/>
                    <a:pt x="331" y="385"/>
                  </a:cubicBezTo>
                  <a:cubicBezTo>
                    <a:pt x="292" y="443"/>
                    <a:pt x="234" y="482"/>
                    <a:pt x="195" y="540"/>
                  </a:cubicBezTo>
                  <a:cubicBezTo>
                    <a:pt x="176" y="560"/>
                    <a:pt x="176" y="579"/>
                    <a:pt x="156" y="599"/>
                  </a:cubicBezTo>
                  <a:cubicBezTo>
                    <a:pt x="117" y="657"/>
                    <a:pt x="98" y="735"/>
                    <a:pt x="59" y="793"/>
                  </a:cubicBezTo>
                  <a:cubicBezTo>
                    <a:pt x="59" y="813"/>
                    <a:pt x="59" y="813"/>
                    <a:pt x="39" y="832"/>
                  </a:cubicBezTo>
                  <a:cubicBezTo>
                    <a:pt x="39" y="890"/>
                    <a:pt x="20" y="949"/>
                    <a:pt x="20" y="1027"/>
                  </a:cubicBezTo>
                  <a:cubicBezTo>
                    <a:pt x="1" y="1104"/>
                    <a:pt x="20" y="1202"/>
                    <a:pt x="59" y="1279"/>
                  </a:cubicBezTo>
                  <a:cubicBezTo>
                    <a:pt x="78" y="1357"/>
                    <a:pt x="98" y="1396"/>
                    <a:pt x="137" y="1454"/>
                  </a:cubicBezTo>
                  <a:cubicBezTo>
                    <a:pt x="176" y="1532"/>
                    <a:pt x="253" y="1591"/>
                    <a:pt x="331" y="1649"/>
                  </a:cubicBezTo>
                  <a:cubicBezTo>
                    <a:pt x="409" y="1688"/>
                    <a:pt x="487" y="1746"/>
                    <a:pt x="565" y="1766"/>
                  </a:cubicBezTo>
                  <a:cubicBezTo>
                    <a:pt x="604" y="1785"/>
                    <a:pt x="662" y="1785"/>
                    <a:pt x="701" y="1785"/>
                  </a:cubicBezTo>
                  <a:cubicBezTo>
                    <a:pt x="740" y="1805"/>
                    <a:pt x="779" y="1805"/>
                    <a:pt x="817" y="1805"/>
                  </a:cubicBezTo>
                  <a:lnTo>
                    <a:pt x="856" y="1805"/>
                  </a:lnTo>
                  <a:cubicBezTo>
                    <a:pt x="934" y="1805"/>
                    <a:pt x="1012" y="1805"/>
                    <a:pt x="1090" y="1785"/>
                  </a:cubicBezTo>
                  <a:lnTo>
                    <a:pt x="1129" y="1785"/>
                  </a:lnTo>
                  <a:cubicBezTo>
                    <a:pt x="1187" y="1766"/>
                    <a:pt x="1265" y="1746"/>
                    <a:pt x="1323" y="1707"/>
                  </a:cubicBezTo>
                  <a:cubicBezTo>
                    <a:pt x="1343" y="1707"/>
                    <a:pt x="1381" y="1688"/>
                    <a:pt x="1401" y="1688"/>
                  </a:cubicBezTo>
                  <a:cubicBezTo>
                    <a:pt x="1459" y="1649"/>
                    <a:pt x="1518" y="1610"/>
                    <a:pt x="1576" y="1552"/>
                  </a:cubicBezTo>
                  <a:cubicBezTo>
                    <a:pt x="1595" y="1552"/>
                    <a:pt x="1595" y="1552"/>
                    <a:pt x="1615" y="1532"/>
                  </a:cubicBezTo>
                  <a:cubicBezTo>
                    <a:pt x="1615" y="1532"/>
                    <a:pt x="1634" y="1513"/>
                    <a:pt x="1634" y="1513"/>
                  </a:cubicBezTo>
                  <a:cubicBezTo>
                    <a:pt x="1693" y="1454"/>
                    <a:pt x="1732" y="1396"/>
                    <a:pt x="1790" y="1338"/>
                  </a:cubicBezTo>
                  <a:cubicBezTo>
                    <a:pt x="1829" y="1299"/>
                    <a:pt x="1848" y="1240"/>
                    <a:pt x="1868" y="1182"/>
                  </a:cubicBezTo>
                  <a:cubicBezTo>
                    <a:pt x="1887" y="1143"/>
                    <a:pt x="1907" y="1104"/>
                    <a:pt x="1926" y="1065"/>
                  </a:cubicBezTo>
                  <a:cubicBezTo>
                    <a:pt x="1926" y="1065"/>
                    <a:pt x="1926" y="1046"/>
                    <a:pt x="1926" y="1046"/>
                  </a:cubicBezTo>
                  <a:cubicBezTo>
                    <a:pt x="1946" y="988"/>
                    <a:pt x="1965" y="910"/>
                    <a:pt x="1965" y="832"/>
                  </a:cubicBezTo>
                  <a:cubicBezTo>
                    <a:pt x="1965" y="832"/>
                    <a:pt x="1965" y="813"/>
                    <a:pt x="1984" y="793"/>
                  </a:cubicBezTo>
                  <a:cubicBezTo>
                    <a:pt x="1984" y="793"/>
                    <a:pt x="1984" y="774"/>
                    <a:pt x="1984" y="774"/>
                  </a:cubicBezTo>
                  <a:cubicBezTo>
                    <a:pt x="1965" y="715"/>
                    <a:pt x="1965" y="638"/>
                    <a:pt x="1965" y="579"/>
                  </a:cubicBezTo>
                  <a:cubicBezTo>
                    <a:pt x="1946" y="482"/>
                    <a:pt x="1907" y="404"/>
                    <a:pt x="1848" y="326"/>
                  </a:cubicBezTo>
                  <a:cubicBezTo>
                    <a:pt x="1809" y="249"/>
                    <a:pt x="1732" y="171"/>
                    <a:pt x="1654" y="132"/>
                  </a:cubicBezTo>
                  <a:cubicBezTo>
                    <a:pt x="1576" y="74"/>
                    <a:pt x="1479" y="35"/>
                    <a:pt x="1381" y="15"/>
                  </a:cubicBezTo>
                  <a:cubicBezTo>
                    <a:pt x="1343" y="5"/>
                    <a:pt x="1299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-7100175" y="2335613"/>
              <a:ext cx="48650" cy="45075"/>
            </a:xfrm>
            <a:custGeom>
              <a:avLst/>
              <a:gdLst/>
              <a:ahLst/>
              <a:cxnLst/>
              <a:rect l="l" t="t" r="r" b="b"/>
              <a:pathLst>
                <a:path w="1946" h="1803" extrusionOk="0">
                  <a:moveTo>
                    <a:pt x="1223" y="0"/>
                  </a:moveTo>
                  <a:cubicBezTo>
                    <a:pt x="1170" y="0"/>
                    <a:pt x="1119" y="5"/>
                    <a:pt x="1070" y="13"/>
                  </a:cubicBezTo>
                  <a:cubicBezTo>
                    <a:pt x="1032" y="13"/>
                    <a:pt x="1012" y="13"/>
                    <a:pt x="993" y="33"/>
                  </a:cubicBezTo>
                  <a:lnTo>
                    <a:pt x="954" y="33"/>
                  </a:lnTo>
                  <a:cubicBezTo>
                    <a:pt x="876" y="71"/>
                    <a:pt x="818" y="91"/>
                    <a:pt x="759" y="110"/>
                  </a:cubicBezTo>
                  <a:cubicBezTo>
                    <a:pt x="720" y="130"/>
                    <a:pt x="701" y="130"/>
                    <a:pt x="681" y="149"/>
                  </a:cubicBezTo>
                  <a:cubicBezTo>
                    <a:pt x="623" y="188"/>
                    <a:pt x="565" y="227"/>
                    <a:pt x="506" y="266"/>
                  </a:cubicBezTo>
                  <a:cubicBezTo>
                    <a:pt x="487" y="266"/>
                    <a:pt x="487" y="285"/>
                    <a:pt x="467" y="285"/>
                  </a:cubicBezTo>
                  <a:cubicBezTo>
                    <a:pt x="448" y="305"/>
                    <a:pt x="429" y="324"/>
                    <a:pt x="409" y="344"/>
                  </a:cubicBezTo>
                  <a:cubicBezTo>
                    <a:pt x="351" y="402"/>
                    <a:pt x="292" y="460"/>
                    <a:pt x="254" y="538"/>
                  </a:cubicBezTo>
                  <a:cubicBezTo>
                    <a:pt x="234" y="558"/>
                    <a:pt x="215" y="577"/>
                    <a:pt x="215" y="597"/>
                  </a:cubicBezTo>
                  <a:cubicBezTo>
                    <a:pt x="176" y="674"/>
                    <a:pt x="117" y="752"/>
                    <a:pt x="98" y="830"/>
                  </a:cubicBezTo>
                  <a:cubicBezTo>
                    <a:pt x="1" y="1063"/>
                    <a:pt x="78" y="1336"/>
                    <a:pt x="234" y="1530"/>
                  </a:cubicBezTo>
                  <a:cubicBezTo>
                    <a:pt x="273" y="1589"/>
                    <a:pt x="331" y="1627"/>
                    <a:pt x="390" y="1666"/>
                  </a:cubicBezTo>
                  <a:lnTo>
                    <a:pt x="409" y="1666"/>
                  </a:lnTo>
                  <a:cubicBezTo>
                    <a:pt x="429" y="1686"/>
                    <a:pt x="545" y="1744"/>
                    <a:pt x="584" y="1764"/>
                  </a:cubicBezTo>
                  <a:cubicBezTo>
                    <a:pt x="643" y="1783"/>
                    <a:pt x="720" y="1802"/>
                    <a:pt x="798" y="1802"/>
                  </a:cubicBezTo>
                  <a:cubicBezTo>
                    <a:pt x="973" y="1802"/>
                    <a:pt x="1032" y="1783"/>
                    <a:pt x="1187" y="1725"/>
                  </a:cubicBezTo>
                  <a:cubicBezTo>
                    <a:pt x="1207" y="1705"/>
                    <a:pt x="1207" y="1705"/>
                    <a:pt x="1207" y="1705"/>
                  </a:cubicBezTo>
                  <a:cubicBezTo>
                    <a:pt x="1265" y="1686"/>
                    <a:pt x="1323" y="1627"/>
                    <a:pt x="1362" y="1608"/>
                  </a:cubicBezTo>
                  <a:cubicBezTo>
                    <a:pt x="1382" y="1608"/>
                    <a:pt x="1382" y="1589"/>
                    <a:pt x="1382" y="1589"/>
                  </a:cubicBezTo>
                  <a:cubicBezTo>
                    <a:pt x="1382" y="1589"/>
                    <a:pt x="1401" y="1589"/>
                    <a:pt x="1401" y="1569"/>
                  </a:cubicBezTo>
                  <a:cubicBezTo>
                    <a:pt x="1440" y="1530"/>
                    <a:pt x="1479" y="1491"/>
                    <a:pt x="1518" y="1433"/>
                  </a:cubicBezTo>
                  <a:lnTo>
                    <a:pt x="1537" y="1433"/>
                  </a:lnTo>
                  <a:cubicBezTo>
                    <a:pt x="1537" y="1414"/>
                    <a:pt x="1537" y="1414"/>
                    <a:pt x="1537" y="1414"/>
                  </a:cubicBezTo>
                  <a:cubicBezTo>
                    <a:pt x="1557" y="1375"/>
                    <a:pt x="1576" y="1355"/>
                    <a:pt x="1576" y="1316"/>
                  </a:cubicBezTo>
                  <a:cubicBezTo>
                    <a:pt x="1596" y="1316"/>
                    <a:pt x="1596" y="1297"/>
                    <a:pt x="1615" y="1297"/>
                  </a:cubicBezTo>
                  <a:cubicBezTo>
                    <a:pt x="1693" y="1258"/>
                    <a:pt x="1751" y="1200"/>
                    <a:pt x="1809" y="1102"/>
                  </a:cubicBezTo>
                  <a:cubicBezTo>
                    <a:pt x="1868" y="1025"/>
                    <a:pt x="1907" y="947"/>
                    <a:pt x="1907" y="849"/>
                  </a:cubicBezTo>
                  <a:cubicBezTo>
                    <a:pt x="1926" y="752"/>
                    <a:pt x="1946" y="655"/>
                    <a:pt x="1907" y="558"/>
                  </a:cubicBezTo>
                  <a:cubicBezTo>
                    <a:pt x="1887" y="499"/>
                    <a:pt x="1868" y="441"/>
                    <a:pt x="1848" y="383"/>
                  </a:cubicBezTo>
                  <a:cubicBezTo>
                    <a:pt x="1790" y="285"/>
                    <a:pt x="1712" y="188"/>
                    <a:pt x="1615" y="110"/>
                  </a:cubicBezTo>
                  <a:cubicBezTo>
                    <a:pt x="1557" y="91"/>
                    <a:pt x="1498" y="71"/>
                    <a:pt x="1440" y="33"/>
                  </a:cubicBezTo>
                  <a:cubicBezTo>
                    <a:pt x="1372" y="10"/>
                    <a:pt x="1297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-7134200" y="2451163"/>
              <a:ext cx="41350" cy="43000"/>
            </a:xfrm>
            <a:custGeom>
              <a:avLst/>
              <a:gdLst/>
              <a:ahLst/>
              <a:cxnLst/>
              <a:rect l="l" t="t" r="r" b="b"/>
              <a:pathLst>
                <a:path w="1654" h="1720" extrusionOk="0">
                  <a:moveTo>
                    <a:pt x="759" y="1"/>
                  </a:moveTo>
                  <a:cubicBezTo>
                    <a:pt x="700" y="20"/>
                    <a:pt x="642" y="20"/>
                    <a:pt x="584" y="20"/>
                  </a:cubicBezTo>
                  <a:cubicBezTo>
                    <a:pt x="448" y="40"/>
                    <a:pt x="350" y="98"/>
                    <a:pt x="253" y="176"/>
                  </a:cubicBezTo>
                  <a:cubicBezTo>
                    <a:pt x="214" y="234"/>
                    <a:pt x="175" y="273"/>
                    <a:pt x="136" y="331"/>
                  </a:cubicBezTo>
                  <a:cubicBezTo>
                    <a:pt x="59" y="429"/>
                    <a:pt x="20" y="545"/>
                    <a:pt x="0" y="681"/>
                  </a:cubicBezTo>
                  <a:cubicBezTo>
                    <a:pt x="0" y="701"/>
                    <a:pt x="0" y="701"/>
                    <a:pt x="0" y="720"/>
                  </a:cubicBezTo>
                  <a:cubicBezTo>
                    <a:pt x="20" y="779"/>
                    <a:pt x="20" y="856"/>
                    <a:pt x="20" y="915"/>
                  </a:cubicBezTo>
                  <a:cubicBezTo>
                    <a:pt x="20" y="934"/>
                    <a:pt x="20" y="954"/>
                    <a:pt x="39" y="973"/>
                  </a:cubicBezTo>
                  <a:cubicBezTo>
                    <a:pt x="59" y="1031"/>
                    <a:pt x="78" y="1109"/>
                    <a:pt x="117" y="1187"/>
                  </a:cubicBezTo>
                  <a:cubicBezTo>
                    <a:pt x="117" y="1187"/>
                    <a:pt x="117" y="1207"/>
                    <a:pt x="117" y="1207"/>
                  </a:cubicBezTo>
                  <a:cubicBezTo>
                    <a:pt x="156" y="1265"/>
                    <a:pt x="195" y="1323"/>
                    <a:pt x="234" y="1362"/>
                  </a:cubicBezTo>
                  <a:cubicBezTo>
                    <a:pt x="234" y="1362"/>
                    <a:pt x="234" y="1382"/>
                    <a:pt x="234" y="1382"/>
                  </a:cubicBezTo>
                  <a:cubicBezTo>
                    <a:pt x="253" y="1382"/>
                    <a:pt x="273" y="1401"/>
                    <a:pt x="273" y="1420"/>
                  </a:cubicBezTo>
                  <a:cubicBezTo>
                    <a:pt x="311" y="1459"/>
                    <a:pt x="389" y="1518"/>
                    <a:pt x="448" y="1557"/>
                  </a:cubicBezTo>
                  <a:cubicBezTo>
                    <a:pt x="525" y="1595"/>
                    <a:pt x="603" y="1634"/>
                    <a:pt x="662" y="1673"/>
                  </a:cubicBezTo>
                  <a:lnTo>
                    <a:pt x="700" y="1673"/>
                  </a:lnTo>
                  <a:cubicBezTo>
                    <a:pt x="759" y="1693"/>
                    <a:pt x="817" y="1693"/>
                    <a:pt x="895" y="1712"/>
                  </a:cubicBezTo>
                  <a:lnTo>
                    <a:pt x="914" y="1712"/>
                  </a:lnTo>
                  <a:cubicBezTo>
                    <a:pt x="935" y="1717"/>
                    <a:pt x="957" y="1720"/>
                    <a:pt x="980" y="1720"/>
                  </a:cubicBezTo>
                  <a:cubicBezTo>
                    <a:pt x="1043" y="1720"/>
                    <a:pt x="1110" y="1702"/>
                    <a:pt x="1167" y="1673"/>
                  </a:cubicBezTo>
                  <a:cubicBezTo>
                    <a:pt x="1264" y="1654"/>
                    <a:pt x="1342" y="1595"/>
                    <a:pt x="1420" y="1537"/>
                  </a:cubicBezTo>
                  <a:cubicBezTo>
                    <a:pt x="1498" y="1479"/>
                    <a:pt x="1537" y="1401"/>
                    <a:pt x="1576" y="1304"/>
                  </a:cubicBezTo>
                  <a:cubicBezTo>
                    <a:pt x="1634" y="1226"/>
                    <a:pt x="1653" y="1129"/>
                    <a:pt x="1653" y="1031"/>
                  </a:cubicBezTo>
                  <a:cubicBezTo>
                    <a:pt x="1653" y="973"/>
                    <a:pt x="1653" y="915"/>
                    <a:pt x="1634" y="856"/>
                  </a:cubicBezTo>
                  <a:cubicBezTo>
                    <a:pt x="1615" y="740"/>
                    <a:pt x="1556" y="623"/>
                    <a:pt x="1478" y="526"/>
                  </a:cubicBezTo>
                  <a:cubicBezTo>
                    <a:pt x="1439" y="506"/>
                    <a:pt x="1401" y="467"/>
                    <a:pt x="1381" y="429"/>
                  </a:cubicBezTo>
                  <a:cubicBezTo>
                    <a:pt x="1342" y="370"/>
                    <a:pt x="1303" y="312"/>
                    <a:pt x="1264" y="253"/>
                  </a:cubicBezTo>
                  <a:cubicBezTo>
                    <a:pt x="1206" y="176"/>
                    <a:pt x="1128" y="117"/>
                    <a:pt x="1031" y="78"/>
                  </a:cubicBezTo>
                  <a:cubicBezTo>
                    <a:pt x="953" y="40"/>
                    <a:pt x="856" y="1"/>
                    <a:pt x="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-6997100" y="2433663"/>
              <a:ext cx="37950" cy="38750"/>
            </a:xfrm>
            <a:custGeom>
              <a:avLst/>
              <a:gdLst/>
              <a:ahLst/>
              <a:cxnLst/>
              <a:rect l="l" t="t" r="r" b="b"/>
              <a:pathLst>
                <a:path w="1518" h="1550" extrusionOk="0">
                  <a:moveTo>
                    <a:pt x="662" y="0"/>
                  </a:moveTo>
                  <a:cubicBezTo>
                    <a:pt x="584" y="0"/>
                    <a:pt x="487" y="20"/>
                    <a:pt x="409" y="78"/>
                  </a:cubicBezTo>
                  <a:cubicBezTo>
                    <a:pt x="351" y="117"/>
                    <a:pt x="312" y="137"/>
                    <a:pt x="254" y="176"/>
                  </a:cubicBezTo>
                  <a:cubicBezTo>
                    <a:pt x="157" y="253"/>
                    <a:pt x="98" y="370"/>
                    <a:pt x="40" y="487"/>
                  </a:cubicBezTo>
                  <a:cubicBezTo>
                    <a:pt x="40" y="545"/>
                    <a:pt x="20" y="623"/>
                    <a:pt x="20" y="681"/>
                  </a:cubicBezTo>
                  <a:cubicBezTo>
                    <a:pt x="1" y="798"/>
                    <a:pt x="40" y="915"/>
                    <a:pt x="98" y="1031"/>
                  </a:cubicBezTo>
                  <a:lnTo>
                    <a:pt x="157" y="1167"/>
                  </a:lnTo>
                  <a:cubicBezTo>
                    <a:pt x="195" y="1245"/>
                    <a:pt x="254" y="1323"/>
                    <a:pt x="332" y="1381"/>
                  </a:cubicBezTo>
                  <a:cubicBezTo>
                    <a:pt x="390" y="1440"/>
                    <a:pt x="468" y="1498"/>
                    <a:pt x="565" y="1518"/>
                  </a:cubicBezTo>
                  <a:cubicBezTo>
                    <a:pt x="622" y="1540"/>
                    <a:pt x="679" y="1550"/>
                    <a:pt x="732" y="1550"/>
                  </a:cubicBezTo>
                  <a:cubicBezTo>
                    <a:pt x="769" y="1550"/>
                    <a:pt x="805" y="1545"/>
                    <a:pt x="837" y="1537"/>
                  </a:cubicBezTo>
                  <a:cubicBezTo>
                    <a:pt x="935" y="1537"/>
                    <a:pt x="1032" y="1518"/>
                    <a:pt x="1110" y="1479"/>
                  </a:cubicBezTo>
                  <a:cubicBezTo>
                    <a:pt x="1168" y="1440"/>
                    <a:pt x="1207" y="1401"/>
                    <a:pt x="1265" y="1381"/>
                  </a:cubicBezTo>
                  <a:cubicBezTo>
                    <a:pt x="1362" y="1284"/>
                    <a:pt x="1421" y="1187"/>
                    <a:pt x="1460" y="1070"/>
                  </a:cubicBezTo>
                  <a:cubicBezTo>
                    <a:pt x="1479" y="992"/>
                    <a:pt x="1499" y="934"/>
                    <a:pt x="1499" y="876"/>
                  </a:cubicBezTo>
                  <a:cubicBezTo>
                    <a:pt x="1518" y="759"/>
                    <a:pt x="1479" y="623"/>
                    <a:pt x="1421" y="526"/>
                  </a:cubicBezTo>
                  <a:cubicBezTo>
                    <a:pt x="1401" y="467"/>
                    <a:pt x="1382" y="428"/>
                    <a:pt x="1362" y="389"/>
                  </a:cubicBezTo>
                  <a:cubicBezTo>
                    <a:pt x="1324" y="312"/>
                    <a:pt x="1265" y="234"/>
                    <a:pt x="1187" y="176"/>
                  </a:cubicBezTo>
                  <a:cubicBezTo>
                    <a:pt x="1129" y="117"/>
                    <a:pt x="1051" y="59"/>
                    <a:pt x="954" y="39"/>
                  </a:cubicBezTo>
                  <a:cubicBezTo>
                    <a:pt x="857" y="0"/>
                    <a:pt x="759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-6959650" y="2564913"/>
              <a:ext cx="46225" cy="49375"/>
            </a:xfrm>
            <a:custGeom>
              <a:avLst/>
              <a:gdLst/>
              <a:ahLst/>
              <a:cxnLst/>
              <a:rect l="l" t="t" r="r" b="b"/>
              <a:pathLst>
                <a:path w="1849" h="1975" extrusionOk="0">
                  <a:moveTo>
                    <a:pt x="1069" y="0"/>
                  </a:moveTo>
                  <a:cubicBezTo>
                    <a:pt x="1023" y="0"/>
                    <a:pt x="979" y="6"/>
                    <a:pt x="934" y="21"/>
                  </a:cubicBezTo>
                  <a:lnTo>
                    <a:pt x="856" y="21"/>
                  </a:lnTo>
                  <a:cubicBezTo>
                    <a:pt x="779" y="60"/>
                    <a:pt x="701" y="80"/>
                    <a:pt x="623" y="118"/>
                  </a:cubicBezTo>
                  <a:cubicBezTo>
                    <a:pt x="545" y="157"/>
                    <a:pt x="467" y="216"/>
                    <a:pt x="409" y="255"/>
                  </a:cubicBezTo>
                  <a:cubicBezTo>
                    <a:pt x="390" y="274"/>
                    <a:pt x="370" y="274"/>
                    <a:pt x="351" y="294"/>
                  </a:cubicBezTo>
                  <a:cubicBezTo>
                    <a:pt x="292" y="352"/>
                    <a:pt x="234" y="410"/>
                    <a:pt x="176" y="488"/>
                  </a:cubicBezTo>
                  <a:cubicBezTo>
                    <a:pt x="137" y="546"/>
                    <a:pt x="98" y="644"/>
                    <a:pt x="59" y="721"/>
                  </a:cubicBezTo>
                  <a:cubicBezTo>
                    <a:pt x="59" y="741"/>
                    <a:pt x="39" y="760"/>
                    <a:pt x="39" y="780"/>
                  </a:cubicBezTo>
                  <a:cubicBezTo>
                    <a:pt x="20" y="838"/>
                    <a:pt x="20" y="916"/>
                    <a:pt x="1" y="974"/>
                  </a:cubicBezTo>
                  <a:cubicBezTo>
                    <a:pt x="1" y="974"/>
                    <a:pt x="1" y="994"/>
                    <a:pt x="1" y="994"/>
                  </a:cubicBezTo>
                  <a:cubicBezTo>
                    <a:pt x="1" y="1013"/>
                    <a:pt x="1" y="1013"/>
                    <a:pt x="1" y="1033"/>
                  </a:cubicBezTo>
                  <a:cubicBezTo>
                    <a:pt x="1" y="1110"/>
                    <a:pt x="1" y="1188"/>
                    <a:pt x="20" y="1266"/>
                  </a:cubicBezTo>
                  <a:cubicBezTo>
                    <a:pt x="78" y="1460"/>
                    <a:pt x="98" y="1480"/>
                    <a:pt x="214" y="1636"/>
                  </a:cubicBezTo>
                  <a:cubicBezTo>
                    <a:pt x="214" y="1655"/>
                    <a:pt x="234" y="1655"/>
                    <a:pt x="234" y="1674"/>
                  </a:cubicBezTo>
                  <a:cubicBezTo>
                    <a:pt x="292" y="1713"/>
                    <a:pt x="351" y="1772"/>
                    <a:pt x="409" y="1811"/>
                  </a:cubicBezTo>
                  <a:cubicBezTo>
                    <a:pt x="487" y="1849"/>
                    <a:pt x="545" y="1888"/>
                    <a:pt x="623" y="1927"/>
                  </a:cubicBezTo>
                  <a:cubicBezTo>
                    <a:pt x="701" y="1947"/>
                    <a:pt x="798" y="1966"/>
                    <a:pt x="856" y="1966"/>
                  </a:cubicBezTo>
                  <a:cubicBezTo>
                    <a:pt x="889" y="1973"/>
                    <a:pt x="921" y="1975"/>
                    <a:pt x="954" y="1975"/>
                  </a:cubicBezTo>
                  <a:cubicBezTo>
                    <a:pt x="1018" y="1975"/>
                    <a:pt x="1083" y="1966"/>
                    <a:pt x="1148" y="1966"/>
                  </a:cubicBezTo>
                  <a:cubicBezTo>
                    <a:pt x="1284" y="1927"/>
                    <a:pt x="1440" y="1849"/>
                    <a:pt x="1557" y="1752"/>
                  </a:cubicBezTo>
                  <a:cubicBezTo>
                    <a:pt x="1615" y="1713"/>
                    <a:pt x="1654" y="1655"/>
                    <a:pt x="1693" y="1577"/>
                  </a:cubicBezTo>
                  <a:cubicBezTo>
                    <a:pt x="1790" y="1402"/>
                    <a:pt x="1809" y="1363"/>
                    <a:pt x="1829" y="1169"/>
                  </a:cubicBezTo>
                  <a:cubicBezTo>
                    <a:pt x="1848" y="1072"/>
                    <a:pt x="1829" y="994"/>
                    <a:pt x="1790" y="896"/>
                  </a:cubicBezTo>
                  <a:cubicBezTo>
                    <a:pt x="1790" y="877"/>
                    <a:pt x="1770" y="877"/>
                    <a:pt x="1770" y="858"/>
                  </a:cubicBezTo>
                  <a:cubicBezTo>
                    <a:pt x="1770" y="858"/>
                    <a:pt x="1770" y="838"/>
                    <a:pt x="1770" y="838"/>
                  </a:cubicBezTo>
                  <a:cubicBezTo>
                    <a:pt x="1790" y="760"/>
                    <a:pt x="1790" y="663"/>
                    <a:pt x="1770" y="566"/>
                  </a:cubicBezTo>
                  <a:lnTo>
                    <a:pt x="1712" y="391"/>
                  </a:lnTo>
                  <a:cubicBezTo>
                    <a:pt x="1654" y="274"/>
                    <a:pt x="1576" y="196"/>
                    <a:pt x="1479" y="118"/>
                  </a:cubicBezTo>
                  <a:cubicBezTo>
                    <a:pt x="1420" y="99"/>
                    <a:pt x="1362" y="60"/>
                    <a:pt x="1304" y="41"/>
                  </a:cubicBezTo>
                  <a:cubicBezTo>
                    <a:pt x="1220" y="17"/>
                    <a:pt x="1143" y="0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-6805175" y="2557463"/>
              <a:ext cx="43100" cy="36375"/>
            </a:xfrm>
            <a:custGeom>
              <a:avLst/>
              <a:gdLst/>
              <a:ahLst/>
              <a:cxnLst/>
              <a:rect l="l" t="t" r="r" b="b"/>
              <a:pathLst>
                <a:path w="1724" h="1455" extrusionOk="0">
                  <a:moveTo>
                    <a:pt x="840" y="1"/>
                  </a:moveTo>
                  <a:cubicBezTo>
                    <a:pt x="574" y="1"/>
                    <a:pt x="312" y="143"/>
                    <a:pt x="201" y="475"/>
                  </a:cubicBezTo>
                  <a:lnTo>
                    <a:pt x="181" y="533"/>
                  </a:lnTo>
                  <a:cubicBezTo>
                    <a:pt x="1" y="1076"/>
                    <a:pt x="456" y="1454"/>
                    <a:pt x="893" y="1454"/>
                  </a:cubicBezTo>
                  <a:cubicBezTo>
                    <a:pt x="1160" y="1454"/>
                    <a:pt x="1420" y="1313"/>
                    <a:pt x="1523" y="981"/>
                  </a:cubicBezTo>
                  <a:lnTo>
                    <a:pt x="1543" y="922"/>
                  </a:lnTo>
                  <a:cubicBezTo>
                    <a:pt x="1724" y="379"/>
                    <a:pt x="1276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-7085100" y="2575163"/>
              <a:ext cx="42325" cy="42925"/>
            </a:xfrm>
            <a:custGeom>
              <a:avLst/>
              <a:gdLst/>
              <a:ahLst/>
              <a:cxnLst/>
              <a:rect l="l" t="t" r="r" b="b"/>
              <a:pathLst>
                <a:path w="1693" h="1717" extrusionOk="0">
                  <a:moveTo>
                    <a:pt x="565" y="0"/>
                  </a:moveTo>
                  <a:cubicBezTo>
                    <a:pt x="429" y="39"/>
                    <a:pt x="331" y="97"/>
                    <a:pt x="234" y="175"/>
                  </a:cubicBezTo>
                  <a:cubicBezTo>
                    <a:pt x="195" y="214"/>
                    <a:pt x="156" y="273"/>
                    <a:pt x="117" y="311"/>
                  </a:cubicBezTo>
                  <a:cubicBezTo>
                    <a:pt x="40" y="428"/>
                    <a:pt x="1" y="545"/>
                    <a:pt x="1" y="681"/>
                  </a:cubicBezTo>
                  <a:cubicBezTo>
                    <a:pt x="1" y="739"/>
                    <a:pt x="1" y="837"/>
                    <a:pt x="20" y="914"/>
                  </a:cubicBezTo>
                  <a:cubicBezTo>
                    <a:pt x="20" y="914"/>
                    <a:pt x="20" y="934"/>
                    <a:pt x="20" y="934"/>
                  </a:cubicBezTo>
                  <a:cubicBezTo>
                    <a:pt x="40" y="1012"/>
                    <a:pt x="59" y="1070"/>
                    <a:pt x="98" y="1128"/>
                  </a:cubicBezTo>
                  <a:cubicBezTo>
                    <a:pt x="98" y="1148"/>
                    <a:pt x="117" y="1167"/>
                    <a:pt x="117" y="1187"/>
                  </a:cubicBezTo>
                  <a:cubicBezTo>
                    <a:pt x="156" y="1226"/>
                    <a:pt x="215" y="1323"/>
                    <a:pt x="253" y="1381"/>
                  </a:cubicBezTo>
                  <a:cubicBezTo>
                    <a:pt x="312" y="1439"/>
                    <a:pt x="370" y="1478"/>
                    <a:pt x="429" y="1537"/>
                  </a:cubicBezTo>
                  <a:cubicBezTo>
                    <a:pt x="448" y="1537"/>
                    <a:pt x="467" y="1556"/>
                    <a:pt x="487" y="1556"/>
                  </a:cubicBezTo>
                  <a:cubicBezTo>
                    <a:pt x="545" y="1595"/>
                    <a:pt x="623" y="1653"/>
                    <a:pt x="701" y="1673"/>
                  </a:cubicBezTo>
                  <a:lnTo>
                    <a:pt x="740" y="1673"/>
                  </a:lnTo>
                  <a:cubicBezTo>
                    <a:pt x="759" y="1692"/>
                    <a:pt x="798" y="1692"/>
                    <a:pt x="837" y="1692"/>
                  </a:cubicBezTo>
                  <a:cubicBezTo>
                    <a:pt x="876" y="1712"/>
                    <a:pt x="915" y="1712"/>
                    <a:pt x="954" y="1712"/>
                  </a:cubicBezTo>
                  <a:cubicBezTo>
                    <a:pt x="974" y="1715"/>
                    <a:pt x="995" y="1717"/>
                    <a:pt x="1016" y="1717"/>
                  </a:cubicBezTo>
                  <a:cubicBezTo>
                    <a:pt x="1112" y="1717"/>
                    <a:pt x="1208" y="1682"/>
                    <a:pt x="1304" y="1634"/>
                  </a:cubicBezTo>
                  <a:cubicBezTo>
                    <a:pt x="1420" y="1595"/>
                    <a:pt x="1498" y="1498"/>
                    <a:pt x="1576" y="1401"/>
                  </a:cubicBezTo>
                  <a:cubicBezTo>
                    <a:pt x="1654" y="1284"/>
                    <a:pt x="1693" y="1167"/>
                    <a:pt x="1693" y="1050"/>
                  </a:cubicBezTo>
                  <a:cubicBezTo>
                    <a:pt x="1693" y="914"/>
                    <a:pt x="1673" y="798"/>
                    <a:pt x="1615" y="681"/>
                  </a:cubicBezTo>
                  <a:cubicBezTo>
                    <a:pt x="1595" y="603"/>
                    <a:pt x="1557" y="525"/>
                    <a:pt x="1518" y="448"/>
                  </a:cubicBezTo>
                  <a:cubicBezTo>
                    <a:pt x="1479" y="370"/>
                    <a:pt x="1420" y="292"/>
                    <a:pt x="1343" y="234"/>
                  </a:cubicBezTo>
                  <a:cubicBezTo>
                    <a:pt x="1284" y="175"/>
                    <a:pt x="1206" y="117"/>
                    <a:pt x="1109" y="97"/>
                  </a:cubicBezTo>
                  <a:cubicBezTo>
                    <a:pt x="1070" y="78"/>
                    <a:pt x="1051" y="78"/>
                    <a:pt x="1012" y="78"/>
                  </a:cubicBezTo>
                  <a:cubicBezTo>
                    <a:pt x="934" y="20"/>
                    <a:pt x="837" y="0"/>
                    <a:pt x="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-7187850" y="2269613"/>
              <a:ext cx="43125" cy="34925"/>
            </a:xfrm>
            <a:custGeom>
              <a:avLst/>
              <a:gdLst/>
              <a:ahLst/>
              <a:cxnLst/>
              <a:rect l="l" t="t" r="r" b="b"/>
              <a:pathLst>
                <a:path w="1725" h="1397" extrusionOk="0">
                  <a:moveTo>
                    <a:pt x="828" y="1"/>
                  </a:moveTo>
                  <a:cubicBezTo>
                    <a:pt x="558" y="1"/>
                    <a:pt x="293" y="143"/>
                    <a:pt x="182" y="475"/>
                  </a:cubicBezTo>
                  <a:cubicBezTo>
                    <a:pt x="1" y="1018"/>
                    <a:pt x="456" y="1396"/>
                    <a:pt x="898" y="1396"/>
                  </a:cubicBezTo>
                  <a:cubicBezTo>
                    <a:pt x="1168" y="1396"/>
                    <a:pt x="1433" y="1254"/>
                    <a:pt x="1543" y="922"/>
                  </a:cubicBezTo>
                  <a:cubicBezTo>
                    <a:pt x="1724" y="379"/>
                    <a:pt x="1269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-7278125" y="2457488"/>
              <a:ext cx="47175" cy="44275"/>
            </a:xfrm>
            <a:custGeom>
              <a:avLst/>
              <a:gdLst/>
              <a:ahLst/>
              <a:cxnLst/>
              <a:rect l="l" t="t" r="r" b="b"/>
              <a:pathLst>
                <a:path w="1887" h="1771" extrusionOk="0">
                  <a:moveTo>
                    <a:pt x="1187" y="0"/>
                  </a:moveTo>
                  <a:cubicBezTo>
                    <a:pt x="1070" y="0"/>
                    <a:pt x="934" y="20"/>
                    <a:pt x="837" y="78"/>
                  </a:cubicBezTo>
                  <a:cubicBezTo>
                    <a:pt x="778" y="98"/>
                    <a:pt x="739" y="117"/>
                    <a:pt x="700" y="137"/>
                  </a:cubicBezTo>
                  <a:cubicBezTo>
                    <a:pt x="603" y="195"/>
                    <a:pt x="525" y="253"/>
                    <a:pt x="428" y="312"/>
                  </a:cubicBezTo>
                  <a:cubicBezTo>
                    <a:pt x="389" y="351"/>
                    <a:pt x="370" y="370"/>
                    <a:pt x="331" y="409"/>
                  </a:cubicBezTo>
                  <a:cubicBezTo>
                    <a:pt x="253" y="487"/>
                    <a:pt x="175" y="565"/>
                    <a:pt x="117" y="662"/>
                  </a:cubicBezTo>
                  <a:cubicBezTo>
                    <a:pt x="39" y="759"/>
                    <a:pt x="0" y="895"/>
                    <a:pt x="0" y="1012"/>
                  </a:cubicBezTo>
                  <a:cubicBezTo>
                    <a:pt x="0" y="1109"/>
                    <a:pt x="0" y="1206"/>
                    <a:pt x="39" y="1284"/>
                  </a:cubicBezTo>
                  <a:cubicBezTo>
                    <a:pt x="78" y="1381"/>
                    <a:pt x="117" y="1459"/>
                    <a:pt x="175" y="1518"/>
                  </a:cubicBezTo>
                  <a:cubicBezTo>
                    <a:pt x="273" y="1615"/>
                    <a:pt x="370" y="1693"/>
                    <a:pt x="486" y="1731"/>
                  </a:cubicBezTo>
                  <a:cubicBezTo>
                    <a:pt x="564" y="1751"/>
                    <a:pt x="661" y="1770"/>
                    <a:pt x="739" y="1770"/>
                  </a:cubicBezTo>
                  <a:cubicBezTo>
                    <a:pt x="837" y="1770"/>
                    <a:pt x="914" y="1770"/>
                    <a:pt x="992" y="1751"/>
                  </a:cubicBezTo>
                  <a:cubicBezTo>
                    <a:pt x="1031" y="1751"/>
                    <a:pt x="1050" y="1751"/>
                    <a:pt x="1070" y="1731"/>
                  </a:cubicBezTo>
                  <a:cubicBezTo>
                    <a:pt x="1148" y="1712"/>
                    <a:pt x="1226" y="1693"/>
                    <a:pt x="1303" y="1654"/>
                  </a:cubicBezTo>
                  <a:cubicBezTo>
                    <a:pt x="1381" y="1615"/>
                    <a:pt x="1439" y="1556"/>
                    <a:pt x="1517" y="1518"/>
                  </a:cubicBezTo>
                  <a:cubicBezTo>
                    <a:pt x="1537" y="1498"/>
                    <a:pt x="1556" y="1479"/>
                    <a:pt x="1576" y="1459"/>
                  </a:cubicBezTo>
                  <a:cubicBezTo>
                    <a:pt x="1615" y="1420"/>
                    <a:pt x="1673" y="1362"/>
                    <a:pt x="1712" y="1304"/>
                  </a:cubicBezTo>
                  <a:cubicBezTo>
                    <a:pt x="1712" y="1284"/>
                    <a:pt x="1731" y="1284"/>
                    <a:pt x="1731" y="1265"/>
                  </a:cubicBezTo>
                  <a:cubicBezTo>
                    <a:pt x="1770" y="1206"/>
                    <a:pt x="1809" y="1129"/>
                    <a:pt x="1848" y="1031"/>
                  </a:cubicBezTo>
                  <a:cubicBezTo>
                    <a:pt x="1887" y="954"/>
                    <a:pt x="1887" y="856"/>
                    <a:pt x="1867" y="759"/>
                  </a:cubicBezTo>
                  <a:cubicBezTo>
                    <a:pt x="1887" y="701"/>
                    <a:pt x="1867" y="642"/>
                    <a:pt x="1848" y="584"/>
                  </a:cubicBezTo>
                  <a:cubicBezTo>
                    <a:pt x="1848" y="526"/>
                    <a:pt x="1828" y="448"/>
                    <a:pt x="1790" y="389"/>
                  </a:cubicBezTo>
                  <a:cubicBezTo>
                    <a:pt x="1751" y="331"/>
                    <a:pt x="1712" y="292"/>
                    <a:pt x="1692" y="234"/>
                  </a:cubicBezTo>
                  <a:cubicBezTo>
                    <a:pt x="1595" y="137"/>
                    <a:pt x="1498" y="78"/>
                    <a:pt x="1381" y="39"/>
                  </a:cubicBezTo>
                  <a:cubicBezTo>
                    <a:pt x="1303" y="20"/>
                    <a:pt x="124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-7241675" y="2368513"/>
              <a:ext cx="37000" cy="38425"/>
            </a:xfrm>
            <a:custGeom>
              <a:avLst/>
              <a:gdLst/>
              <a:ahLst/>
              <a:cxnLst/>
              <a:rect l="l" t="t" r="r" b="b"/>
              <a:pathLst>
                <a:path w="1480" h="1537" extrusionOk="0">
                  <a:moveTo>
                    <a:pt x="798" y="0"/>
                  </a:moveTo>
                  <a:cubicBezTo>
                    <a:pt x="662" y="0"/>
                    <a:pt x="546" y="20"/>
                    <a:pt x="429" y="78"/>
                  </a:cubicBezTo>
                  <a:cubicBezTo>
                    <a:pt x="390" y="117"/>
                    <a:pt x="332" y="156"/>
                    <a:pt x="273" y="175"/>
                  </a:cubicBezTo>
                  <a:cubicBezTo>
                    <a:pt x="176" y="273"/>
                    <a:pt x="118" y="370"/>
                    <a:pt x="79" y="486"/>
                  </a:cubicBezTo>
                  <a:lnTo>
                    <a:pt x="40" y="584"/>
                  </a:lnTo>
                  <a:cubicBezTo>
                    <a:pt x="1" y="681"/>
                    <a:pt x="1" y="778"/>
                    <a:pt x="20" y="875"/>
                  </a:cubicBezTo>
                  <a:cubicBezTo>
                    <a:pt x="20" y="973"/>
                    <a:pt x="40" y="1051"/>
                    <a:pt x="79" y="1128"/>
                  </a:cubicBezTo>
                  <a:cubicBezTo>
                    <a:pt x="118" y="1226"/>
                    <a:pt x="176" y="1284"/>
                    <a:pt x="254" y="1342"/>
                  </a:cubicBezTo>
                  <a:cubicBezTo>
                    <a:pt x="332" y="1420"/>
                    <a:pt x="409" y="1459"/>
                    <a:pt x="507" y="1498"/>
                  </a:cubicBezTo>
                  <a:cubicBezTo>
                    <a:pt x="565" y="1498"/>
                    <a:pt x="623" y="1517"/>
                    <a:pt x="682" y="1537"/>
                  </a:cubicBezTo>
                  <a:cubicBezTo>
                    <a:pt x="818" y="1537"/>
                    <a:pt x="934" y="1517"/>
                    <a:pt x="1051" y="1459"/>
                  </a:cubicBezTo>
                  <a:cubicBezTo>
                    <a:pt x="1090" y="1420"/>
                    <a:pt x="1148" y="1381"/>
                    <a:pt x="1187" y="1342"/>
                  </a:cubicBezTo>
                  <a:cubicBezTo>
                    <a:pt x="1285" y="1264"/>
                    <a:pt x="1362" y="1167"/>
                    <a:pt x="1401" y="1031"/>
                  </a:cubicBezTo>
                  <a:lnTo>
                    <a:pt x="1440" y="953"/>
                  </a:lnTo>
                  <a:cubicBezTo>
                    <a:pt x="1460" y="856"/>
                    <a:pt x="1479" y="759"/>
                    <a:pt x="1460" y="662"/>
                  </a:cubicBezTo>
                  <a:cubicBezTo>
                    <a:pt x="1460" y="564"/>
                    <a:pt x="1440" y="486"/>
                    <a:pt x="1382" y="409"/>
                  </a:cubicBezTo>
                  <a:cubicBezTo>
                    <a:pt x="1343" y="311"/>
                    <a:pt x="1285" y="234"/>
                    <a:pt x="1226" y="195"/>
                  </a:cubicBezTo>
                  <a:cubicBezTo>
                    <a:pt x="1148" y="117"/>
                    <a:pt x="1071" y="78"/>
                    <a:pt x="973" y="39"/>
                  </a:cubicBezTo>
                  <a:cubicBezTo>
                    <a:pt x="915" y="39"/>
                    <a:pt x="857" y="2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-7226100" y="2580188"/>
              <a:ext cx="56425" cy="51500"/>
            </a:xfrm>
            <a:custGeom>
              <a:avLst/>
              <a:gdLst/>
              <a:ahLst/>
              <a:cxnLst/>
              <a:rect l="l" t="t" r="r" b="b"/>
              <a:pathLst>
                <a:path w="2257" h="2060" extrusionOk="0">
                  <a:moveTo>
                    <a:pt x="1520" y="1"/>
                  </a:moveTo>
                  <a:cubicBezTo>
                    <a:pt x="1423" y="1"/>
                    <a:pt x="1329" y="19"/>
                    <a:pt x="1245" y="72"/>
                  </a:cubicBezTo>
                  <a:cubicBezTo>
                    <a:pt x="1148" y="72"/>
                    <a:pt x="1031" y="72"/>
                    <a:pt x="934" y="91"/>
                  </a:cubicBezTo>
                  <a:cubicBezTo>
                    <a:pt x="895" y="91"/>
                    <a:pt x="856" y="110"/>
                    <a:pt x="817" y="110"/>
                  </a:cubicBezTo>
                  <a:cubicBezTo>
                    <a:pt x="739" y="149"/>
                    <a:pt x="623" y="169"/>
                    <a:pt x="545" y="227"/>
                  </a:cubicBezTo>
                  <a:cubicBezTo>
                    <a:pt x="389" y="305"/>
                    <a:pt x="234" y="422"/>
                    <a:pt x="156" y="597"/>
                  </a:cubicBezTo>
                  <a:cubicBezTo>
                    <a:pt x="117" y="674"/>
                    <a:pt x="59" y="752"/>
                    <a:pt x="39" y="830"/>
                  </a:cubicBezTo>
                  <a:cubicBezTo>
                    <a:pt x="20" y="908"/>
                    <a:pt x="20" y="986"/>
                    <a:pt x="0" y="1044"/>
                  </a:cubicBezTo>
                  <a:cubicBezTo>
                    <a:pt x="0" y="1063"/>
                    <a:pt x="0" y="1083"/>
                    <a:pt x="0" y="1102"/>
                  </a:cubicBezTo>
                  <a:cubicBezTo>
                    <a:pt x="0" y="1180"/>
                    <a:pt x="0" y="1258"/>
                    <a:pt x="20" y="1316"/>
                  </a:cubicBezTo>
                  <a:cubicBezTo>
                    <a:pt x="20" y="1336"/>
                    <a:pt x="20" y="1355"/>
                    <a:pt x="39" y="1355"/>
                  </a:cubicBezTo>
                  <a:cubicBezTo>
                    <a:pt x="78" y="1530"/>
                    <a:pt x="117" y="1608"/>
                    <a:pt x="214" y="1744"/>
                  </a:cubicBezTo>
                  <a:cubicBezTo>
                    <a:pt x="234" y="1764"/>
                    <a:pt x="234" y="1764"/>
                    <a:pt x="253" y="1783"/>
                  </a:cubicBezTo>
                  <a:cubicBezTo>
                    <a:pt x="292" y="1822"/>
                    <a:pt x="350" y="1880"/>
                    <a:pt x="409" y="1919"/>
                  </a:cubicBezTo>
                  <a:cubicBezTo>
                    <a:pt x="448" y="1939"/>
                    <a:pt x="487" y="1958"/>
                    <a:pt x="506" y="1958"/>
                  </a:cubicBezTo>
                  <a:cubicBezTo>
                    <a:pt x="545" y="1978"/>
                    <a:pt x="584" y="1997"/>
                    <a:pt x="623" y="2016"/>
                  </a:cubicBezTo>
                  <a:cubicBezTo>
                    <a:pt x="681" y="2036"/>
                    <a:pt x="759" y="2055"/>
                    <a:pt x="837" y="2055"/>
                  </a:cubicBezTo>
                  <a:cubicBezTo>
                    <a:pt x="864" y="2058"/>
                    <a:pt x="892" y="2059"/>
                    <a:pt x="919" y="2059"/>
                  </a:cubicBezTo>
                  <a:cubicBezTo>
                    <a:pt x="1100" y="2059"/>
                    <a:pt x="1268" y="2004"/>
                    <a:pt x="1420" y="1919"/>
                  </a:cubicBezTo>
                  <a:cubicBezTo>
                    <a:pt x="1537" y="1861"/>
                    <a:pt x="1653" y="1783"/>
                    <a:pt x="1751" y="1686"/>
                  </a:cubicBezTo>
                  <a:cubicBezTo>
                    <a:pt x="1829" y="1627"/>
                    <a:pt x="1887" y="1550"/>
                    <a:pt x="1965" y="1472"/>
                  </a:cubicBezTo>
                  <a:cubicBezTo>
                    <a:pt x="1984" y="1433"/>
                    <a:pt x="2023" y="1394"/>
                    <a:pt x="2042" y="1355"/>
                  </a:cubicBezTo>
                  <a:cubicBezTo>
                    <a:pt x="2120" y="1219"/>
                    <a:pt x="2179" y="1083"/>
                    <a:pt x="2218" y="927"/>
                  </a:cubicBezTo>
                  <a:cubicBezTo>
                    <a:pt x="2256" y="849"/>
                    <a:pt x="2256" y="752"/>
                    <a:pt x="2256" y="655"/>
                  </a:cubicBezTo>
                  <a:cubicBezTo>
                    <a:pt x="2256" y="558"/>
                    <a:pt x="2218" y="480"/>
                    <a:pt x="2179" y="383"/>
                  </a:cubicBezTo>
                  <a:cubicBezTo>
                    <a:pt x="2140" y="305"/>
                    <a:pt x="2081" y="227"/>
                    <a:pt x="2004" y="169"/>
                  </a:cubicBezTo>
                  <a:cubicBezTo>
                    <a:pt x="1945" y="110"/>
                    <a:pt x="1867" y="52"/>
                    <a:pt x="1770" y="33"/>
                  </a:cubicBezTo>
                  <a:cubicBezTo>
                    <a:pt x="1689" y="15"/>
                    <a:pt x="1604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-6881375" y="2678438"/>
              <a:ext cx="54000" cy="48450"/>
            </a:xfrm>
            <a:custGeom>
              <a:avLst/>
              <a:gdLst/>
              <a:ahLst/>
              <a:cxnLst/>
              <a:rect l="l" t="t" r="r" b="b"/>
              <a:pathLst>
                <a:path w="2160" h="1938" extrusionOk="0">
                  <a:moveTo>
                    <a:pt x="1252" y="0"/>
                  </a:moveTo>
                  <a:cubicBezTo>
                    <a:pt x="1207" y="0"/>
                    <a:pt x="1159" y="5"/>
                    <a:pt x="1110" y="12"/>
                  </a:cubicBezTo>
                  <a:cubicBezTo>
                    <a:pt x="993" y="31"/>
                    <a:pt x="876" y="90"/>
                    <a:pt x="759" y="129"/>
                  </a:cubicBezTo>
                  <a:cubicBezTo>
                    <a:pt x="721" y="148"/>
                    <a:pt x="701" y="148"/>
                    <a:pt x="662" y="168"/>
                  </a:cubicBezTo>
                  <a:cubicBezTo>
                    <a:pt x="604" y="226"/>
                    <a:pt x="526" y="265"/>
                    <a:pt x="448" y="323"/>
                  </a:cubicBezTo>
                  <a:cubicBezTo>
                    <a:pt x="429" y="343"/>
                    <a:pt x="409" y="362"/>
                    <a:pt x="370" y="381"/>
                  </a:cubicBezTo>
                  <a:cubicBezTo>
                    <a:pt x="312" y="459"/>
                    <a:pt x="254" y="518"/>
                    <a:pt x="195" y="595"/>
                  </a:cubicBezTo>
                  <a:cubicBezTo>
                    <a:pt x="176" y="615"/>
                    <a:pt x="176" y="654"/>
                    <a:pt x="156" y="673"/>
                  </a:cubicBezTo>
                  <a:cubicBezTo>
                    <a:pt x="118" y="751"/>
                    <a:pt x="59" y="848"/>
                    <a:pt x="40" y="946"/>
                  </a:cubicBezTo>
                  <a:cubicBezTo>
                    <a:pt x="20" y="1004"/>
                    <a:pt x="20" y="1062"/>
                    <a:pt x="1" y="1121"/>
                  </a:cubicBezTo>
                  <a:cubicBezTo>
                    <a:pt x="1" y="1218"/>
                    <a:pt x="1" y="1315"/>
                    <a:pt x="40" y="1393"/>
                  </a:cubicBezTo>
                  <a:cubicBezTo>
                    <a:pt x="59" y="1451"/>
                    <a:pt x="79" y="1510"/>
                    <a:pt x="118" y="1568"/>
                  </a:cubicBezTo>
                  <a:cubicBezTo>
                    <a:pt x="176" y="1646"/>
                    <a:pt x="234" y="1704"/>
                    <a:pt x="312" y="1762"/>
                  </a:cubicBezTo>
                  <a:cubicBezTo>
                    <a:pt x="487" y="1860"/>
                    <a:pt x="682" y="1918"/>
                    <a:pt x="876" y="1937"/>
                  </a:cubicBezTo>
                  <a:cubicBezTo>
                    <a:pt x="973" y="1937"/>
                    <a:pt x="1090" y="1937"/>
                    <a:pt x="1187" y="1918"/>
                  </a:cubicBezTo>
                  <a:cubicBezTo>
                    <a:pt x="1265" y="1899"/>
                    <a:pt x="1362" y="1860"/>
                    <a:pt x="1460" y="1821"/>
                  </a:cubicBezTo>
                  <a:cubicBezTo>
                    <a:pt x="1479" y="1801"/>
                    <a:pt x="1518" y="1801"/>
                    <a:pt x="1557" y="1782"/>
                  </a:cubicBezTo>
                  <a:cubicBezTo>
                    <a:pt x="1635" y="1723"/>
                    <a:pt x="1712" y="1665"/>
                    <a:pt x="1790" y="1607"/>
                  </a:cubicBezTo>
                  <a:cubicBezTo>
                    <a:pt x="1926" y="1451"/>
                    <a:pt x="2043" y="1315"/>
                    <a:pt x="2101" y="1101"/>
                  </a:cubicBezTo>
                  <a:cubicBezTo>
                    <a:pt x="2140" y="1023"/>
                    <a:pt x="2160" y="926"/>
                    <a:pt x="2140" y="829"/>
                  </a:cubicBezTo>
                  <a:cubicBezTo>
                    <a:pt x="2140" y="732"/>
                    <a:pt x="2121" y="654"/>
                    <a:pt x="2063" y="557"/>
                  </a:cubicBezTo>
                  <a:cubicBezTo>
                    <a:pt x="2024" y="479"/>
                    <a:pt x="1965" y="401"/>
                    <a:pt x="1887" y="362"/>
                  </a:cubicBezTo>
                  <a:cubicBezTo>
                    <a:pt x="1868" y="323"/>
                    <a:pt x="1849" y="323"/>
                    <a:pt x="1829" y="304"/>
                  </a:cubicBezTo>
                  <a:cubicBezTo>
                    <a:pt x="1790" y="226"/>
                    <a:pt x="1732" y="168"/>
                    <a:pt x="1654" y="129"/>
                  </a:cubicBezTo>
                  <a:lnTo>
                    <a:pt x="1479" y="51"/>
                  </a:lnTo>
                  <a:cubicBezTo>
                    <a:pt x="1405" y="14"/>
                    <a:pt x="1331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-6652825" y="2664388"/>
              <a:ext cx="76350" cy="52000"/>
            </a:xfrm>
            <a:custGeom>
              <a:avLst/>
              <a:gdLst/>
              <a:ahLst/>
              <a:cxnLst/>
              <a:rect l="l" t="t" r="r" b="b"/>
              <a:pathLst>
                <a:path w="3054" h="2080" extrusionOk="0">
                  <a:moveTo>
                    <a:pt x="1637" y="0"/>
                  </a:moveTo>
                  <a:cubicBezTo>
                    <a:pt x="1360" y="0"/>
                    <a:pt x="1078" y="76"/>
                    <a:pt x="836" y="204"/>
                  </a:cubicBezTo>
                  <a:cubicBezTo>
                    <a:pt x="700" y="282"/>
                    <a:pt x="545" y="379"/>
                    <a:pt x="428" y="496"/>
                  </a:cubicBezTo>
                  <a:cubicBezTo>
                    <a:pt x="311" y="613"/>
                    <a:pt x="195" y="749"/>
                    <a:pt x="117" y="905"/>
                  </a:cubicBezTo>
                  <a:cubicBezTo>
                    <a:pt x="39" y="1021"/>
                    <a:pt x="0" y="1138"/>
                    <a:pt x="0" y="1274"/>
                  </a:cubicBezTo>
                  <a:cubicBezTo>
                    <a:pt x="0" y="1371"/>
                    <a:pt x="0" y="1449"/>
                    <a:pt x="39" y="1546"/>
                  </a:cubicBezTo>
                  <a:cubicBezTo>
                    <a:pt x="117" y="1741"/>
                    <a:pt x="272" y="1935"/>
                    <a:pt x="486" y="1974"/>
                  </a:cubicBezTo>
                  <a:cubicBezTo>
                    <a:pt x="731" y="2044"/>
                    <a:pt x="969" y="2079"/>
                    <a:pt x="1213" y="2079"/>
                  </a:cubicBezTo>
                  <a:cubicBezTo>
                    <a:pt x="1376" y="2079"/>
                    <a:pt x="1540" y="2064"/>
                    <a:pt x="1712" y="2033"/>
                  </a:cubicBezTo>
                  <a:cubicBezTo>
                    <a:pt x="1906" y="1994"/>
                    <a:pt x="2101" y="1935"/>
                    <a:pt x="2276" y="1858"/>
                  </a:cubicBezTo>
                  <a:cubicBezTo>
                    <a:pt x="2470" y="1780"/>
                    <a:pt x="2645" y="1663"/>
                    <a:pt x="2801" y="1546"/>
                  </a:cubicBezTo>
                  <a:cubicBezTo>
                    <a:pt x="2956" y="1469"/>
                    <a:pt x="3034" y="1216"/>
                    <a:pt x="3054" y="1060"/>
                  </a:cubicBezTo>
                  <a:cubicBezTo>
                    <a:pt x="3054" y="885"/>
                    <a:pt x="2995" y="671"/>
                    <a:pt x="2879" y="554"/>
                  </a:cubicBezTo>
                  <a:cubicBezTo>
                    <a:pt x="2742" y="418"/>
                    <a:pt x="2567" y="302"/>
                    <a:pt x="2373" y="302"/>
                  </a:cubicBezTo>
                  <a:lnTo>
                    <a:pt x="2353" y="302"/>
                  </a:lnTo>
                  <a:cubicBezTo>
                    <a:pt x="2237" y="146"/>
                    <a:pt x="2042" y="29"/>
                    <a:pt x="1809" y="10"/>
                  </a:cubicBezTo>
                  <a:cubicBezTo>
                    <a:pt x="1752" y="3"/>
                    <a:pt x="1695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-6495775" y="2694288"/>
              <a:ext cx="58375" cy="49125"/>
            </a:xfrm>
            <a:custGeom>
              <a:avLst/>
              <a:gdLst/>
              <a:ahLst/>
              <a:cxnLst/>
              <a:rect l="l" t="t" r="r" b="b"/>
              <a:pathLst>
                <a:path w="2335" h="1965" extrusionOk="0">
                  <a:moveTo>
                    <a:pt x="1439" y="0"/>
                  </a:moveTo>
                  <a:cubicBezTo>
                    <a:pt x="1303" y="0"/>
                    <a:pt x="1187" y="20"/>
                    <a:pt x="1070" y="78"/>
                  </a:cubicBezTo>
                  <a:cubicBezTo>
                    <a:pt x="953" y="136"/>
                    <a:pt x="837" y="195"/>
                    <a:pt x="720" y="253"/>
                  </a:cubicBezTo>
                  <a:cubicBezTo>
                    <a:pt x="564" y="350"/>
                    <a:pt x="409" y="467"/>
                    <a:pt x="273" y="584"/>
                  </a:cubicBezTo>
                  <a:cubicBezTo>
                    <a:pt x="97" y="759"/>
                    <a:pt x="0" y="1012"/>
                    <a:pt x="59" y="1265"/>
                  </a:cubicBezTo>
                  <a:cubicBezTo>
                    <a:pt x="78" y="1401"/>
                    <a:pt x="136" y="1498"/>
                    <a:pt x="214" y="1595"/>
                  </a:cubicBezTo>
                  <a:cubicBezTo>
                    <a:pt x="292" y="1692"/>
                    <a:pt x="409" y="1751"/>
                    <a:pt x="525" y="1790"/>
                  </a:cubicBezTo>
                  <a:cubicBezTo>
                    <a:pt x="623" y="1848"/>
                    <a:pt x="739" y="1887"/>
                    <a:pt x="856" y="1906"/>
                  </a:cubicBezTo>
                  <a:cubicBezTo>
                    <a:pt x="953" y="1926"/>
                    <a:pt x="1070" y="1965"/>
                    <a:pt x="1187" y="1965"/>
                  </a:cubicBezTo>
                  <a:cubicBezTo>
                    <a:pt x="1264" y="1945"/>
                    <a:pt x="1362" y="1945"/>
                    <a:pt x="1439" y="1945"/>
                  </a:cubicBezTo>
                  <a:cubicBezTo>
                    <a:pt x="1517" y="1926"/>
                    <a:pt x="1615" y="1887"/>
                    <a:pt x="1673" y="1867"/>
                  </a:cubicBezTo>
                  <a:cubicBezTo>
                    <a:pt x="1770" y="1829"/>
                    <a:pt x="1848" y="1751"/>
                    <a:pt x="1926" y="1692"/>
                  </a:cubicBezTo>
                  <a:cubicBezTo>
                    <a:pt x="2004" y="1634"/>
                    <a:pt x="2081" y="1556"/>
                    <a:pt x="2140" y="1478"/>
                  </a:cubicBezTo>
                  <a:cubicBezTo>
                    <a:pt x="2179" y="1420"/>
                    <a:pt x="2217" y="1323"/>
                    <a:pt x="2256" y="1265"/>
                  </a:cubicBezTo>
                  <a:cubicBezTo>
                    <a:pt x="2256" y="1245"/>
                    <a:pt x="2276" y="1226"/>
                    <a:pt x="2276" y="1187"/>
                  </a:cubicBezTo>
                  <a:cubicBezTo>
                    <a:pt x="2315" y="1031"/>
                    <a:pt x="2334" y="876"/>
                    <a:pt x="2295" y="720"/>
                  </a:cubicBezTo>
                  <a:cubicBezTo>
                    <a:pt x="2276" y="623"/>
                    <a:pt x="2237" y="545"/>
                    <a:pt x="2179" y="467"/>
                  </a:cubicBezTo>
                  <a:cubicBezTo>
                    <a:pt x="2140" y="389"/>
                    <a:pt x="2081" y="312"/>
                    <a:pt x="1984" y="273"/>
                  </a:cubicBezTo>
                  <a:cubicBezTo>
                    <a:pt x="1965" y="234"/>
                    <a:pt x="1926" y="234"/>
                    <a:pt x="1887" y="214"/>
                  </a:cubicBezTo>
                  <a:cubicBezTo>
                    <a:pt x="1809" y="136"/>
                    <a:pt x="1731" y="78"/>
                    <a:pt x="1615" y="39"/>
                  </a:cubicBezTo>
                  <a:cubicBezTo>
                    <a:pt x="1556" y="39"/>
                    <a:pt x="1498" y="20"/>
                    <a:pt x="1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-7143450" y="2703038"/>
              <a:ext cx="70050" cy="46425"/>
            </a:xfrm>
            <a:custGeom>
              <a:avLst/>
              <a:gdLst/>
              <a:ahLst/>
              <a:cxnLst/>
              <a:rect l="l" t="t" r="r" b="b"/>
              <a:pathLst>
                <a:path w="2802" h="1857" extrusionOk="0">
                  <a:moveTo>
                    <a:pt x="1693" y="0"/>
                  </a:moveTo>
                  <a:cubicBezTo>
                    <a:pt x="1245" y="0"/>
                    <a:pt x="779" y="117"/>
                    <a:pt x="390" y="331"/>
                  </a:cubicBezTo>
                  <a:cubicBezTo>
                    <a:pt x="292" y="389"/>
                    <a:pt x="195" y="487"/>
                    <a:pt x="117" y="584"/>
                  </a:cubicBezTo>
                  <a:cubicBezTo>
                    <a:pt x="59" y="681"/>
                    <a:pt x="20" y="817"/>
                    <a:pt x="1" y="934"/>
                  </a:cubicBezTo>
                  <a:cubicBezTo>
                    <a:pt x="1" y="1167"/>
                    <a:pt x="117" y="1459"/>
                    <a:pt x="312" y="1576"/>
                  </a:cubicBezTo>
                  <a:cubicBezTo>
                    <a:pt x="448" y="1634"/>
                    <a:pt x="565" y="1712"/>
                    <a:pt x="701" y="1751"/>
                  </a:cubicBezTo>
                  <a:cubicBezTo>
                    <a:pt x="837" y="1790"/>
                    <a:pt x="973" y="1809"/>
                    <a:pt x="1109" y="1848"/>
                  </a:cubicBezTo>
                  <a:cubicBezTo>
                    <a:pt x="1161" y="1848"/>
                    <a:pt x="1222" y="1857"/>
                    <a:pt x="1279" y="1857"/>
                  </a:cubicBezTo>
                  <a:cubicBezTo>
                    <a:pt x="1308" y="1857"/>
                    <a:pt x="1336" y="1855"/>
                    <a:pt x="1362" y="1848"/>
                  </a:cubicBezTo>
                  <a:cubicBezTo>
                    <a:pt x="1498" y="1848"/>
                    <a:pt x="1634" y="1848"/>
                    <a:pt x="1771" y="1809"/>
                  </a:cubicBezTo>
                  <a:cubicBezTo>
                    <a:pt x="1985" y="1770"/>
                    <a:pt x="2218" y="1693"/>
                    <a:pt x="2393" y="1576"/>
                  </a:cubicBezTo>
                  <a:cubicBezTo>
                    <a:pt x="2549" y="1479"/>
                    <a:pt x="2704" y="1362"/>
                    <a:pt x="2763" y="1167"/>
                  </a:cubicBezTo>
                  <a:cubicBezTo>
                    <a:pt x="2801" y="1031"/>
                    <a:pt x="2801" y="895"/>
                    <a:pt x="2782" y="778"/>
                  </a:cubicBezTo>
                  <a:cubicBezTo>
                    <a:pt x="2743" y="623"/>
                    <a:pt x="2685" y="487"/>
                    <a:pt x="2587" y="389"/>
                  </a:cubicBezTo>
                  <a:cubicBezTo>
                    <a:pt x="2451" y="214"/>
                    <a:pt x="2218" y="98"/>
                    <a:pt x="1985" y="98"/>
                  </a:cubicBezTo>
                  <a:cubicBezTo>
                    <a:pt x="1907" y="39"/>
                    <a:pt x="1790" y="0"/>
                    <a:pt x="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-7335500" y="2663413"/>
              <a:ext cx="47175" cy="42075"/>
            </a:xfrm>
            <a:custGeom>
              <a:avLst/>
              <a:gdLst/>
              <a:ahLst/>
              <a:cxnLst/>
              <a:rect l="l" t="t" r="r" b="b"/>
              <a:pathLst>
                <a:path w="1887" h="1683" extrusionOk="0">
                  <a:moveTo>
                    <a:pt x="1157" y="0"/>
                  </a:moveTo>
                  <a:cubicBezTo>
                    <a:pt x="1109" y="0"/>
                    <a:pt x="1060" y="10"/>
                    <a:pt x="1012" y="29"/>
                  </a:cubicBezTo>
                  <a:cubicBezTo>
                    <a:pt x="973" y="49"/>
                    <a:pt x="914" y="68"/>
                    <a:pt x="856" y="88"/>
                  </a:cubicBezTo>
                  <a:cubicBezTo>
                    <a:pt x="817" y="88"/>
                    <a:pt x="798" y="107"/>
                    <a:pt x="778" y="127"/>
                  </a:cubicBezTo>
                  <a:cubicBezTo>
                    <a:pt x="720" y="127"/>
                    <a:pt x="642" y="127"/>
                    <a:pt x="584" y="146"/>
                  </a:cubicBezTo>
                  <a:lnTo>
                    <a:pt x="409" y="205"/>
                  </a:lnTo>
                  <a:cubicBezTo>
                    <a:pt x="292" y="263"/>
                    <a:pt x="214" y="341"/>
                    <a:pt x="136" y="438"/>
                  </a:cubicBezTo>
                  <a:lnTo>
                    <a:pt x="59" y="613"/>
                  </a:lnTo>
                  <a:cubicBezTo>
                    <a:pt x="20" y="749"/>
                    <a:pt x="0" y="866"/>
                    <a:pt x="39" y="982"/>
                  </a:cubicBezTo>
                  <a:cubicBezTo>
                    <a:pt x="78" y="1158"/>
                    <a:pt x="117" y="1235"/>
                    <a:pt x="214" y="1371"/>
                  </a:cubicBezTo>
                  <a:cubicBezTo>
                    <a:pt x="253" y="1430"/>
                    <a:pt x="370" y="1508"/>
                    <a:pt x="389" y="1508"/>
                  </a:cubicBezTo>
                  <a:cubicBezTo>
                    <a:pt x="389" y="1527"/>
                    <a:pt x="389" y="1527"/>
                    <a:pt x="409" y="1527"/>
                  </a:cubicBezTo>
                  <a:cubicBezTo>
                    <a:pt x="467" y="1566"/>
                    <a:pt x="525" y="1605"/>
                    <a:pt x="603" y="1624"/>
                  </a:cubicBezTo>
                  <a:cubicBezTo>
                    <a:pt x="603" y="1624"/>
                    <a:pt x="623" y="1624"/>
                    <a:pt x="642" y="1644"/>
                  </a:cubicBezTo>
                  <a:cubicBezTo>
                    <a:pt x="700" y="1644"/>
                    <a:pt x="778" y="1663"/>
                    <a:pt x="856" y="1683"/>
                  </a:cubicBezTo>
                  <a:lnTo>
                    <a:pt x="895" y="1683"/>
                  </a:lnTo>
                  <a:cubicBezTo>
                    <a:pt x="973" y="1683"/>
                    <a:pt x="1050" y="1663"/>
                    <a:pt x="1128" y="1644"/>
                  </a:cubicBezTo>
                  <a:cubicBezTo>
                    <a:pt x="1226" y="1624"/>
                    <a:pt x="1303" y="1605"/>
                    <a:pt x="1381" y="1566"/>
                  </a:cubicBezTo>
                  <a:cubicBezTo>
                    <a:pt x="1381" y="1566"/>
                    <a:pt x="1401" y="1566"/>
                    <a:pt x="1401" y="1547"/>
                  </a:cubicBezTo>
                  <a:cubicBezTo>
                    <a:pt x="1459" y="1527"/>
                    <a:pt x="1517" y="1488"/>
                    <a:pt x="1556" y="1449"/>
                  </a:cubicBezTo>
                  <a:cubicBezTo>
                    <a:pt x="1576" y="1449"/>
                    <a:pt x="1576" y="1430"/>
                    <a:pt x="1576" y="1430"/>
                  </a:cubicBezTo>
                  <a:cubicBezTo>
                    <a:pt x="1576" y="1430"/>
                    <a:pt x="1595" y="1430"/>
                    <a:pt x="1595" y="1410"/>
                  </a:cubicBezTo>
                  <a:cubicBezTo>
                    <a:pt x="1614" y="1391"/>
                    <a:pt x="1653" y="1352"/>
                    <a:pt x="1673" y="1333"/>
                  </a:cubicBezTo>
                  <a:cubicBezTo>
                    <a:pt x="1673" y="1313"/>
                    <a:pt x="1712" y="1294"/>
                    <a:pt x="1731" y="1255"/>
                  </a:cubicBezTo>
                  <a:cubicBezTo>
                    <a:pt x="1848" y="1099"/>
                    <a:pt x="1867" y="1002"/>
                    <a:pt x="1887" y="827"/>
                  </a:cubicBezTo>
                  <a:cubicBezTo>
                    <a:pt x="1887" y="827"/>
                    <a:pt x="1887" y="807"/>
                    <a:pt x="1887" y="788"/>
                  </a:cubicBezTo>
                  <a:cubicBezTo>
                    <a:pt x="1887" y="730"/>
                    <a:pt x="1887" y="652"/>
                    <a:pt x="1867" y="574"/>
                  </a:cubicBezTo>
                  <a:cubicBezTo>
                    <a:pt x="1848" y="477"/>
                    <a:pt x="1809" y="399"/>
                    <a:pt x="1751" y="321"/>
                  </a:cubicBezTo>
                  <a:cubicBezTo>
                    <a:pt x="1712" y="243"/>
                    <a:pt x="1653" y="185"/>
                    <a:pt x="1556" y="127"/>
                  </a:cubicBezTo>
                  <a:cubicBezTo>
                    <a:pt x="1478" y="68"/>
                    <a:pt x="1401" y="29"/>
                    <a:pt x="1303" y="29"/>
                  </a:cubicBezTo>
                  <a:cubicBezTo>
                    <a:pt x="1255" y="10"/>
                    <a:pt x="1206" y="0"/>
                    <a:pt x="1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-7093375" y="2824588"/>
              <a:ext cx="42825" cy="38925"/>
            </a:xfrm>
            <a:custGeom>
              <a:avLst/>
              <a:gdLst/>
              <a:ahLst/>
              <a:cxnLst/>
              <a:rect l="l" t="t" r="r" b="b"/>
              <a:pathLst>
                <a:path w="1713" h="1557" extrusionOk="0">
                  <a:moveTo>
                    <a:pt x="1012" y="1"/>
                  </a:moveTo>
                  <a:cubicBezTo>
                    <a:pt x="896" y="1"/>
                    <a:pt x="779" y="20"/>
                    <a:pt x="662" y="79"/>
                  </a:cubicBezTo>
                  <a:cubicBezTo>
                    <a:pt x="584" y="117"/>
                    <a:pt x="487" y="156"/>
                    <a:pt x="409" y="195"/>
                  </a:cubicBezTo>
                  <a:cubicBezTo>
                    <a:pt x="332" y="234"/>
                    <a:pt x="254" y="292"/>
                    <a:pt x="195" y="370"/>
                  </a:cubicBezTo>
                  <a:cubicBezTo>
                    <a:pt x="137" y="448"/>
                    <a:pt x="79" y="526"/>
                    <a:pt x="59" y="623"/>
                  </a:cubicBezTo>
                  <a:cubicBezTo>
                    <a:pt x="20" y="701"/>
                    <a:pt x="1" y="798"/>
                    <a:pt x="20" y="895"/>
                  </a:cubicBezTo>
                  <a:cubicBezTo>
                    <a:pt x="20" y="993"/>
                    <a:pt x="40" y="1070"/>
                    <a:pt x="98" y="1168"/>
                  </a:cubicBezTo>
                  <a:lnTo>
                    <a:pt x="195" y="1304"/>
                  </a:lnTo>
                  <a:cubicBezTo>
                    <a:pt x="273" y="1401"/>
                    <a:pt x="390" y="1479"/>
                    <a:pt x="507" y="1518"/>
                  </a:cubicBezTo>
                  <a:cubicBezTo>
                    <a:pt x="565" y="1518"/>
                    <a:pt x="623" y="1537"/>
                    <a:pt x="701" y="1557"/>
                  </a:cubicBezTo>
                  <a:cubicBezTo>
                    <a:pt x="818" y="1557"/>
                    <a:pt x="935" y="1537"/>
                    <a:pt x="1051" y="1479"/>
                  </a:cubicBezTo>
                  <a:cubicBezTo>
                    <a:pt x="1129" y="1440"/>
                    <a:pt x="1226" y="1401"/>
                    <a:pt x="1304" y="1343"/>
                  </a:cubicBezTo>
                  <a:cubicBezTo>
                    <a:pt x="1382" y="1304"/>
                    <a:pt x="1460" y="1246"/>
                    <a:pt x="1518" y="1187"/>
                  </a:cubicBezTo>
                  <a:cubicBezTo>
                    <a:pt x="1596" y="1109"/>
                    <a:pt x="1635" y="1032"/>
                    <a:pt x="1654" y="934"/>
                  </a:cubicBezTo>
                  <a:cubicBezTo>
                    <a:pt x="1693" y="837"/>
                    <a:pt x="1713" y="759"/>
                    <a:pt x="1693" y="662"/>
                  </a:cubicBezTo>
                  <a:cubicBezTo>
                    <a:pt x="1693" y="565"/>
                    <a:pt x="1674" y="468"/>
                    <a:pt x="1615" y="390"/>
                  </a:cubicBezTo>
                  <a:cubicBezTo>
                    <a:pt x="1596" y="331"/>
                    <a:pt x="1557" y="292"/>
                    <a:pt x="1518" y="234"/>
                  </a:cubicBezTo>
                  <a:cubicBezTo>
                    <a:pt x="1440" y="137"/>
                    <a:pt x="1324" y="79"/>
                    <a:pt x="1207" y="40"/>
                  </a:cubicBezTo>
                  <a:cubicBezTo>
                    <a:pt x="1148" y="20"/>
                    <a:pt x="1090" y="20"/>
                    <a:pt x="1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-6960125" y="2773713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958" y="0"/>
                  </a:moveTo>
                  <a:cubicBezTo>
                    <a:pt x="907" y="0"/>
                    <a:pt x="854" y="5"/>
                    <a:pt x="798" y="13"/>
                  </a:cubicBezTo>
                  <a:lnTo>
                    <a:pt x="584" y="52"/>
                  </a:lnTo>
                  <a:cubicBezTo>
                    <a:pt x="486" y="52"/>
                    <a:pt x="409" y="91"/>
                    <a:pt x="331" y="149"/>
                  </a:cubicBezTo>
                  <a:cubicBezTo>
                    <a:pt x="253" y="208"/>
                    <a:pt x="175" y="266"/>
                    <a:pt x="136" y="344"/>
                  </a:cubicBezTo>
                  <a:cubicBezTo>
                    <a:pt x="78" y="421"/>
                    <a:pt x="39" y="519"/>
                    <a:pt x="39" y="616"/>
                  </a:cubicBezTo>
                  <a:cubicBezTo>
                    <a:pt x="0" y="694"/>
                    <a:pt x="0" y="791"/>
                    <a:pt x="20" y="888"/>
                  </a:cubicBezTo>
                  <a:cubicBezTo>
                    <a:pt x="58" y="947"/>
                    <a:pt x="78" y="1005"/>
                    <a:pt x="97" y="1063"/>
                  </a:cubicBezTo>
                  <a:cubicBezTo>
                    <a:pt x="156" y="1180"/>
                    <a:pt x="233" y="1258"/>
                    <a:pt x="331" y="1336"/>
                  </a:cubicBezTo>
                  <a:cubicBezTo>
                    <a:pt x="389" y="1355"/>
                    <a:pt x="447" y="1394"/>
                    <a:pt x="506" y="1413"/>
                  </a:cubicBezTo>
                  <a:cubicBezTo>
                    <a:pt x="578" y="1437"/>
                    <a:pt x="657" y="1454"/>
                    <a:pt x="735" y="1454"/>
                  </a:cubicBezTo>
                  <a:cubicBezTo>
                    <a:pt x="783" y="1454"/>
                    <a:pt x="831" y="1448"/>
                    <a:pt x="875" y="1433"/>
                  </a:cubicBezTo>
                  <a:lnTo>
                    <a:pt x="1089" y="1413"/>
                  </a:lnTo>
                  <a:cubicBezTo>
                    <a:pt x="1187" y="1394"/>
                    <a:pt x="1264" y="1355"/>
                    <a:pt x="1342" y="1297"/>
                  </a:cubicBezTo>
                  <a:cubicBezTo>
                    <a:pt x="1420" y="1258"/>
                    <a:pt x="1498" y="1180"/>
                    <a:pt x="1537" y="1102"/>
                  </a:cubicBezTo>
                  <a:cubicBezTo>
                    <a:pt x="1595" y="1024"/>
                    <a:pt x="1634" y="927"/>
                    <a:pt x="1634" y="830"/>
                  </a:cubicBezTo>
                  <a:cubicBezTo>
                    <a:pt x="1673" y="752"/>
                    <a:pt x="1673" y="655"/>
                    <a:pt x="1653" y="558"/>
                  </a:cubicBezTo>
                  <a:cubicBezTo>
                    <a:pt x="1634" y="499"/>
                    <a:pt x="1614" y="441"/>
                    <a:pt x="1595" y="383"/>
                  </a:cubicBezTo>
                  <a:cubicBezTo>
                    <a:pt x="1537" y="285"/>
                    <a:pt x="1439" y="188"/>
                    <a:pt x="1342" y="110"/>
                  </a:cubicBezTo>
                  <a:cubicBezTo>
                    <a:pt x="1284" y="91"/>
                    <a:pt x="1225" y="52"/>
                    <a:pt x="1167" y="32"/>
                  </a:cubicBezTo>
                  <a:cubicBezTo>
                    <a:pt x="1099" y="10"/>
                    <a:pt x="1030" y="0"/>
                    <a:pt x="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-7007925" y="2662988"/>
              <a:ext cx="43100" cy="34900"/>
            </a:xfrm>
            <a:custGeom>
              <a:avLst/>
              <a:gdLst/>
              <a:ahLst/>
              <a:cxnLst/>
              <a:rect l="l" t="t" r="r" b="b"/>
              <a:pathLst>
                <a:path w="1724" h="1396" extrusionOk="0">
                  <a:moveTo>
                    <a:pt x="827" y="0"/>
                  </a:moveTo>
                  <a:cubicBezTo>
                    <a:pt x="557" y="0"/>
                    <a:pt x="292" y="142"/>
                    <a:pt x="181" y="474"/>
                  </a:cubicBezTo>
                  <a:cubicBezTo>
                    <a:pt x="0" y="1017"/>
                    <a:pt x="455" y="1396"/>
                    <a:pt x="897" y="1396"/>
                  </a:cubicBezTo>
                  <a:cubicBezTo>
                    <a:pt x="1167" y="1396"/>
                    <a:pt x="1432" y="1254"/>
                    <a:pt x="1543" y="922"/>
                  </a:cubicBezTo>
                  <a:cubicBezTo>
                    <a:pt x="1724" y="379"/>
                    <a:pt x="1268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-6744875" y="2726188"/>
              <a:ext cx="42625" cy="34925"/>
            </a:xfrm>
            <a:custGeom>
              <a:avLst/>
              <a:gdLst/>
              <a:ahLst/>
              <a:cxnLst/>
              <a:rect l="l" t="t" r="r" b="b"/>
              <a:pathLst>
                <a:path w="1705" h="1397" extrusionOk="0">
                  <a:moveTo>
                    <a:pt x="821" y="1"/>
                  </a:moveTo>
                  <a:cubicBezTo>
                    <a:pt x="554" y="1"/>
                    <a:pt x="292" y="143"/>
                    <a:pt x="181" y="475"/>
                  </a:cubicBezTo>
                  <a:cubicBezTo>
                    <a:pt x="0" y="1018"/>
                    <a:pt x="455" y="1396"/>
                    <a:pt x="892" y="1396"/>
                  </a:cubicBezTo>
                  <a:cubicBezTo>
                    <a:pt x="1160" y="1396"/>
                    <a:pt x="1420" y="1254"/>
                    <a:pt x="1523" y="922"/>
                  </a:cubicBezTo>
                  <a:cubicBezTo>
                    <a:pt x="1704" y="379"/>
                    <a:pt x="1256" y="1"/>
                    <a:pt x="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-6660125" y="2830438"/>
              <a:ext cx="71000" cy="58475"/>
            </a:xfrm>
            <a:custGeom>
              <a:avLst/>
              <a:gdLst/>
              <a:ahLst/>
              <a:cxnLst/>
              <a:rect l="l" t="t" r="r" b="b"/>
              <a:pathLst>
                <a:path w="2840" h="2339" extrusionOk="0">
                  <a:moveTo>
                    <a:pt x="1887" y="0"/>
                  </a:moveTo>
                  <a:cubicBezTo>
                    <a:pt x="1556" y="0"/>
                    <a:pt x="1245" y="58"/>
                    <a:pt x="934" y="195"/>
                  </a:cubicBezTo>
                  <a:cubicBezTo>
                    <a:pt x="778" y="272"/>
                    <a:pt x="642" y="370"/>
                    <a:pt x="506" y="467"/>
                  </a:cubicBezTo>
                  <a:cubicBezTo>
                    <a:pt x="389" y="564"/>
                    <a:pt x="253" y="681"/>
                    <a:pt x="175" y="817"/>
                  </a:cubicBezTo>
                  <a:cubicBezTo>
                    <a:pt x="59" y="1012"/>
                    <a:pt x="0" y="1245"/>
                    <a:pt x="59" y="1459"/>
                  </a:cubicBezTo>
                  <a:cubicBezTo>
                    <a:pt x="98" y="1673"/>
                    <a:pt x="234" y="1848"/>
                    <a:pt x="409" y="1984"/>
                  </a:cubicBezTo>
                  <a:cubicBezTo>
                    <a:pt x="467" y="2023"/>
                    <a:pt x="545" y="2062"/>
                    <a:pt x="623" y="2101"/>
                  </a:cubicBezTo>
                  <a:cubicBezTo>
                    <a:pt x="701" y="2140"/>
                    <a:pt x="798" y="2178"/>
                    <a:pt x="876" y="2217"/>
                  </a:cubicBezTo>
                  <a:cubicBezTo>
                    <a:pt x="1051" y="2276"/>
                    <a:pt x="1226" y="2315"/>
                    <a:pt x="1401" y="2334"/>
                  </a:cubicBezTo>
                  <a:cubicBezTo>
                    <a:pt x="1443" y="2337"/>
                    <a:pt x="1483" y="2339"/>
                    <a:pt x="1523" y="2339"/>
                  </a:cubicBezTo>
                  <a:cubicBezTo>
                    <a:pt x="1719" y="2339"/>
                    <a:pt x="1884" y="2298"/>
                    <a:pt x="2062" y="2217"/>
                  </a:cubicBezTo>
                  <a:cubicBezTo>
                    <a:pt x="2179" y="2178"/>
                    <a:pt x="2276" y="2120"/>
                    <a:pt x="2354" y="2062"/>
                  </a:cubicBezTo>
                  <a:cubicBezTo>
                    <a:pt x="2451" y="1984"/>
                    <a:pt x="2529" y="1906"/>
                    <a:pt x="2607" y="1809"/>
                  </a:cubicBezTo>
                  <a:cubicBezTo>
                    <a:pt x="2743" y="1634"/>
                    <a:pt x="2821" y="1381"/>
                    <a:pt x="2840" y="1167"/>
                  </a:cubicBezTo>
                  <a:cubicBezTo>
                    <a:pt x="2840" y="973"/>
                    <a:pt x="2782" y="798"/>
                    <a:pt x="2645" y="661"/>
                  </a:cubicBezTo>
                  <a:cubicBezTo>
                    <a:pt x="2626" y="623"/>
                    <a:pt x="2587" y="584"/>
                    <a:pt x="2548" y="564"/>
                  </a:cubicBezTo>
                  <a:cubicBezTo>
                    <a:pt x="2529" y="447"/>
                    <a:pt x="2470" y="331"/>
                    <a:pt x="2393" y="253"/>
                  </a:cubicBezTo>
                  <a:cubicBezTo>
                    <a:pt x="2256" y="117"/>
                    <a:pt x="2081" y="20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-6795800" y="2841288"/>
              <a:ext cx="51575" cy="46550"/>
            </a:xfrm>
            <a:custGeom>
              <a:avLst/>
              <a:gdLst/>
              <a:ahLst/>
              <a:cxnLst/>
              <a:rect l="l" t="t" r="r" b="b"/>
              <a:pathLst>
                <a:path w="2063" h="1862" extrusionOk="0">
                  <a:moveTo>
                    <a:pt x="1270" y="1"/>
                  </a:moveTo>
                  <a:cubicBezTo>
                    <a:pt x="1219" y="1"/>
                    <a:pt x="1166" y="5"/>
                    <a:pt x="1110" y="13"/>
                  </a:cubicBezTo>
                  <a:cubicBezTo>
                    <a:pt x="1032" y="33"/>
                    <a:pt x="954" y="52"/>
                    <a:pt x="876" y="91"/>
                  </a:cubicBezTo>
                  <a:cubicBezTo>
                    <a:pt x="798" y="111"/>
                    <a:pt x="721" y="150"/>
                    <a:pt x="643" y="189"/>
                  </a:cubicBezTo>
                  <a:cubicBezTo>
                    <a:pt x="565" y="227"/>
                    <a:pt x="507" y="266"/>
                    <a:pt x="429" y="325"/>
                  </a:cubicBezTo>
                  <a:cubicBezTo>
                    <a:pt x="409" y="344"/>
                    <a:pt x="390" y="364"/>
                    <a:pt x="371" y="383"/>
                  </a:cubicBezTo>
                  <a:cubicBezTo>
                    <a:pt x="273" y="441"/>
                    <a:pt x="195" y="539"/>
                    <a:pt x="118" y="616"/>
                  </a:cubicBezTo>
                  <a:cubicBezTo>
                    <a:pt x="98" y="675"/>
                    <a:pt x="79" y="733"/>
                    <a:pt x="40" y="791"/>
                  </a:cubicBezTo>
                  <a:cubicBezTo>
                    <a:pt x="1" y="889"/>
                    <a:pt x="1" y="986"/>
                    <a:pt x="20" y="1083"/>
                  </a:cubicBezTo>
                  <a:cubicBezTo>
                    <a:pt x="20" y="1142"/>
                    <a:pt x="20" y="1200"/>
                    <a:pt x="59" y="1258"/>
                  </a:cubicBezTo>
                  <a:cubicBezTo>
                    <a:pt x="79" y="1336"/>
                    <a:pt x="118" y="1414"/>
                    <a:pt x="176" y="1492"/>
                  </a:cubicBezTo>
                  <a:cubicBezTo>
                    <a:pt x="254" y="1550"/>
                    <a:pt x="312" y="1608"/>
                    <a:pt x="390" y="1667"/>
                  </a:cubicBezTo>
                  <a:cubicBezTo>
                    <a:pt x="409" y="1667"/>
                    <a:pt x="409" y="1686"/>
                    <a:pt x="429" y="1686"/>
                  </a:cubicBezTo>
                  <a:cubicBezTo>
                    <a:pt x="507" y="1725"/>
                    <a:pt x="565" y="1764"/>
                    <a:pt x="643" y="1783"/>
                  </a:cubicBezTo>
                  <a:cubicBezTo>
                    <a:pt x="662" y="1803"/>
                    <a:pt x="682" y="1803"/>
                    <a:pt x="721" y="1803"/>
                  </a:cubicBezTo>
                  <a:cubicBezTo>
                    <a:pt x="798" y="1822"/>
                    <a:pt x="896" y="1861"/>
                    <a:pt x="993" y="1861"/>
                  </a:cubicBezTo>
                  <a:lnTo>
                    <a:pt x="1032" y="1861"/>
                  </a:lnTo>
                  <a:cubicBezTo>
                    <a:pt x="1110" y="1861"/>
                    <a:pt x="1187" y="1842"/>
                    <a:pt x="1265" y="1842"/>
                  </a:cubicBezTo>
                  <a:cubicBezTo>
                    <a:pt x="1285" y="1842"/>
                    <a:pt x="1324" y="1822"/>
                    <a:pt x="1343" y="1822"/>
                  </a:cubicBezTo>
                  <a:cubicBezTo>
                    <a:pt x="1440" y="1803"/>
                    <a:pt x="1518" y="1764"/>
                    <a:pt x="1596" y="1725"/>
                  </a:cubicBezTo>
                  <a:cubicBezTo>
                    <a:pt x="1615" y="1725"/>
                    <a:pt x="1615" y="1706"/>
                    <a:pt x="1635" y="1706"/>
                  </a:cubicBezTo>
                  <a:cubicBezTo>
                    <a:pt x="1693" y="1667"/>
                    <a:pt x="1771" y="1628"/>
                    <a:pt x="1829" y="1589"/>
                  </a:cubicBezTo>
                  <a:cubicBezTo>
                    <a:pt x="1888" y="1511"/>
                    <a:pt x="1946" y="1453"/>
                    <a:pt x="1985" y="1355"/>
                  </a:cubicBezTo>
                  <a:cubicBezTo>
                    <a:pt x="2043" y="1278"/>
                    <a:pt x="2063" y="1180"/>
                    <a:pt x="2063" y="1083"/>
                  </a:cubicBezTo>
                  <a:cubicBezTo>
                    <a:pt x="2063" y="986"/>
                    <a:pt x="2063" y="889"/>
                    <a:pt x="2024" y="811"/>
                  </a:cubicBezTo>
                  <a:cubicBezTo>
                    <a:pt x="2004" y="772"/>
                    <a:pt x="1985" y="753"/>
                    <a:pt x="1985" y="714"/>
                  </a:cubicBezTo>
                  <a:cubicBezTo>
                    <a:pt x="1985" y="655"/>
                    <a:pt x="1965" y="616"/>
                    <a:pt x="1965" y="578"/>
                  </a:cubicBezTo>
                  <a:cubicBezTo>
                    <a:pt x="1946" y="519"/>
                    <a:pt x="1926" y="461"/>
                    <a:pt x="1907" y="402"/>
                  </a:cubicBezTo>
                  <a:cubicBezTo>
                    <a:pt x="1849" y="286"/>
                    <a:pt x="1771" y="189"/>
                    <a:pt x="1654" y="130"/>
                  </a:cubicBezTo>
                  <a:lnTo>
                    <a:pt x="1479" y="33"/>
                  </a:lnTo>
                  <a:cubicBezTo>
                    <a:pt x="1411" y="10"/>
                    <a:pt x="1342" y="1"/>
                    <a:pt x="1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-6963550" y="2893638"/>
              <a:ext cx="54500" cy="43300"/>
            </a:xfrm>
            <a:custGeom>
              <a:avLst/>
              <a:gdLst/>
              <a:ahLst/>
              <a:cxnLst/>
              <a:rect l="l" t="t" r="r" b="b"/>
              <a:pathLst>
                <a:path w="2180" h="1732" extrusionOk="0">
                  <a:moveTo>
                    <a:pt x="837" y="1"/>
                  </a:moveTo>
                  <a:cubicBezTo>
                    <a:pt x="818" y="1"/>
                    <a:pt x="779" y="1"/>
                    <a:pt x="740" y="20"/>
                  </a:cubicBezTo>
                  <a:lnTo>
                    <a:pt x="701" y="20"/>
                  </a:lnTo>
                  <a:cubicBezTo>
                    <a:pt x="623" y="39"/>
                    <a:pt x="546" y="78"/>
                    <a:pt x="487" y="117"/>
                  </a:cubicBezTo>
                  <a:cubicBezTo>
                    <a:pt x="351" y="195"/>
                    <a:pt x="312" y="215"/>
                    <a:pt x="215" y="331"/>
                  </a:cubicBezTo>
                  <a:cubicBezTo>
                    <a:pt x="195" y="351"/>
                    <a:pt x="157" y="390"/>
                    <a:pt x="137" y="409"/>
                  </a:cubicBezTo>
                  <a:cubicBezTo>
                    <a:pt x="137" y="409"/>
                    <a:pt x="137" y="428"/>
                    <a:pt x="137" y="428"/>
                  </a:cubicBezTo>
                  <a:cubicBezTo>
                    <a:pt x="98" y="487"/>
                    <a:pt x="79" y="545"/>
                    <a:pt x="40" y="603"/>
                  </a:cubicBezTo>
                  <a:cubicBezTo>
                    <a:pt x="20" y="681"/>
                    <a:pt x="1" y="779"/>
                    <a:pt x="1" y="856"/>
                  </a:cubicBezTo>
                  <a:cubicBezTo>
                    <a:pt x="1" y="856"/>
                    <a:pt x="1" y="856"/>
                    <a:pt x="1" y="876"/>
                  </a:cubicBezTo>
                  <a:cubicBezTo>
                    <a:pt x="1" y="895"/>
                    <a:pt x="1" y="934"/>
                    <a:pt x="1" y="973"/>
                  </a:cubicBezTo>
                  <a:cubicBezTo>
                    <a:pt x="1" y="1051"/>
                    <a:pt x="20" y="1148"/>
                    <a:pt x="59" y="1226"/>
                  </a:cubicBezTo>
                  <a:cubicBezTo>
                    <a:pt x="98" y="1265"/>
                    <a:pt x="137" y="1343"/>
                    <a:pt x="176" y="1381"/>
                  </a:cubicBezTo>
                  <a:cubicBezTo>
                    <a:pt x="195" y="1420"/>
                    <a:pt x="293" y="1479"/>
                    <a:pt x="312" y="1518"/>
                  </a:cubicBezTo>
                  <a:cubicBezTo>
                    <a:pt x="332" y="1518"/>
                    <a:pt x="351" y="1537"/>
                    <a:pt x="370" y="1557"/>
                  </a:cubicBezTo>
                  <a:cubicBezTo>
                    <a:pt x="468" y="1595"/>
                    <a:pt x="565" y="1654"/>
                    <a:pt x="662" y="1673"/>
                  </a:cubicBezTo>
                  <a:cubicBezTo>
                    <a:pt x="740" y="1712"/>
                    <a:pt x="818" y="1712"/>
                    <a:pt x="896" y="1732"/>
                  </a:cubicBezTo>
                  <a:lnTo>
                    <a:pt x="1129" y="1732"/>
                  </a:lnTo>
                  <a:cubicBezTo>
                    <a:pt x="1187" y="1712"/>
                    <a:pt x="1226" y="1712"/>
                    <a:pt x="1285" y="1712"/>
                  </a:cubicBezTo>
                  <a:cubicBezTo>
                    <a:pt x="1304" y="1712"/>
                    <a:pt x="1324" y="1693"/>
                    <a:pt x="1343" y="1693"/>
                  </a:cubicBezTo>
                  <a:cubicBezTo>
                    <a:pt x="1421" y="1673"/>
                    <a:pt x="1499" y="1634"/>
                    <a:pt x="1576" y="1615"/>
                  </a:cubicBezTo>
                  <a:cubicBezTo>
                    <a:pt x="1596" y="1595"/>
                    <a:pt x="1615" y="1595"/>
                    <a:pt x="1635" y="1576"/>
                  </a:cubicBezTo>
                  <a:cubicBezTo>
                    <a:pt x="1713" y="1537"/>
                    <a:pt x="1771" y="1479"/>
                    <a:pt x="1849" y="1420"/>
                  </a:cubicBezTo>
                  <a:cubicBezTo>
                    <a:pt x="1907" y="1381"/>
                    <a:pt x="1965" y="1304"/>
                    <a:pt x="2004" y="1245"/>
                  </a:cubicBezTo>
                  <a:cubicBezTo>
                    <a:pt x="2024" y="1226"/>
                    <a:pt x="2043" y="1206"/>
                    <a:pt x="2063" y="1187"/>
                  </a:cubicBezTo>
                  <a:cubicBezTo>
                    <a:pt x="2121" y="1090"/>
                    <a:pt x="2140" y="1012"/>
                    <a:pt x="2160" y="915"/>
                  </a:cubicBezTo>
                  <a:cubicBezTo>
                    <a:pt x="2179" y="817"/>
                    <a:pt x="2179" y="720"/>
                    <a:pt x="2160" y="642"/>
                  </a:cubicBezTo>
                  <a:cubicBezTo>
                    <a:pt x="2140" y="545"/>
                    <a:pt x="2101" y="467"/>
                    <a:pt x="2043" y="390"/>
                  </a:cubicBezTo>
                  <a:cubicBezTo>
                    <a:pt x="2004" y="312"/>
                    <a:pt x="1946" y="234"/>
                    <a:pt x="1849" y="195"/>
                  </a:cubicBezTo>
                  <a:cubicBezTo>
                    <a:pt x="1790" y="156"/>
                    <a:pt x="1751" y="137"/>
                    <a:pt x="1693" y="98"/>
                  </a:cubicBezTo>
                  <a:cubicBezTo>
                    <a:pt x="1613" y="75"/>
                    <a:pt x="1540" y="66"/>
                    <a:pt x="1466" y="66"/>
                  </a:cubicBezTo>
                  <a:cubicBezTo>
                    <a:pt x="1414" y="66"/>
                    <a:pt x="1360" y="70"/>
                    <a:pt x="1304" y="78"/>
                  </a:cubicBezTo>
                  <a:cubicBezTo>
                    <a:pt x="1304" y="78"/>
                    <a:pt x="1304" y="78"/>
                    <a:pt x="1304" y="98"/>
                  </a:cubicBezTo>
                  <a:cubicBezTo>
                    <a:pt x="1265" y="78"/>
                    <a:pt x="1226" y="59"/>
                    <a:pt x="1187" y="39"/>
                  </a:cubicBezTo>
                  <a:lnTo>
                    <a:pt x="1168" y="39"/>
                  </a:lnTo>
                  <a:cubicBezTo>
                    <a:pt x="1110" y="20"/>
                    <a:pt x="1032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-7260150" y="2836263"/>
              <a:ext cx="63250" cy="47675"/>
            </a:xfrm>
            <a:custGeom>
              <a:avLst/>
              <a:gdLst/>
              <a:ahLst/>
              <a:cxnLst/>
              <a:rect l="l" t="t" r="r" b="b"/>
              <a:pathLst>
                <a:path w="2530" h="1907" extrusionOk="0">
                  <a:moveTo>
                    <a:pt x="1109" y="1"/>
                  </a:moveTo>
                  <a:cubicBezTo>
                    <a:pt x="1012" y="20"/>
                    <a:pt x="915" y="20"/>
                    <a:pt x="837" y="39"/>
                  </a:cubicBezTo>
                  <a:cubicBezTo>
                    <a:pt x="740" y="59"/>
                    <a:pt x="662" y="98"/>
                    <a:pt x="565" y="117"/>
                  </a:cubicBezTo>
                  <a:cubicBezTo>
                    <a:pt x="448" y="176"/>
                    <a:pt x="331" y="253"/>
                    <a:pt x="254" y="331"/>
                  </a:cubicBezTo>
                  <a:cubicBezTo>
                    <a:pt x="156" y="409"/>
                    <a:pt x="79" y="526"/>
                    <a:pt x="40" y="642"/>
                  </a:cubicBezTo>
                  <a:cubicBezTo>
                    <a:pt x="1" y="740"/>
                    <a:pt x="1" y="837"/>
                    <a:pt x="1" y="915"/>
                  </a:cubicBezTo>
                  <a:cubicBezTo>
                    <a:pt x="1" y="1012"/>
                    <a:pt x="40" y="1109"/>
                    <a:pt x="79" y="1187"/>
                  </a:cubicBezTo>
                  <a:cubicBezTo>
                    <a:pt x="137" y="1304"/>
                    <a:pt x="215" y="1401"/>
                    <a:pt x="312" y="1459"/>
                  </a:cubicBezTo>
                  <a:cubicBezTo>
                    <a:pt x="429" y="1556"/>
                    <a:pt x="545" y="1634"/>
                    <a:pt x="682" y="1712"/>
                  </a:cubicBezTo>
                  <a:cubicBezTo>
                    <a:pt x="798" y="1770"/>
                    <a:pt x="915" y="1829"/>
                    <a:pt x="1032" y="1848"/>
                  </a:cubicBezTo>
                  <a:cubicBezTo>
                    <a:pt x="1129" y="1868"/>
                    <a:pt x="1207" y="1907"/>
                    <a:pt x="1304" y="1907"/>
                  </a:cubicBezTo>
                  <a:cubicBezTo>
                    <a:pt x="1382" y="1907"/>
                    <a:pt x="1479" y="1887"/>
                    <a:pt x="1557" y="1887"/>
                  </a:cubicBezTo>
                  <a:cubicBezTo>
                    <a:pt x="1673" y="1868"/>
                    <a:pt x="1771" y="1829"/>
                    <a:pt x="1887" y="1790"/>
                  </a:cubicBezTo>
                  <a:cubicBezTo>
                    <a:pt x="1907" y="1770"/>
                    <a:pt x="1926" y="1751"/>
                    <a:pt x="1946" y="1751"/>
                  </a:cubicBezTo>
                  <a:cubicBezTo>
                    <a:pt x="2024" y="1693"/>
                    <a:pt x="2101" y="1654"/>
                    <a:pt x="2160" y="1595"/>
                  </a:cubicBezTo>
                  <a:cubicBezTo>
                    <a:pt x="2374" y="1420"/>
                    <a:pt x="2510" y="1148"/>
                    <a:pt x="2510" y="856"/>
                  </a:cubicBezTo>
                  <a:cubicBezTo>
                    <a:pt x="2529" y="662"/>
                    <a:pt x="2471" y="487"/>
                    <a:pt x="2335" y="351"/>
                  </a:cubicBezTo>
                  <a:cubicBezTo>
                    <a:pt x="2276" y="273"/>
                    <a:pt x="2199" y="214"/>
                    <a:pt x="2121" y="176"/>
                  </a:cubicBezTo>
                  <a:cubicBezTo>
                    <a:pt x="2024" y="137"/>
                    <a:pt x="1946" y="98"/>
                    <a:pt x="1849" y="98"/>
                  </a:cubicBezTo>
                  <a:cubicBezTo>
                    <a:pt x="1771" y="98"/>
                    <a:pt x="1712" y="117"/>
                    <a:pt x="1654" y="117"/>
                  </a:cubicBezTo>
                  <a:cubicBezTo>
                    <a:pt x="1479" y="39"/>
                    <a:pt x="1285" y="1"/>
                    <a:pt x="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273" name="Google Shape;1273;p46"/>
          <p:cNvSpPr/>
          <p:nvPr/>
        </p:nvSpPr>
        <p:spPr>
          <a:xfrm flipH="1">
            <a:off x="-1281457" y="-1359800"/>
            <a:ext cx="2685056" cy="2765549"/>
          </a:xfrm>
          <a:custGeom>
            <a:avLst/>
            <a:gdLst/>
            <a:ahLst/>
            <a:cxnLst/>
            <a:rect l="l" t="t" r="r" b="b"/>
            <a:pathLst>
              <a:path w="88865" h="91529" extrusionOk="0">
                <a:moveTo>
                  <a:pt x="69727" y="330"/>
                </a:moveTo>
                <a:cubicBezTo>
                  <a:pt x="72819" y="330"/>
                  <a:pt x="75600" y="1361"/>
                  <a:pt x="77428" y="4648"/>
                </a:cubicBezTo>
                <a:cubicBezTo>
                  <a:pt x="79354" y="8129"/>
                  <a:pt x="80968" y="11883"/>
                  <a:pt x="82544" y="15539"/>
                </a:cubicBezTo>
                <a:cubicBezTo>
                  <a:pt x="83108" y="16862"/>
                  <a:pt x="83711" y="18243"/>
                  <a:pt x="84294" y="19585"/>
                </a:cubicBezTo>
                <a:cubicBezTo>
                  <a:pt x="85967" y="23319"/>
                  <a:pt x="87853" y="27559"/>
                  <a:pt x="88087" y="31935"/>
                </a:cubicBezTo>
                <a:cubicBezTo>
                  <a:pt x="88534" y="40629"/>
                  <a:pt x="82427" y="48312"/>
                  <a:pt x="77234" y="53232"/>
                </a:cubicBezTo>
                <a:cubicBezTo>
                  <a:pt x="69707" y="60351"/>
                  <a:pt x="60683" y="65855"/>
                  <a:pt x="51950" y="71184"/>
                </a:cubicBezTo>
                <a:cubicBezTo>
                  <a:pt x="46407" y="74568"/>
                  <a:pt x="40689" y="78069"/>
                  <a:pt x="35359" y="81959"/>
                </a:cubicBezTo>
                <a:cubicBezTo>
                  <a:pt x="34718" y="82426"/>
                  <a:pt x="34056" y="82912"/>
                  <a:pt x="33415" y="83398"/>
                </a:cubicBezTo>
                <a:cubicBezTo>
                  <a:pt x="30672" y="85460"/>
                  <a:pt x="27833" y="87560"/>
                  <a:pt x="24721" y="89077"/>
                </a:cubicBezTo>
                <a:cubicBezTo>
                  <a:pt x="21825" y="90487"/>
                  <a:pt x="18921" y="91208"/>
                  <a:pt x="16242" y="91208"/>
                </a:cubicBezTo>
                <a:cubicBezTo>
                  <a:pt x="14890" y="91208"/>
                  <a:pt x="13596" y="91025"/>
                  <a:pt x="12390" y="90653"/>
                </a:cubicBezTo>
                <a:cubicBezTo>
                  <a:pt x="8694" y="89505"/>
                  <a:pt x="5427" y="86530"/>
                  <a:pt x="3443" y="82465"/>
                </a:cubicBezTo>
                <a:cubicBezTo>
                  <a:pt x="1848" y="79197"/>
                  <a:pt x="1012" y="75327"/>
                  <a:pt x="817" y="70309"/>
                </a:cubicBezTo>
                <a:cubicBezTo>
                  <a:pt x="331" y="58425"/>
                  <a:pt x="3443" y="46172"/>
                  <a:pt x="9822" y="34892"/>
                </a:cubicBezTo>
                <a:cubicBezTo>
                  <a:pt x="12876" y="29504"/>
                  <a:pt x="16124" y="25342"/>
                  <a:pt x="19761" y="22172"/>
                </a:cubicBezTo>
                <a:cubicBezTo>
                  <a:pt x="24196" y="18301"/>
                  <a:pt x="29583" y="15617"/>
                  <a:pt x="34795" y="12992"/>
                </a:cubicBezTo>
                <a:lnTo>
                  <a:pt x="36274" y="12253"/>
                </a:lnTo>
                <a:cubicBezTo>
                  <a:pt x="44034" y="8363"/>
                  <a:pt x="52047" y="4337"/>
                  <a:pt x="60546" y="2061"/>
                </a:cubicBezTo>
                <a:lnTo>
                  <a:pt x="61188" y="1886"/>
                </a:lnTo>
                <a:cubicBezTo>
                  <a:pt x="64008" y="1127"/>
                  <a:pt x="66984" y="330"/>
                  <a:pt x="69727" y="330"/>
                </a:cubicBezTo>
                <a:close/>
                <a:moveTo>
                  <a:pt x="69760" y="1"/>
                </a:moveTo>
                <a:cubicBezTo>
                  <a:pt x="66982" y="1"/>
                  <a:pt x="63957" y="813"/>
                  <a:pt x="61110" y="1575"/>
                </a:cubicBezTo>
                <a:lnTo>
                  <a:pt x="60469" y="1750"/>
                </a:lnTo>
                <a:cubicBezTo>
                  <a:pt x="51930" y="4025"/>
                  <a:pt x="43898" y="8071"/>
                  <a:pt x="36137" y="11961"/>
                </a:cubicBezTo>
                <a:lnTo>
                  <a:pt x="34640" y="12700"/>
                </a:lnTo>
                <a:cubicBezTo>
                  <a:pt x="29408" y="15326"/>
                  <a:pt x="24001" y="18029"/>
                  <a:pt x="19547" y="21938"/>
                </a:cubicBezTo>
                <a:cubicBezTo>
                  <a:pt x="15891" y="25128"/>
                  <a:pt x="12623" y="29310"/>
                  <a:pt x="9550" y="34736"/>
                </a:cubicBezTo>
                <a:cubicBezTo>
                  <a:pt x="3132" y="46075"/>
                  <a:pt x="1" y="58367"/>
                  <a:pt x="487" y="70309"/>
                </a:cubicBezTo>
                <a:cubicBezTo>
                  <a:pt x="681" y="75385"/>
                  <a:pt x="1537" y="79294"/>
                  <a:pt x="3151" y="82601"/>
                </a:cubicBezTo>
                <a:cubicBezTo>
                  <a:pt x="5174" y="86744"/>
                  <a:pt x="8519" y="89797"/>
                  <a:pt x="12293" y="90964"/>
                </a:cubicBezTo>
                <a:cubicBezTo>
                  <a:pt x="13537" y="91334"/>
                  <a:pt x="14860" y="91528"/>
                  <a:pt x="16260" y="91528"/>
                </a:cubicBezTo>
                <a:cubicBezTo>
                  <a:pt x="18983" y="91528"/>
                  <a:pt x="21939" y="90808"/>
                  <a:pt x="24857" y="89369"/>
                </a:cubicBezTo>
                <a:cubicBezTo>
                  <a:pt x="28008" y="87852"/>
                  <a:pt x="30847" y="85713"/>
                  <a:pt x="33609" y="83671"/>
                </a:cubicBezTo>
                <a:cubicBezTo>
                  <a:pt x="34251" y="83184"/>
                  <a:pt x="34912" y="82698"/>
                  <a:pt x="35554" y="82212"/>
                </a:cubicBezTo>
                <a:cubicBezTo>
                  <a:pt x="40864" y="78341"/>
                  <a:pt x="46582" y="74841"/>
                  <a:pt x="52125" y="71456"/>
                </a:cubicBezTo>
                <a:cubicBezTo>
                  <a:pt x="60858" y="66127"/>
                  <a:pt x="69902" y="60604"/>
                  <a:pt x="77448" y="53466"/>
                </a:cubicBezTo>
                <a:cubicBezTo>
                  <a:pt x="82699" y="48506"/>
                  <a:pt x="88865" y="40746"/>
                  <a:pt x="88417" y="31916"/>
                </a:cubicBezTo>
                <a:cubicBezTo>
                  <a:pt x="88184" y="27481"/>
                  <a:pt x="86278" y="23222"/>
                  <a:pt x="84605" y="19449"/>
                </a:cubicBezTo>
                <a:cubicBezTo>
                  <a:pt x="84002" y="18107"/>
                  <a:pt x="83419" y="16745"/>
                  <a:pt x="82835" y="15403"/>
                </a:cubicBezTo>
                <a:cubicBezTo>
                  <a:pt x="81279" y="11747"/>
                  <a:pt x="79646" y="7974"/>
                  <a:pt x="77701" y="4492"/>
                </a:cubicBezTo>
                <a:cubicBezTo>
                  <a:pt x="75801" y="1066"/>
                  <a:pt x="72942" y="1"/>
                  <a:pt x="69760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"/>
          <p:cNvSpPr txBox="1">
            <a:spLocks noGrp="1"/>
          </p:cNvSpPr>
          <p:nvPr>
            <p:ph type="subTitle" idx="2"/>
          </p:nvPr>
        </p:nvSpPr>
        <p:spPr>
          <a:xfrm>
            <a:off x="3578948" y="1812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76" name="Google Shape;1676;p52"/>
          <p:cNvSpPr txBox="1">
            <a:spLocks noGrp="1"/>
          </p:cNvSpPr>
          <p:nvPr>
            <p:ph type="subTitle" idx="5"/>
          </p:nvPr>
        </p:nvSpPr>
        <p:spPr>
          <a:xfrm>
            <a:off x="6056727" y="1812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77" name="Google Shape;1677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قرار است چه محتوایی تولید کنیم؟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78" name="Google Shape;1678;p52"/>
          <p:cNvSpPr txBox="1">
            <a:spLocks noGrp="1"/>
          </p:cNvSpPr>
          <p:nvPr>
            <p:ph type="subTitle" idx="1"/>
          </p:nvPr>
        </p:nvSpPr>
        <p:spPr>
          <a:xfrm>
            <a:off x="1101175" y="1812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79" name="Google Shape;1679;p52"/>
          <p:cNvSpPr txBox="1">
            <a:spLocks noGrp="1"/>
          </p:cNvSpPr>
          <p:nvPr>
            <p:ph type="subTitle" idx="3"/>
          </p:nvPr>
        </p:nvSpPr>
        <p:spPr>
          <a:xfrm>
            <a:off x="1101175" y="30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80" name="Google Shape;1680;p52"/>
          <p:cNvSpPr txBox="1">
            <a:spLocks noGrp="1"/>
          </p:cNvSpPr>
          <p:nvPr>
            <p:ph type="subTitle" idx="4"/>
          </p:nvPr>
        </p:nvSpPr>
        <p:spPr>
          <a:xfrm>
            <a:off x="3578948" y="30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81" name="Google Shape;1681;p52"/>
          <p:cNvSpPr txBox="1">
            <a:spLocks noGrp="1"/>
          </p:cNvSpPr>
          <p:nvPr>
            <p:ph type="subTitle" idx="6"/>
          </p:nvPr>
        </p:nvSpPr>
        <p:spPr>
          <a:xfrm>
            <a:off x="6056727" y="30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قارچ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82" name="Google Shape;1682;p52"/>
          <p:cNvSpPr txBox="1">
            <a:spLocks noGrp="1"/>
          </p:cNvSpPr>
          <p:nvPr>
            <p:ph type="subTitle" idx="7"/>
          </p:nvPr>
        </p:nvSpPr>
        <p:spPr>
          <a:xfrm>
            <a:off x="1101175" y="1555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683" name="Google Shape;1683;p52"/>
          <p:cNvSpPr txBox="1">
            <a:spLocks noGrp="1"/>
          </p:cNvSpPr>
          <p:nvPr>
            <p:ph type="subTitle" idx="8"/>
          </p:nvPr>
        </p:nvSpPr>
        <p:spPr>
          <a:xfrm>
            <a:off x="3578947" y="1555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684" name="Google Shape;1684;p52"/>
          <p:cNvSpPr txBox="1">
            <a:spLocks noGrp="1"/>
          </p:cNvSpPr>
          <p:nvPr>
            <p:ph type="subTitle" idx="9"/>
          </p:nvPr>
        </p:nvSpPr>
        <p:spPr>
          <a:xfrm>
            <a:off x="1101175" y="2836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685" name="Google Shape;1685;p52"/>
          <p:cNvSpPr txBox="1">
            <a:spLocks noGrp="1"/>
          </p:cNvSpPr>
          <p:nvPr>
            <p:ph type="subTitle" idx="13"/>
          </p:nvPr>
        </p:nvSpPr>
        <p:spPr>
          <a:xfrm>
            <a:off x="3578947" y="2836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686" name="Google Shape;1686;p52"/>
          <p:cNvSpPr txBox="1">
            <a:spLocks noGrp="1"/>
          </p:cNvSpPr>
          <p:nvPr>
            <p:ph type="subTitle" idx="14"/>
          </p:nvPr>
        </p:nvSpPr>
        <p:spPr>
          <a:xfrm>
            <a:off x="6056725" y="1555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87" name="Google Shape;1687;p52"/>
          <p:cNvSpPr txBox="1">
            <a:spLocks noGrp="1"/>
          </p:cNvSpPr>
          <p:nvPr>
            <p:ph type="subTitle" idx="15"/>
          </p:nvPr>
        </p:nvSpPr>
        <p:spPr>
          <a:xfrm>
            <a:off x="6056725" y="2836945"/>
            <a:ext cx="1986000" cy="3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688" name="Google Shape;1688;p52"/>
          <p:cNvSpPr/>
          <p:nvPr/>
        </p:nvSpPr>
        <p:spPr>
          <a:xfrm rot="-9727241">
            <a:off x="828518" y="3692746"/>
            <a:ext cx="3531527" cy="2354136"/>
          </a:xfrm>
          <a:custGeom>
            <a:avLst/>
            <a:gdLst/>
            <a:ahLst/>
            <a:cxnLst/>
            <a:rect l="l" t="t" r="r" b="b"/>
            <a:pathLst>
              <a:path w="98454" h="65630" extrusionOk="0">
                <a:moveTo>
                  <a:pt x="79509" y="1"/>
                </a:moveTo>
                <a:cubicBezTo>
                  <a:pt x="69945" y="1"/>
                  <a:pt x="69299" y="12927"/>
                  <a:pt x="44384" y="18161"/>
                </a:cubicBezTo>
                <a:cubicBezTo>
                  <a:pt x="30381" y="22090"/>
                  <a:pt x="13304" y="24074"/>
                  <a:pt x="4727" y="37222"/>
                </a:cubicBezTo>
                <a:cubicBezTo>
                  <a:pt x="662" y="43543"/>
                  <a:pt x="1" y="52412"/>
                  <a:pt x="4552" y="58402"/>
                </a:cubicBezTo>
                <a:cubicBezTo>
                  <a:pt x="8938" y="63566"/>
                  <a:pt x="15759" y="65630"/>
                  <a:pt x="23583" y="65630"/>
                </a:cubicBezTo>
                <a:cubicBezTo>
                  <a:pt x="42960" y="65630"/>
                  <a:pt x="68492" y="52969"/>
                  <a:pt x="78440" y="43368"/>
                </a:cubicBezTo>
                <a:cubicBezTo>
                  <a:pt x="89507" y="33662"/>
                  <a:pt x="98453" y="6394"/>
                  <a:pt x="80599" y="54"/>
                </a:cubicBezTo>
                <a:cubicBezTo>
                  <a:pt x="80223" y="18"/>
                  <a:pt x="79860" y="1"/>
                  <a:pt x="795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1689" name="Google Shape;168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570">
            <a:off x="1530453" y="4142273"/>
            <a:ext cx="2222740" cy="13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0" name="Google Shape;1690;p52"/>
          <p:cNvSpPr/>
          <p:nvPr/>
        </p:nvSpPr>
        <p:spPr>
          <a:xfrm rot="4996344">
            <a:off x="3238287" y="3338060"/>
            <a:ext cx="1072468" cy="1535719"/>
          </a:xfrm>
          <a:custGeom>
            <a:avLst/>
            <a:gdLst/>
            <a:ahLst/>
            <a:cxnLst/>
            <a:rect l="l" t="t" r="r" b="b"/>
            <a:pathLst>
              <a:path w="38569" h="55219" extrusionOk="0">
                <a:moveTo>
                  <a:pt x="33512" y="0"/>
                </a:moveTo>
                <a:cubicBezTo>
                  <a:pt x="33016" y="0"/>
                  <a:pt x="32511" y="100"/>
                  <a:pt x="32014" y="218"/>
                </a:cubicBezTo>
                <a:cubicBezTo>
                  <a:pt x="26588" y="1540"/>
                  <a:pt x="21784" y="4847"/>
                  <a:pt x="17933" y="8873"/>
                </a:cubicBezTo>
                <a:cubicBezTo>
                  <a:pt x="14063" y="12918"/>
                  <a:pt x="11048" y="17664"/>
                  <a:pt x="8169" y="22448"/>
                </a:cubicBezTo>
                <a:cubicBezTo>
                  <a:pt x="5310" y="27213"/>
                  <a:pt x="1129" y="33107"/>
                  <a:pt x="506" y="38786"/>
                </a:cubicBezTo>
                <a:cubicBezTo>
                  <a:pt x="1" y="43415"/>
                  <a:pt x="2276" y="51253"/>
                  <a:pt x="6205" y="53976"/>
                </a:cubicBezTo>
                <a:cubicBezTo>
                  <a:pt x="7442" y="54832"/>
                  <a:pt x="8909" y="55219"/>
                  <a:pt x="10404" y="55219"/>
                </a:cubicBezTo>
                <a:cubicBezTo>
                  <a:pt x="12270" y="55219"/>
                  <a:pt x="14180" y="54615"/>
                  <a:pt x="15735" y="53567"/>
                </a:cubicBezTo>
                <a:cubicBezTo>
                  <a:pt x="18536" y="51700"/>
                  <a:pt x="20364" y="48647"/>
                  <a:pt x="21590" y="45496"/>
                </a:cubicBezTo>
                <a:cubicBezTo>
                  <a:pt x="22815" y="42365"/>
                  <a:pt x="23554" y="39039"/>
                  <a:pt x="24740" y="35868"/>
                </a:cubicBezTo>
                <a:cubicBezTo>
                  <a:pt x="25907" y="32757"/>
                  <a:pt x="27502" y="29800"/>
                  <a:pt x="29467" y="27097"/>
                </a:cubicBezTo>
                <a:cubicBezTo>
                  <a:pt x="31236" y="24685"/>
                  <a:pt x="33298" y="22487"/>
                  <a:pt x="34854" y="19920"/>
                </a:cubicBezTo>
                <a:cubicBezTo>
                  <a:pt x="37655" y="15252"/>
                  <a:pt x="38569" y="9495"/>
                  <a:pt x="37324" y="4185"/>
                </a:cubicBezTo>
                <a:cubicBezTo>
                  <a:pt x="36896" y="2435"/>
                  <a:pt x="36001" y="471"/>
                  <a:pt x="34232" y="82"/>
                </a:cubicBezTo>
                <a:cubicBezTo>
                  <a:pt x="33995" y="24"/>
                  <a:pt x="33755" y="0"/>
                  <a:pt x="33512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1" name="Google Shape;1691;p52"/>
          <p:cNvSpPr/>
          <p:nvPr/>
        </p:nvSpPr>
        <p:spPr>
          <a:xfrm rot="5400000">
            <a:off x="7784248" y="4078179"/>
            <a:ext cx="1404117" cy="1260838"/>
          </a:xfrm>
          <a:custGeom>
            <a:avLst/>
            <a:gdLst/>
            <a:ahLst/>
            <a:cxnLst/>
            <a:rect l="l" t="t" r="r" b="b"/>
            <a:pathLst>
              <a:path w="80859" h="72608" extrusionOk="0">
                <a:moveTo>
                  <a:pt x="32334" y="0"/>
                </a:moveTo>
                <a:cubicBezTo>
                  <a:pt x="12763" y="0"/>
                  <a:pt x="0" y="21516"/>
                  <a:pt x="15645" y="37549"/>
                </a:cubicBezTo>
                <a:cubicBezTo>
                  <a:pt x="24475" y="44065"/>
                  <a:pt x="34491" y="49394"/>
                  <a:pt x="40715" y="58846"/>
                </a:cubicBezTo>
                <a:cubicBezTo>
                  <a:pt x="45436" y="68171"/>
                  <a:pt x="53390" y="72607"/>
                  <a:pt x="60952" y="72607"/>
                </a:cubicBezTo>
                <a:cubicBezTo>
                  <a:pt x="70742" y="72607"/>
                  <a:pt x="79875" y="65172"/>
                  <a:pt x="80489" y="51281"/>
                </a:cubicBezTo>
                <a:cubicBezTo>
                  <a:pt x="80859" y="43306"/>
                  <a:pt x="78369" y="35585"/>
                  <a:pt x="75841" y="28155"/>
                </a:cubicBezTo>
                <a:cubicBezTo>
                  <a:pt x="72398" y="8084"/>
                  <a:pt x="56566" y="2579"/>
                  <a:pt x="38478" y="693"/>
                </a:cubicBezTo>
                <a:cubicBezTo>
                  <a:pt x="36375" y="222"/>
                  <a:pt x="34319" y="0"/>
                  <a:pt x="32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2" name="Google Shape;1692;p52"/>
          <p:cNvSpPr/>
          <p:nvPr/>
        </p:nvSpPr>
        <p:spPr>
          <a:xfrm rot="6679396">
            <a:off x="7927038" y="3783131"/>
            <a:ext cx="1349607" cy="1390065"/>
          </a:xfrm>
          <a:custGeom>
            <a:avLst/>
            <a:gdLst/>
            <a:ahLst/>
            <a:cxnLst/>
            <a:rect l="l" t="t" r="r" b="b"/>
            <a:pathLst>
              <a:path w="88865" h="91529" extrusionOk="0">
                <a:moveTo>
                  <a:pt x="69727" y="330"/>
                </a:moveTo>
                <a:cubicBezTo>
                  <a:pt x="72819" y="330"/>
                  <a:pt x="75600" y="1361"/>
                  <a:pt x="77428" y="4648"/>
                </a:cubicBezTo>
                <a:cubicBezTo>
                  <a:pt x="79354" y="8129"/>
                  <a:pt x="80968" y="11883"/>
                  <a:pt x="82544" y="15539"/>
                </a:cubicBezTo>
                <a:cubicBezTo>
                  <a:pt x="83108" y="16862"/>
                  <a:pt x="83711" y="18243"/>
                  <a:pt x="84294" y="19585"/>
                </a:cubicBezTo>
                <a:cubicBezTo>
                  <a:pt x="85967" y="23319"/>
                  <a:pt x="87853" y="27559"/>
                  <a:pt x="88087" y="31935"/>
                </a:cubicBezTo>
                <a:cubicBezTo>
                  <a:pt x="88534" y="40629"/>
                  <a:pt x="82427" y="48312"/>
                  <a:pt x="77234" y="53232"/>
                </a:cubicBezTo>
                <a:cubicBezTo>
                  <a:pt x="69707" y="60351"/>
                  <a:pt x="60683" y="65855"/>
                  <a:pt x="51950" y="71184"/>
                </a:cubicBezTo>
                <a:cubicBezTo>
                  <a:pt x="46407" y="74568"/>
                  <a:pt x="40689" y="78069"/>
                  <a:pt x="35359" y="81959"/>
                </a:cubicBezTo>
                <a:cubicBezTo>
                  <a:pt x="34718" y="82426"/>
                  <a:pt x="34056" y="82912"/>
                  <a:pt x="33415" y="83398"/>
                </a:cubicBezTo>
                <a:cubicBezTo>
                  <a:pt x="30672" y="85460"/>
                  <a:pt x="27833" y="87560"/>
                  <a:pt x="24721" y="89077"/>
                </a:cubicBezTo>
                <a:cubicBezTo>
                  <a:pt x="21825" y="90487"/>
                  <a:pt x="18921" y="91208"/>
                  <a:pt x="16242" y="91208"/>
                </a:cubicBezTo>
                <a:cubicBezTo>
                  <a:pt x="14890" y="91208"/>
                  <a:pt x="13596" y="91025"/>
                  <a:pt x="12390" y="90653"/>
                </a:cubicBezTo>
                <a:cubicBezTo>
                  <a:pt x="8694" y="89505"/>
                  <a:pt x="5427" y="86530"/>
                  <a:pt x="3443" y="82465"/>
                </a:cubicBezTo>
                <a:cubicBezTo>
                  <a:pt x="1848" y="79197"/>
                  <a:pt x="1012" y="75327"/>
                  <a:pt x="817" y="70309"/>
                </a:cubicBezTo>
                <a:cubicBezTo>
                  <a:pt x="331" y="58425"/>
                  <a:pt x="3443" y="46172"/>
                  <a:pt x="9822" y="34892"/>
                </a:cubicBezTo>
                <a:cubicBezTo>
                  <a:pt x="12876" y="29504"/>
                  <a:pt x="16124" y="25342"/>
                  <a:pt x="19761" y="22172"/>
                </a:cubicBezTo>
                <a:cubicBezTo>
                  <a:pt x="24196" y="18301"/>
                  <a:pt x="29583" y="15617"/>
                  <a:pt x="34795" y="12992"/>
                </a:cubicBezTo>
                <a:lnTo>
                  <a:pt x="36274" y="12253"/>
                </a:lnTo>
                <a:cubicBezTo>
                  <a:pt x="44034" y="8363"/>
                  <a:pt x="52047" y="4337"/>
                  <a:pt x="60546" y="2061"/>
                </a:cubicBezTo>
                <a:lnTo>
                  <a:pt x="61188" y="1886"/>
                </a:lnTo>
                <a:cubicBezTo>
                  <a:pt x="64008" y="1127"/>
                  <a:pt x="66984" y="330"/>
                  <a:pt x="69727" y="330"/>
                </a:cubicBezTo>
                <a:close/>
                <a:moveTo>
                  <a:pt x="69760" y="1"/>
                </a:moveTo>
                <a:cubicBezTo>
                  <a:pt x="66982" y="1"/>
                  <a:pt x="63957" y="813"/>
                  <a:pt x="61110" y="1575"/>
                </a:cubicBezTo>
                <a:lnTo>
                  <a:pt x="60469" y="1750"/>
                </a:lnTo>
                <a:cubicBezTo>
                  <a:pt x="51930" y="4025"/>
                  <a:pt x="43898" y="8071"/>
                  <a:pt x="36137" y="11961"/>
                </a:cubicBezTo>
                <a:lnTo>
                  <a:pt x="34640" y="12700"/>
                </a:lnTo>
                <a:cubicBezTo>
                  <a:pt x="29408" y="15326"/>
                  <a:pt x="24001" y="18029"/>
                  <a:pt x="19547" y="21938"/>
                </a:cubicBezTo>
                <a:cubicBezTo>
                  <a:pt x="15891" y="25128"/>
                  <a:pt x="12623" y="29310"/>
                  <a:pt x="9550" y="34736"/>
                </a:cubicBezTo>
                <a:cubicBezTo>
                  <a:pt x="3132" y="46075"/>
                  <a:pt x="1" y="58367"/>
                  <a:pt x="487" y="70309"/>
                </a:cubicBezTo>
                <a:cubicBezTo>
                  <a:pt x="681" y="75385"/>
                  <a:pt x="1537" y="79294"/>
                  <a:pt x="3151" y="82601"/>
                </a:cubicBezTo>
                <a:cubicBezTo>
                  <a:pt x="5174" y="86744"/>
                  <a:pt x="8519" y="89797"/>
                  <a:pt x="12293" y="90964"/>
                </a:cubicBezTo>
                <a:cubicBezTo>
                  <a:pt x="13537" y="91334"/>
                  <a:pt x="14860" y="91528"/>
                  <a:pt x="16260" y="91528"/>
                </a:cubicBezTo>
                <a:cubicBezTo>
                  <a:pt x="18983" y="91528"/>
                  <a:pt x="21939" y="90808"/>
                  <a:pt x="24857" y="89369"/>
                </a:cubicBezTo>
                <a:cubicBezTo>
                  <a:pt x="28008" y="87852"/>
                  <a:pt x="30847" y="85713"/>
                  <a:pt x="33609" y="83671"/>
                </a:cubicBezTo>
                <a:cubicBezTo>
                  <a:pt x="34251" y="83184"/>
                  <a:pt x="34912" y="82698"/>
                  <a:pt x="35554" y="82212"/>
                </a:cubicBezTo>
                <a:cubicBezTo>
                  <a:pt x="40864" y="78341"/>
                  <a:pt x="46582" y="74841"/>
                  <a:pt x="52125" y="71456"/>
                </a:cubicBezTo>
                <a:cubicBezTo>
                  <a:pt x="60858" y="66127"/>
                  <a:pt x="69902" y="60604"/>
                  <a:pt x="77448" y="53466"/>
                </a:cubicBezTo>
                <a:cubicBezTo>
                  <a:pt x="82699" y="48506"/>
                  <a:pt x="88865" y="40746"/>
                  <a:pt x="88417" y="31916"/>
                </a:cubicBezTo>
                <a:cubicBezTo>
                  <a:pt x="88184" y="27481"/>
                  <a:pt x="86278" y="23222"/>
                  <a:pt x="84605" y="19449"/>
                </a:cubicBezTo>
                <a:cubicBezTo>
                  <a:pt x="84002" y="18107"/>
                  <a:pt x="83419" y="16745"/>
                  <a:pt x="82835" y="15403"/>
                </a:cubicBezTo>
                <a:cubicBezTo>
                  <a:pt x="81279" y="11747"/>
                  <a:pt x="79646" y="7974"/>
                  <a:pt x="77701" y="4492"/>
                </a:cubicBezTo>
                <a:cubicBezTo>
                  <a:pt x="75801" y="1066"/>
                  <a:pt x="72942" y="1"/>
                  <a:pt x="69760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1693" name="Google Shape;169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7429">
            <a:off x="7992732" y="3178499"/>
            <a:ext cx="1218212" cy="20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694" name="Google Shape;1694;p52"/>
          <p:cNvSpPr/>
          <p:nvPr/>
        </p:nvSpPr>
        <p:spPr>
          <a:xfrm rot="-3799520">
            <a:off x="4270557" y="3785860"/>
            <a:ext cx="1437127" cy="1232802"/>
          </a:xfrm>
          <a:custGeom>
            <a:avLst/>
            <a:gdLst/>
            <a:ahLst/>
            <a:cxnLst/>
            <a:rect l="l" t="t" r="r" b="b"/>
            <a:pathLst>
              <a:path w="66460" h="57011" extrusionOk="0">
                <a:moveTo>
                  <a:pt x="5771" y="325"/>
                </a:moveTo>
                <a:cubicBezTo>
                  <a:pt x="7075" y="325"/>
                  <a:pt x="8447" y="617"/>
                  <a:pt x="9667" y="1055"/>
                </a:cubicBezTo>
                <a:cubicBezTo>
                  <a:pt x="15152" y="3000"/>
                  <a:pt x="19859" y="6695"/>
                  <a:pt x="24410" y="10274"/>
                </a:cubicBezTo>
                <a:cubicBezTo>
                  <a:pt x="29058" y="13930"/>
                  <a:pt x="33862" y="17703"/>
                  <a:pt x="39502" y="19629"/>
                </a:cubicBezTo>
                <a:cubicBezTo>
                  <a:pt x="41700" y="20387"/>
                  <a:pt x="44054" y="20854"/>
                  <a:pt x="46310" y="21321"/>
                </a:cubicBezTo>
                <a:cubicBezTo>
                  <a:pt x="49713" y="22002"/>
                  <a:pt x="53234" y="22702"/>
                  <a:pt x="56307" y="24394"/>
                </a:cubicBezTo>
                <a:cubicBezTo>
                  <a:pt x="62492" y="27817"/>
                  <a:pt x="66109" y="35363"/>
                  <a:pt x="64903" y="42326"/>
                </a:cubicBezTo>
                <a:cubicBezTo>
                  <a:pt x="64262" y="46002"/>
                  <a:pt x="62394" y="49231"/>
                  <a:pt x="59749" y="51234"/>
                </a:cubicBezTo>
                <a:cubicBezTo>
                  <a:pt x="57376" y="53023"/>
                  <a:pt x="54401" y="53860"/>
                  <a:pt x="51814" y="54501"/>
                </a:cubicBezTo>
                <a:cubicBezTo>
                  <a:pt x="45887" y="55957"/>
                  <a:pt x="40509" y="56679"/>
                  <a:pt x="35541" y="56679"/>
                </a:cubicBezTo>
                <a:cubicBezTo>
                  <a:pt x="33140" y="56679"/>
                  <a:pt x="30835" y="56510"/>
                  <a:pt x="28611" y="56174"/>
                </a:cubicBezTo>
                <a:cubicBezTo>
                  <a:pt x="20267" y="54910"/>
                  <a:pt x="13051" y="51176"/>
                  <a:pt x="8286" y="45652"/>
                </a:cubicBezTo>
                <a:cubicBezTo>
                  <a:pt x="3599" y="40187"/>
                  <a:pt x="1460" y="32757"/>
                  <a:pt x="2743" y="26222"/>
                </a:cubicBezTo>
                <a:cubicBezTo>
                  <a:pt x="2899" y="25444"/>
                  <a:pt x="3074" y="24724"/>
                  <a:pt x="3268" y="24024"/>
                </a:cubicBezTo>
                <a:cubicBezTo>
                  <a:pt x="3832" y="21827"/>
                  <a:pt x="4319" y="19920"/>
                  <a:pt x="3327" y="17411"/>
                </a:cubicBezTo>
                <a:lnTo>
                  <a:pt x="3054" y="16731"/>
                </a:lnTo>
                <a:cubicBezTo>
                  <a:pt x="1596" y="13074"/>
                  <a:pt x="331" y="9923"/>
                  <a:pt x="487" y="5917"/>
                </a:cubicBezTo>
                <a:cubicBezTo>
                  <a:pt x="526" y="4750"/>
                  <a:pt x="682" y="3291"/>
                  <a:pt x="1498" y="2163"/>
                </a:cubicBezTo>
                <a:cubicBezTo>
                  <a:pt x="2470" y="828"/>
                  <a:pt x="4061" y="325"/>
                  <a:pt x="5771" y="325"/>
                </a:cubicBezTo>
                <a:close/>
                <a:moveTo>
                  <a:pt x="5772" y="1"/>
                </a:moveTo>
                <a:cubicBezTo>
                  <a:pt x="3958" y="1"/>
                  <a:pt x="2265" y="539"/>
                  <a:pt x="1226" y="1969"/>
                </a:cubicBezTo>
                <a:cubicBezTo>
                  <a:pt x="351" y="3175"/>
                  <a:pt x="195" y="4692"/>
                  <a:pt x="156" y="5897"/>
                </a:cubicBezTo>
                <a:cubicBezTo>
                  <a:pt x="1" y="9982"/>
                  <a:pt x="1284" y="13172"/>
                  <a:pt x="2743" y="16847"/>
                </a:cubicBezTo>
                <a:lnTo>
                  <a:pt x="3015" y="17528"/>
                </a:lnTo>
                <a:cubicBezTo>
                  <a:pt x="3988" y="19940"/>
                  <a:pt x="3502" y="21807"/>
                  <a:pt x="2938" y="23946"/>
                </a:cubicBezTo>
                <a:cubicBezTo>
                  <a:pt x="2763" y="24647"/>
                  <a:pt x="2568" y="25366"/>
                  <a:pt x="2413" y="26164"/>
                </a:cubicBezTo>
                <a:cubicBezTo>
                  <a:pt x="1129" y="32796"/>
                  <a:pt x="3288" y="40342"/>
                  <a:pt x="8053" y="45866"/>
                </a:cubicBezTo>
                <a:cubicBezTo>
                  <a:pt x="12857" y="51448"/>
                  <a:pt x="20131" y="55221"/>
                  <a:pt x="28553" y="56505"/>
                </a:cubicBezTo>
                <a:cubicBezTo>
                  <a:pt x="30789" y="56835"/>
                  <a:pt x="33104" y="57010"/>
                  <a:pt x="35515" y="57010"/>
                </a:cubicBezTo>
                <a:cubicBezTo>
                  <a:pt x="40514" y="57010"/>
                  <a:pt x="45940" y="56271"/>
                  <a:pt x="51892" y="54813"/>
                </a:cubicBezTo>
                <a:cubicBezTo>
                  <a:pt x="54517" y="54171"/>
                  <a:pt x="57513" y="53315"/>
                  <a:pt x="59944" y="51487"/>
                </a:cubicBezTo>
                <a:cubicBezTo>
                  <a:pt x="62647" y="49445"/>
                  <a:pt x="64573" y="46119"/>
                  <a:pt x="65215" y="42384"/>
                </a:cubicBezTo>
                <a:cubicBezTo>
                  <a:pt x="66459" y="35285"/>
                  <a:pt x="62764" y="27603"/>
                  <a:pt x="56462" y="24122"/>
                </a:cubicBezTo>
                <a:cubicBezTo>
                  <a:pt x="53350" y="22410"/>
                  <a:pt x="49811" y="21690"/>
                  <a:pt x="46368" y="20990"/>
                </a:cubicBezTo>
                <a:cubicBezTo>
                  <a:pt x="44131" y="20543"/>
                  <a:pt x="41798" y="20076"/>
                  <a:pt x="39600" y="19337"/>
                </a:cubicBezTo>
                <a:cubicBezTo>
                  <a:pt x="34018" y="17411"/>
                  <a:pt x="29233" y="13658"/>
                  <a:pt x="24604" y="10021"/>
                </a:cubicBezTo>
                <a:cubicBezTo>
                  <a:pt x="20034" y="6423"/>
                  <a:pt x="15307" y="2708"/>
                  <a:pt x="9784" y="743"/>
                </a:cubicBezTo>
                <a:cubicBezTo>
                  <a:pt x="8525" y="296"/>
                  <a:pt x="7116" y="1"/>
                  <a:pt x="5772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5" name="Google Shape;1695;p52"/>
          <p:cNvSpPr/>
          <p:nvPr/>
        </p:nvSpPr>
        <p:spPr>
          <a:xfrm rot="2170215">
            <a:off x="4160061" y="4660611"/>
            <a:ext cx="564739" cy="409270"/>
          </a:xfrm>
          <a:custGeom>
            <a:avLst/>
            <a:gdLst/>
            <a:ahLst/>
            <a:cxnLst/>
            <a:rect l="l" t="t" r="r" b="b"/>
            <a:pathLst>
              <a:path w="66627" h="48285" extrusionOk="0">
                <a:moveTo>
                  <a:pt x="36089" y="1"/>
                </a:moveTo>
                <a:cubicBezTo>
                  <a:pt x="17443" y="1"/>
                  <a:pt x="0" y="12851"/>
                  <a:pt x="17419" y="37061"/>
                </a:cubicBezTo>
                <a:cubicBezTo>
                  <a:pt x="23255" y="43931"/>
                  <a:pt x="32949" y="48284"/>
                  <a:pt x="42302" y="48284"/>
                </a:cubicBezTo>
                <a:cubicBezTo>
                  <a:pt x="47724" y="48284"/>
                  <a:pt x="53032" y="46821"/>
                  <a:pt x="57407" y="43538"/>
                </a:cubicBezTo>
                <a:cubicBezTo>
                  <a:pt x="64156" y="37528"/>
                  <a:pt x="66626" y="26967"/>
                  <a:pt x="65187" y="18195"/>
                </a:cubicBezTo>
                <a:cubicBezTo>
                  <a:pt x="61933" y="5911"/>
                  <a:pt x="48734" y="1"/>
                  <a:pt x="360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1696" name="Google Shape;169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5318" flipH="1">
            <a:off x="4387849" y="3982554"/>
            <a:ext cx="904777" cy="126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7" name="Google Shape;169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959494" y="4396911"/>
            <a:ext cx="1152297" cy="79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8" name="Google Shape;1698;p52"/>
          <p:cNvSpPr/>
          <p:nvPr/>
        </p:nvSpPr>
        <p:spPr>
          <a:xfrm>
            <a:off x="287989" y="-181535"/>
            <a:ext cx="1009664" cy="1300338"/>
          </a:xfrm>
          <a:custGeom>
            <a:avLst/>
            <a:gdLst/>
            <a:ahLst/>
            <a:cxnLst/>
            <a:rect l="l" t="t" r="r" b="b"/>
            <a:pathLst>
              <a:path w="31911" h="76513" extrusionOk="0">
                <a:moveTo>
                  <a:pt x="24280" y="0"/>
                </a:moveTo>
                <a:cubicBezTo>
                  <a:pt x="23617" y="0"/>
                  <a:pt x="22884" y="147"/>
                  <a:pt x="22076" y="465"/>
                </a:cubicBezTo>
                <a:cubicBezTo>
                  <a:pt x="17272" y="2332"/>
                  <a:pt x="17311" y="11376"/>
                  <a:pt x="17272" y="15518"/>
                </a:cubicBezTo>
                <a:cubicBezTo>
                  <a:pt x="17233" y="21217"/>
                  <a:pt x="17602" y="26935"/>
                  <a:pt x="17077" y="32614"/>
                </a:cubicBezTo>
                <a:cubicBezTo>
                  <a:pt x="16552" y="38294"/>
                  <a:pt x="15074" y="44031"/>
                  <a:pt x="11729" y="48660"/>
                </a:cubicBezTo>
                <a:cubicBezTo>
                  <a:pt x="8870" y="52569"/>
                  <a:pt x="4766" y="55545"/>
                  <a:pt x="2432" y="59805"/>
                </a:cubicBezTo>
                <a:cubicBezTo>
                  <a:pt x="584" y="63150"/>
                  <a:pt x="1" y="67332"/>
                  <a:pt x="1498" y="70852"/>
                </a:cubicBezTo>
                <a:cubicBezTo>
                  <a:pt x="2874" y="74068"/>
                  <a:pt x="6186" y="76512"/>
                  <a:pt x="9656" y="76512"/>
                </a:cubicBezTo>
                <a:cubicBezTo>
                  <a:pt x="9963" y="76512"/>
                  <a:pt x="10272" y="76493"/>
                  <a:pt x="10581" y="76453"/>
                </a:cubicBezTo>
                <a:cubicBezTo>
                  <a:pt x="13868" y="76006"/>
                  <a:pt x="16494" y="73536"/>
                  <a:pt x="18400" y="70832"/>
                </a:cubicBezTo>
                <a:cubicBezTo>
                  <a:pt x="21239" y="66845"/>
                  <a:pt x="22951" y="62158"/>
                  <a:pt x="24390" y="57471"/>
                </a:cubicBezTo>
                <a:cubicBezTo>
                  <a:pt x="27755" y="46462"/>
                  <a:pt x="29700" y="35026"/>
                  <a:pt x="30186" y="23512"/>
                </a:cubicBezTo>
                <a:cubicBezTo>
                  <a:pt x="30365" y="19486"/>
                  <a:pt x="31911" y="0"/>
                  <a:pt x="242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1699" name="Google Shape;1699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000009">
            <a:off x="-373453" y="-142034"/>
            <a:ext cx="1708432" cy="122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قرار است از چه پلتفرم هایی استفاده کنیم؟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1730" name="Google Shape;1730;p54"/>
          <p:cNvGraphicFramePr/>
          <p:nvPr>
            <p:extLst>
              <p:ext uri="{D42A27DB-BD31-4B8C-83A1-F6EECF244321}">
                <p14:modId xmlns:p14="http://schemas.microsoft.com/office/powerpoint/2010/main" val="3656696887"/>
              </p:ext>
            </p:extLst>
          </p:nvPr>
        </p:nvGraphicFramePr>
        <p:xfrm>
          <a:off x="720000" y="2434915"/>
          <a:ext cx="7704000" cy="2194440"/>
        </p:xfrm>
        <a:graphic>
          <a:graphicData uri="http://schemas.openxmlformats.org/drawingml/2006/table">
            <a:tbl>
              <a:tblPr>
                <a:noFill/>
                <a:tableStyleId>{2A04EC96-08D4-4925-8199-2389918FB31D}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6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0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هدف</a:t>
                      </a:r>
                      <a:endParaRPr sz="20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0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اهداف</a:t>
                      </a:r>
                      <a:endParaRPr sz="20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0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مخاطبان</a:t>
                      </a:r>
                      <a:endParaRPr sz="20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000" b="1" dirty="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B Nazanin" panose="00000400000000000000" pitchFamily="2" charset="-78"/>
                          <a:sym typeface="Caveat"/>
                        </a:rPr>
                        <a:t>اندازه گیری</a:t>
                      </a:r>
                      <a:endParaRPr sz="2000" b="1" dirty="0">
                        <a:solidFill>
                          <a:schemeClr val="lt1"/>
                        </a:solidFill>
                        <a:latin typeface="Caveat"/>
                        <a:ea typeface="Caveat"/>
                        <a:cs typeface="B Nazanin" panose="00000400000000000000" pitchFamily="2" charset="-78"/>
                        <a:sym typeface="Cave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قارچ شناسی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31" name="Google Shape;1731;p54"/>
          <p:cNvSpPr/>
          <p:nvPr/>
        </p:nvSpPr>
        <p:spPr>
          <a:xfrm>
            <a:off x="3334630" y="1285448"/>
            <a:ext cx="581100" cy="54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1732" name="Google Shape;1732;p54"/>
          <p:cNvSpPr/>
          <p:nvPr/>
        </p:nvSpPr>
        <p:spPr>
          <a:xfrm>
            <a:off x="5243660" y="1285448"/>
            <a:ext cx="581100" cy="54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1733" name="Google Shape;1733;p54"/>
          <p:cNvSpPr/>
          <p:nvPr/>
        </p:nvSpPr>
        <p:spPr>
          <a:xfrm>
            <a:off x="7152688" y="1285448"/>
            <a:ext cx="581100" cy="54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grpSp>
        <p:nvGrpSpPr>
          <p:cNvPr id="1734" name="Google Shape;1734;p54"/>
          <p:cNvGrpSpPr/>
          <p:nvPr/>
        </p:nvGrpSpPr>
        <p:grpSpPr>
          <a:xfrm>
            <a:off x="3481180" y="1420179"/>
            <a:ext cx="288019" cy="288000"/>
            <a:chOff x="860977" y="2620616"/>
            <a:chExt cx="319311" cy="319290"/>
          </a:xfrm>
        </p:grpSpPr>
        <p:sp>
          <p:nvSpPr>
            <p:cNvPr id="1735" name="Google Shape;1735;p54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36" name="Google Shape;1736;p54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37" name="Google Shape;1737;p54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738" name="Google Shape;1738;p54"/>
          <p:cNvGrpSpPr/>
          <p:nvPr/>
        </p:nvGrpSpPr>
        <p:grpSpPr>
          <a:xfrm>
            <a:off x="5401956" y="1420913"/>
            <a:ext cx="264523" cy="286529"/>
            <a:chOff x="1385007" y="2621430"/>
            <a:chExt cx="293262" cy="317659"/>
          </a:xfrm>
        </p:grpSpPr>
        <p:sp>
          <p:nvSpPr>
            <p:cNvPr id="1739" name="Google Shape;1739;p54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40" name="Google Shape;1740;p54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41" name="Google Shape;1741;p54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742" name="Google Shape;1742;p54"/>
          <p:cNvSpPr/>
          <p:nvPr/>
        </p:nvSpPr>
        <p:spPr>
          <a:xfrm>
            <a:off x="7323901" y="1427692"/>
            <a:ext cx="238672" cy="272964"/>
          </a:xfrm>
          <a:custGeom>
            <a:avLst/>
            <a:gdLst/>
            <a:ahLst/>
            <a:cxnLst/>
            <a:rect l="l" t="t" r="r" b="b"/>
            <a:pathLst>
              <a:path w="182541" h="208768" extrusionOk="0">
                <a:moveTo>
                  <a:pt x="124804" y="12232"/>
                </a:moveTo>
                <a:cubicBezTo>
                  <a:pt x="127609" y="36012"/>
                  <a:pt x="146529" y="54932"/>
                  <a:pt x="170308" y="57737"/>
                </a:cubicBezTo>
                <a:lnTo>
                  <a:pt x="170308" y="78353"/>
                </a:lnTo>
                <a:cubicBezTo>
                  <a:pt x="157261" y="77276"/>
                  <a:pt x="144865" y="72710"/>
                  <a:pt x="134166" y="65011"/>
                </a:cubicBezTo>
                <a:cubicBezTo>
                  <a:pt x="133084" y="64247"/>
                  <a:pt x="131821" y="63855"/>
                  <a:pt x="130560" y="63855"/>
                </a:cubicBezTo>
                <a:cubicBezTo>
                  <a:pt x="129615" y="63855"/>
                  <a:pt x="128671" y="64075"/>
                  <a:pt x="127805" y="64522"/>
                </a:cubicBezTo>
                <a:cubicBezTo>
                  <a:pt x="125750" y="65566"/>
                  <a:pt x="124478" y="67686"/>
                  <a:pt x="124478" y="69970"/>
                </a:cubicBezTo>
                <a:lnTo>
                  <a:pt x="124478" y="140429"/>
                </a:lnTo>
                <a:cubicBezTo>
                  <a:pt x="124478" y="171352"/>
                  <a:pt x="99295" y="196535"/>
                  <a:pt x="68339" y="196535"/>
                </a:cubicBezTo>
                <a:cubicBezTo>
                  <a:pt x="37383" y="196535"/>
                  <a:pt x="12233" y="171352"/>
                  <a:pt x="12233" y="140429"/>
                </a:cubicBezTo>
                <a:cubicBezTo>
                  <a:pt x="12233" y="111527"/>
                  <a:pt x="34153" y="87682"/>
                  <a:pt x="62239" y="84616"/>
                </a:cubicBezTo>
                <a:lnTo>
                  <a:pt x="62239" y="105330"/>
                </a:lnTo>
                <a:cubicBezTo>
                  <a:pt x="45505" y="108265"/>
                  <a:pt x="32751" y="122879"/>
                  <a:pt x="32751" y="140429"/>
                </a:cubicBezTo>
                <a:cubicBezTo>
                  <a:pt x="32751" y="160033"/>
                  <a:pt x="48702" y="176017"/>
                  <a:pt x="68339" y="176017"/>
                </a:cubicBezTo>
                <a:cubicBezTo>
                  <a:pt x="87976" y="176017"/>
                  <a:pt x="103927" y="160033"/>
                  <a:pt x="103927" y="140429"/>
                </a:cubicBezTo>
                <a:lnTo>
                  <a:pt x="103927" y="12232"/>
                </a:lnTo>
                <a:close/>
                <a:moveTo>
                  <a:pt x="97827" y="0"/>
                </a:moveTo>
                <a:cubicBezTo>
                  <a:pt x="94435" y="0"/>
                  <a:pt x="91695" y="2740"/>
                  <a:pt x="91695" y="6133"/>
                </a:cubicBezTo>
                <a:lnTo>
                  <a:pt x="91695" y="140429"/>
                </a:lnTo>
                <a:cubicBezTo>
                  <a:pt x="91695" y="153313"/>
                  <a:pt x="81224" y="163784"/>
                  <a:pt x="68339" y="163784"/>
                </a:cubicBezTo>
                <a:cubicBezTo>
                  <a:pt x="55454" y="163784"/>
                  <a:pt x="44983" y="153313"/>
                  <a:pt x="44983" y="140429"/>
                </a:cubicBezTo>
                <a:cubicBezTo>
                  <a:pt x="44983" y="127544"/>
                  <a:pt x="55454" y="117040"/>
                  <a:pt x="68339" y="117040"/>
                </a:cubicBezTo>
                <a:cubicBezTo>
                  <a:pt x="71731" y="117040"/>
                  <a:pt x="74471" y="114300"/>
                  <a:pt x="74471" y="110940"/>
                </a:cubicBezTo>
                <a:lnTo>
                  <a:pt x="74471" y="78190"/>
                </a:lnTo>
                <a:cubicBezTo>
                  <a:pt x="74471" y="74797"/>
                  <a:pt x="71731" y="72057"/>
                  <a:pt x="68339" y="72057"/>
                </a:cubicBezTo>
                <a:cubicBezTo>
                  <a:pt x="30663" y="72057"/>
                  <a:pt x="0" y="102720"/>
                  <a:pt x="0" y="140429"/>
                </a:cubicBezTo>
                <a:cubicBezTo>
                  <a:pt x="0" y="178104"/>
                  <a:pt x="30663" y="208767"/>
                  <a:pt x="68339" y="208767"/>
                </a:cubicBezTo>
                <a:cubicBezTo>
                  <a:pt x="106047" y="208767"/>
                  <a:pt x="136710" y="178104"/>
                  <a:pt x="136710" y="140429"/>
                </a:cubicBezTo>
                <a:lnTo>
                  <a:pt x="136710" y="80963"/>
                </a:lnTo>
                <a:cubicBezTo>
                  <a:pt x="148877" y="87454"/>
                  <a:pt x="162414" y="90846"/>
                  <a:pt x="176441" y="90846"/>
                </a:cubicBezTo>
                <a:cubicBezTo>
                  <a:pt x="179801" y="90846"/>
                  <a:pt x="182541" y="88106"/>
                  <a:pt x="182541" y="84746"/>
                </a:cubicBezTo>
                <a:lnTo>
                  <a:pt x="182541" y="51963"/>
                </a:lnTo>
                <a:cubicBezTo>
                  <a:pt x="182541" y="48604"/>
                  <a:pt x="179801" y="45864"/>
                  <a:pt x="176441" y="45864"/>
                </a:cubicBezTo>
                <a:cubicBezTo>
                  <a:pt x="154520" y="45864"/>
                  <a:pt x="136710" y="28020"/>
                  <a:pt x="136710" y="6133"/>
                </a:cubicBezTo>
                <a:cubicBezTo>
                  <a:pt x="136710" y="2740"/>
                  <a:pt x="133970" y="0"/>
                  <a:pt x="1305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43" name="Google Shape;1743;p54"/>
          <p:cNvSpPr txBox="1"/>
          <p:nvPr/>
        </p:nvSpPr>
        <p:spPr>
          <a:xfrm>
            <a:off x="2889750" y="2031434"/>
            <a:ext cx="14709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6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اینستاگرام</a:t>
            </a:r>
            <a:endParaRPr sz="2600" b="1" dirty="0">
              <a:solidFill>
                <a:schemeClr val="accent6"/>
              </a:solidFill>
              <a:latin typeface="Caveat"/>
              <a:ea typeface="Caveat"/>
              <a:cs typeface="B Nazanin" panose="00000400000000000000" pitchFamily="2" charset="-78"/>
              <a:sym typeface="Caveat"/>
            </a:endParaRPr>
          </a:p>
        </p:txBody>
      </p:sp>
      <p:sp>
        <p:nvSpPr>
          <p:cNvPr id="1744" name="Google Shape;1744;p54"/>
          <p:cNvSpPr txBox="1"/>
          <p:nvPr/>
        </p:nvSpPr>
        <p:spPr>
          <a:xfrm>
            <a:off x="4798763" y="2031434"/>
            <a:ext cx="14709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6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لینکدین</a:t>
            </a:r>
            <a:endParaRPr sz="2600" b="1" dirty="0">
              <a:solidFill>
                <a:schemeClr val="accent6"/>
              </a:solidFill>
              <a:latin typeface="Caveat"/>
              <a:ea typeface="Caveat"/>
              <a:cs typeface="B Nazanin" panose="00000400000000000000" pitchFamily="2" charset="-78"/>
              <a:sym typeface="Caveat"/>
            </a:endParaRPr>
          </a:p>
        </p:txBody>
      </p:sp>
      <p:sp>
        <p:nvSpPr>
          <p:cNvPr id="1745" name="Google Shape;1745;p54"/>
          <p:cNvSpPr txBox="1"/>
          <p:nvPr/>
        </p:nvSpPr>
        <p:spPr>
          <a:xfrm>
            <a:off x="6707792" y="2031434"/>
            <a:ext cx="14709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6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یوتوب</a:t>
            </a:r>
            <a:endParaRPr sz="2600" b="1" dirty="0">
              <a:solidFill>
                <a:schemeClr val="accent6"/>
              </a:solidFill>
              <a:latin typeface="Caveat"/>
              <a:ea typeface="Caveat"/>
              <a:cs typeface="B Nazanin" panose="00000400000000000000" pitchFamily="2" charset="-78"/>
              <a:sym typeface="Caveat"/>
            </a:endParaRPr>
          </a:p>
        </p:txBody>
      </p:sp>
      <p:cxnSp>
        <p:nvCxnSpPr>
          <p:cNvPr id="1746" name="Google Shape;1746;p54"/>
          <p:cNvCxnSpPr>
            <a:stCxn id="1731" idx="4"/>
            <a:endCxn id="1743" idx="0"/>
          </p:cNvCxnSpPr>
          <p:nvPr/>
        </p:nvCxnSpPr>
        <p:spPr>
          <a:xfrm>
            <a:off x="3625180" y="1826948"/>
            <a:ext cx="0" cy="2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7" name="Google Shape;1747;p54"/>
          <p:cNvCxnSpPr>
            <a:stCxn id="1732" idx="4"/>
            <a:endCxn id="1744" idx="0"/>
          </p:cNvCxnSpPr>
          <p:nvPr/>
        </p:nvCxnSpPr>
        <p:spPr>
          <a:xfrm>
            <a:off x="5534210" y="1826948"/>
            <a:ext cx="0" cy="2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8" name="Google Shape;1748;p54"/>
          <p:cNvCxnSpPr>
            <a:stCxn id="1733" idx="4"/>
            <a:endCxn id="1745" idx="0"/>
          </p:cNvCxnSpPr>
          <p:nvPr/>
        </p:nvCxnSpPr>
        <p:spPr>
          <a:xfrm>
            <a:off x="7443238" y="1826948"/>
            <a:ext cx="4" cy="20448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4" name="Google Shape;2214;p61"/>
          <p:cNvCxnSpPr>
            <a:stCxn id="2215" idx="3"/>
            <a:endCxn id="2216" idx="1"/>
          </p:cNvCxnSpPr>
          <p:nvPr/>
        </p:nvCxnSpPr>
        <p:spPr>
          <a:xfrm rot="10800000" flipH="1">
            <a:off x="1887271" y="1965137"/>
            <a:ext cx="456900" cy="762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7" name="Google Shape;2217;p61"/>
          <p:cNvCxnSpPr>
            <a:stCxn id="2218" idx="3"/>
            <a:endCxn id="2219" idx="1"/>
          </p:cNvCxnSpPr>
          <p:nvPr/>
        </p:nvCxnSpPr>
        <p:spPr>
          <a:xfrm>
            <a:off x="3517790" y="1965137"/>
            <a:ext cx="450300" cy="76200"/>
          </a:xfrm>
          <a:prstGeom prst="curvedConnector3">
            <a:avLst>
              <a:gd name="adj1" fmla="val 500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0" name="Google Shape;2220;p61"/>
          <p:cNvCxnSpPr>
            <a:stCxn id="2221" idx="3"/>
            <a:endCxn id="2222" idx="1"/>
          </p:cNvCxnSpPr>
          <p:nvPr/>
        </p:nvCxnSpPr>
        <p:spPr>
          <a:xfrm rot="10800000" flipH="1">
            <a:off x="5148309" y="1965137"/>
            <a:ext cx="444000" cy="76200"/>
          </a:xfrm>
          <a:prstGeom prst="curved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3" name="Google Shape;2223;p61"/>
          <p:cNvCxnSpPr>
            <a:stCxn id="2224" idx="3"/>
            <a:endCxn id="2225" idx="1"/>
          </p:cNvCxnSpPr>
          <p:nvPr/>
        </p:nvCxnSpPr>
        <p:spPr>
          <a:xfrm>
            <a:off x="6770021" y="1965137"/>
            <a:ext cx="446400" cy="762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6" name="Google Shape;2226;p61"/>
          <p:cNvSpPr txBox="1"/>
          <p:nvPr/>
        </p:nvSpPr>
        <p:spPr>
          <a:xfrm>
            <a:off x="1323700" y="2831513"/>
            <a:ext cx="1291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3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قارچ شناسی قابل ویرایش می باشد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27" name="Google Shape;2227;p61"/>
          <p:cNvSpPr txBox="1"/>
          <p:nvPr/>
        </p:nvSpPr>
        <p:spPr>
          <a:xfrm>
            <a:off x="1323700" y="2602216"/>
            <a:ext cx="12912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>
                <a:solidFill>
                  <a:schemeClr val="lt2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عنوان</a:t>
            </a:r>
            <a:endParaRPr sz="2400" b="1" dirty="0">
              <a:solidFill>
                <a:schemeClr val="lt2"/>
              </a:solidFill>
              <a:latin typeface="Caveat"/>
              <a:ea typeface="Caveat"/>
              <a:cs typeface="B Nazanin" panose="00000400000000000000" pitchFamily="2" charset="-78"/>
              <a:sym typeface="Caveat"/>
            </a:endParaRPr>
          </a:p>
        </p:txBody>
      </p:sp>
      <p:sp>
        <p:nvSpPr>
          <p:cNvPr id="2228" name="Google Shape;2228;p61"/>
          <p:cNvSpPr txBox="1"/>
          <p:nvPr/>
        </p:nvSpPr>
        <p:spPr>
          <a:xfrm>
            <a:off x="1323703" y="3602583"/>
            <a:ext cx="1291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400" b="1" dirty="0">
                <a:solidFill>
                  <a:schemeClr val="lt2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عنوان</a:t>
            </a:r>
          </a:p>
        </p:txBody>
      </p:sp>
      <p:sp>
        <p:nvSpPr>
          <p:cNvPr id="2229" name="Google Shape;2229;p61"/>
          <p:cNvSpPr txBox="1"/>
          <p:nvPr/>
        </p:nvSpPr>
        <p:spPr>
          <a:xfrm>
            <a:off x="2701875" y="2597600"/>
            <a:ext cx="56985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24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مشترکین جدید از سایت های شبکه های اجتماعی</a:t>
            </a:r>
            <a:endParaRPr sz="2400" b="1" dirty="0">
              <a:solidFill>
                <a:schemeClr val="accent6"/>
              </a:solidFill>
              <a:latin typeface="Caveat"/>
              <a:ea typeface="Caveat"/>
              <a:cs typeface="B Nazanin" panose="00000400000000000000" pitchFamily="2" charset="-78"/>
              <a:sym typeface="Caveat"/>
            </a:endParaRPr>
          </a:p>
        </p:txBody>
      </p:sp>
      <p:sp>
        <p:nvSpPr>
          <p:cNvPr id="2230" name="Google Shape;2230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نمای کلی </a:t>
            </a:r>
            <a:r>
              <a:rPr lang="en-US" dirty="0">
                <a:cs typeface="B Nazanin" panose="00000400000000000000" pitchFamily="2" charset="-78"/>
              </a:rPr>
              <a:t>(KPI)</a:t>
            </a:r>
            <a:r>
              <a:rPr lang="fa-IR" dirty="0">
                <a:cs typeface="B Nazanin" panose="00000400000000000000" pitchFamily="2" charset="-78"/>
              </a:rPr>
              <a:t>گزینه 1</a:t>
            </a:r>
            <a:r>
              <a:rPr lang="en-US" dirty="0">
                <a:cs typeface="B Nazanin" panose="00000400000000000000" pitchFamily="2" charset="-78"/>
              </a:rPr>
              <a:t> 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31" name="Google Shape;2231;p61"/>
          <p:cNvSpPr txBox="1"/>
          <p:nvPr/>
        </p:nvSpPr>
        <p:spPr>
          <a:xfrm>
            <a:off x="816900" y="4370701"/>
            <a:ext cx="75102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32" name="Google Shape;2232;p61"/>
          <p:cNvSpPr txBox="1"/>
          <p:nvPr/>
        </p:nvSpPr>
        <p:spPr>
          <a:xfrm>
            <a:off x="1323700" y="3831852"/>
            <a:ext cx="1291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3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قالب پاورپوینت قارچ شناسی قابل ویرایش می باشد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33" name="Google Shape;2233;p61"/>
          <p:cNvSpPr/>
          <p:nvPr/>
        </p:nvSpPr>
        <p:spPr>
          <a:xfrm>
            <a:off x="720010" y="3673144"/>
            <a:ext cx="572700" cy="572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sp>
        <p:nvSpPr>
          <p:cNvPr id="2234" name="Google Shape;2234;p61"/>
          <p:cNvSpPr/>
          <p:nvPr/>
        </p:nvSpPr>
        <p:spPr>
          <a:xfrm>
            <a:off x="719996" y="267178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ebas Neue"/>
              <a:ea typeface="Bebas Neue"/>
              <a:cs typeface="B Nazanin" panose="00000400000000000000" pitchFamily="2" charset="-78"/>
              <a:sym typeface="Bebas Neue"/>
            </a:endParaRPr>
          </a:p>
        </p:txBody>
      </p:sp>
      <p:grpSp>
        <p:nvGrpSpPr>
          <p:cNvPr id="2235" name="Google Shape;2235;p61"/>
          <p:cNvGrpSpPr/>
          <p:nvPr/>
        </p:nvGrpSpPr>
        <p:grpSpPr>
          <a:xfrm>
            <a:off x="859199" y="3812320"/>
            <a:ext cx="294336" cy="294336"/>
            <a:chOff x="1323129" y="2571761"/>
            <a:chExt cx="417024" cy="417024"/>
          </a:xfrm>
        </p:grpSpPr>
        <p:sp>
          <p:nvSpPr>
            <p:cNvPr id="2236" name="Google Shape;2236;p61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240" name="Google Shape;2240;p61"/>
          <p:cNvGrpSpPr/>
          <p:nvPr/>
        </p:nvGrpSpPr>
        <p:grpSpPr>
          <a:xfrm>
            <a:off x="862153" y="2813928"/>
            <a:ext cx="288398" cy="288398"/>
            <a:chOff x="2038375" y="3798025"/>
            <a:chExt cx="841792" cy="841792"/>
          </a:xfrm>
        </p:grpSpPr>
        <p:sp>
          <p:nvSpPr>
            <p:cNvPr id="2241" name="Google Shape;2241;p61"/>
            <p:cNvSpPr/>
            <p:nvPr/>
          </p:nvSpPr>
          <p:spPr>
            <a:xfrm>
              <a:off x="2186646" y="3907135"/>
              <a:ext cx="545341" cy="623694"/>
            </a:xfrm>
            <a:custGeom>
              <a:avLst/>
              <a:gdLst/>
              <a:ahLst/>
              <a:cxnLst/>
              <a:rect l="l" t="t" r="r" b="b"/>
              <a:pathLst>
                <a:path w="182541" h="208768" extrusionOk="0">
                  <a:moveTo>
                    <a:pt x="124804" y="12232"/>
                  </a:moveTo>
                  <a:cubicBezTo>
                    <a:pt x="127609" y="36012"/>
                    <a:pt x="146529" y="54932"/>
                    <a:pt x="170308" y="57737"/>
                  </a:cubicBezTo>
                  <a:lnTo>
                    <a:pt x="170308" y="78353"/>
                  </a:lnTo>
                  <a:cubicBezTo>
                    <a:pt x="157261" y="77276"/>
                    <a:pt x="144865" y="72710"/>
                    <a:pt x="134166" y="65011"/>
                  </a:cubicBezTo>
                  <a:cubicBezTo>
                    <a:pt x="133084" y="64247"/>
                    <a:pt x="131821" y="63855"/>
                    <a:pt x="130560" y="63855"/>
                  </a:cubicBezTo>
                  <a:cubicBezTo>
                    <a:pt x="129615" y="63855"/>
                    <a:pt x="128671" y="64075"/>
                    <a:pt x="127805" y="64522"/>
                  </a:cubicBezTo>
                  <a:cubicBezTo>
                    <a:pt x="125750" y="65566"/>
                    <a:pt x="124478" y="67686"/>
                    <a:pt x="124478" y="69970"/>
                  </a:cubicBezTo>
                  <a:lnTo>
                    <a:pt x="124478" y="140429"/>
                  </a:lnTo>
                  <a:cubicBezTo>
                    <a:pt x="124478" y="171352"/>
                    <a:pt x="99295" y="196535"/>
                    <a:pt x="68339" y="196535"/>
                  </a:cubicBezTo>
                  <a:cubicBezTo>
                    <a:pt x="37383" y="196535"/>
                    <a:pt x="12233" y="171352"/>
                    <a:pt x="12233" y="140429"/>
                  </a:cubicBezTo>
                  <a:cubicBezTo>
                    <a:pt x="12233" y="111527"/>
                    <a:pt x="34153" y="87682"/>
                    <a:pt x="62239" y="84616"/>
                  </a:cubicBezTo>
                  <a:lnTo>
                    <a:pt x="62239" y="105330"/>
                  </a:lnTo>
                  <a:cubicBezTo>
                    <a:pt x="45505" y="108265"/>
                    <a:pt x="32751" y="122879"/>
                    <a:pt x="32751" y="140429"/>
                  </a:cubicBezTo>
                  <a:cubicBezTo>
                    <a:pt x="32751" y="160033"/>
                    <a:pt x="48702" y="176017"/>
                    <a:pt x="68339" y="176017"/>
                  </a:cubicBezTo>
                  <a:cubicBezTo>
                    <a:pt x="87976" y="176017"/>
                    <a:pt x="103927" y="160033"/>
                    <a:pt x="103927" y="140429"/>
                  </a:cubicBezTo>
                  <a:lnTo>
                    <a:pt x="103927" y="12232"/>
                  </a:lnTo>
                  <a:close/>
                  <a:moveTo>
                    <a:pt x="97827" y="0"/>
                  </a:moveTo>
                  <a:cubicBezTo>
                    <a:pt x="94435" y="0"/>
                    <a:pt x="91695" y="2740"/>
                    <a:pt x="91695" y="6133"/>
                  </a:cubicBezTo>
                  <a:lnTo>
                    <a:pt x="91695" y="140429"/>
                  </a:lnTo>
                  <a:cubicBezTo>
                    <a:pt x="91695" y="153313"/>
                    <a:pt x="81224" y="163784"/>
                    <a:pt x="68339" y="163784"/>
                  </a:cubicBezTo>
                  <a:cubicBezTo>
                    <a:pt x="55454" y="163784"/>
                    <a:pt x="44983" y="153313"/>
                    <a:pt x="44983" y="140429"/>
                  </a:cubicBezTo>
                  <a:cubicBezTo>
                    <a:pt x="44983" y="127544"/>
                    <a:pt x="55454" y="117040"/>
                    <a:pt x="68339" y="117040"/>
                  </a:cubicBezTo>
                  <a:cubicBezTo>
                    <a:pt x="71731" y="117040"/>
                    <a:pt x="74471" y="114300"/>
                    <a:pt x="74471" y="110940"/>
                  </a:cubicBezTo>
                  <a:lnTo>
                    <a:pt x="74471" y="78190"/>
                  </a:lnTo>
                  <a:cubicBezTo>
                    <a:pt x="74471" y="74797"/>
                    <a:pt x="71731" y="72057"/>
                    <a:pt x="68339" y="72057"/>
                  </a:cubicBezTo>
                  <a:cubicBezTo>
                    <a:pt x="30663" y="72057"/>
                    <a:pt x="0" y="102720"/>
                    <a:pt x="0" y="140429"/>
                  </a:cubicBezTo>
                  <a:cubicBezTo>
                    <a:pt x="0" y="178104"/>
                    <a:pt x="30663" y="208767"/>
                    <a:pt x="68339" y="208767"/>
                  </a:cubicBezTo>
                  <a:cubicBezTo>
                    <a:pt x="106047" y="208767"/>
                    <a:pt x="136710" y="178104"/>
                    <a:pt x="136710" y="140429"/>
                  </a:cubicBezTo>
                  <a:lnTo>
                    <a:pt x="136710" y="80963"/>
                  </a:lnTo>
                  <a:cubicBezTo>
                    <a:pt x="148877" y="87454"/>
                    <a:pt x="162414" y="90846"/>
                    <a:pt x="176441" y="90846"/>
                  </a:cubicBezTo>
                  <a:cubicBezTo>
                    <a:pt x="179801" y="90846"/>
                    <a:pt x="182541" y="88106"/>
                    <a:pt x="182541" y="84746"/>
                  </a:cubicBezTo>
                  <a:lnTo>
                    <a:pt x="182541" y="51963"/>
                  </a:lnTo>
                  <a:cubicBezTo>
                    <a:pt x="182541" y="48604"/>
                    <a:pt x="179801" y="45864"/>
                    <a:pt x="176441" y="45864"/>
                  </a:cubicBezTo>
                  <a:cubicBezTo>
                    <a:pt x="154520" y="45864"/>
                    <a:pt x="136710" y="28020"/>
                    <a:pt x="136710" y="6133"/>
                  </a:cubicBezTo>
                  <a:cubicBezTo>
                    <a:pt x="136710" y="2740"/>
                    <a:pt x="133970" y="0"/>
                    <a:pt x="130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2038375" y="3798025"/>
              <a:ext cx="841792" cy="841792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243" name="Google Shape;2243;p61"/>
          <p:cNvSpPr/>
          <p:nvPr/>
        </p:nvSpPr>
        <p:spPr>
          <a:xfrm>
            <a:off x="720000" y="1699787"/>
            <a:ext cx="1189500" cy="683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216" name="Google Shape;2216;p61"/>
          <p:cNvSpPr/>
          <p:nvPr/>
        </p:nvSpPr>
        <p:spPr>
          <a:xfrm>
            <a:off x="2344096" y="1623587"/>
            <a:ext cx="1189500" cy="683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219" name="Google Shape;2219;p61"/>
          <p:cNvSpPr/>
          <p:nvPr/>
        </p:nvSpPr>
        <p:spPr>
          <a:xfrm>
            <a:off x="3968193" y="1699787"/>
            <a:ext cx="1189500" cy="683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222" name="Google Shape;2222;p61"/>
          <p:cNvSpPr/>
          <p:nvPr/>
        </p:nvSpPr>
        <p:spPr>
          <a:xfrm>
            <a:off x="5592289" y="1623587"/>
            <a:ext cx="1189500" cy="683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225" name="Google Shape;2225;p61"/>
          <p:cNvSpPr/>
          <p:nvPr/>
        </p:nvSpPr>
        <p:spPr>
          <a:xfrm>
            <a:off x="7216385" y="1699787"/>
            <a:ext cx="1189500" cy="683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215" name="Google Shape;2215;p61"/>
          <p:cNvSpPr txBox="1"/>
          <p:nvPr/>
        </p:nvSpPr>
        <p:spPr>
          <a:xfrm>
            <a:off x="1127071" y="1822187"/>
            <a:ext cx="760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5,408 فالوور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18" name="Google Shape;2218;p61"/>
          <p:cNvSpPr txBox="1"/>
          <p:nvPr/>
        </p:nvSpPr>
        <p:spPr>
          <a:xfrm>
            <a:off x="2757590" y="1745987"/>
            <a:ext cx="760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5,408 فالوور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21" name="Google Shape;2221;p61"/>
          <p:cNvSpPr txBox="1"/>
          <p:nvPr/>
        </p:nvSpPr>
        <p:spPr>
          <a:xfrm>
            <a:off x="4388109" y="1822187"/>
            <a:ext cx="760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5,608 بازدید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24" name="Google Shape;2224;p61"/>
          <p:cNvSpPr txBox="1"/>
          <p:nvPr/>
        </p:nvSpPr>
        <p:spPr>
          <a:xfrm>
            <a:off x="6009821" y="1745987"/>
            <a:ext cx="760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608 دنبال کننده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sp>
        <p:nvSpPr>
          <p:cNvPr id="2244" name="Google Shape;2244;p61"/>
          <p:cNvSpPr txBox="1"/>
          <p:nvPr/>
        </p:nvSpPr>
        <p:spPr>
          <a:xfrm>
            <a:off x="7640340" y="1822187"/>
            <a:ext cx="760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ctr" anchorCtr="0">
            <a:noAutofit/>
          </a:bodyPr>
          <a:lstStyle/>
          <a:p>
            <a:pPr lvl="0" algn="r" rtl="1"/>
            <a:r>
              <a:rPr lang="fa-IR" sz="1200" b="1" dirty="0">
                <a:solidFill>
                  <a:schemeClr val="lt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rPr>
              <a:t>5608 لایک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B Nazanin" panose="00000400000000000000" pitchFamily="2" charset="-78"/>
              <a:sym typeface="Roboto"/>
            </a:endParaRPr>
          </a:p>
        </p:txBody>
      </p:sp>
      <p:grpSp>
        <p:nvGrpSpPr>
          <p:cNvPr id="2245" name="Google Shape;2245;p61"/>
          <p:cNvGrpSpPr/>
          <p:nvPr/>
        </p:nvGrpSpPr>
        <p:grpSpPr>
          <a:xfrm>
            <a:off x="774421" y="1939332"/>
            <a:ext cx="290124" cy="204010"/>
            <a:chOff x="3476576" y="2633631"/>
            <a:chExt cx="417024" cy="293244"/>
          </a:xfrm>
        </p:grpSpPr>
        <p:sp>
          <p:nvSpPr>
            <p:cNvPr id="2246" name="Google Shape;2246;p61"/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248" name="Google Shape;2248;p61"/>
          <p:cNvSpPr/>
          <p:nvPr/>
        </p:nvSpPr>
        <p:spPr>
          <a:xfrm>
            <a:off x="2411748" y="1820067"/>
            <a:ext cx="290139" cy="290139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249" name="Google Shape;2249;p61"/>
          <p:cNvGrpSpPr/>
          <p:nvPr/>
        </p:nvGrpSpPr>
        <p:grpSpPr>
          <a:xfrm>
            <a:off x="4039905" y="1896275"/>
            <a:ext cx="290153" cy="290124"/>
            <a:chOff x="812101" y="2571761"/>
            <a:chExt cx="417066" cy="417024"/>
          </a:xfrm>
        </p:grpSpPr>
        <p:sp>
          <p:nvSpPr>
            <p:cNvPr id="2250" name="Google Shape;2250;p61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254" name="Google Shape;2254;p61"/>
          <p:cNvGrpSpPr/>
          <p:nvPr/>
        </p:nvGrpSpPr>
        <p:grpSpPr>
          <a:xfrm>
            <a:off x="5668076" y="1820075"/>
            <a:ext cx="290124" cy="290124"/>
            <a:chOff x="1323129" y="2571761"/>
            <a:chExt cx="417024" cy="417024"/>
          </a:xfrm>
        </p:grpSpPr>
        <p:sp>
          <p:nvSpPr>
            <p:cNvPr id="2255" name="Google Shape;2255;p61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259" name="Google Shape;2259;p61"/>
          <p:cNvGrpSpPr/>
          <p:nvPr/>
        </p:nvGrpSpPr>
        <p:grpSpPr>
          <a:xfrm>
            <a:off x="7296219" y="1899200"/>
            <a:ext cx="284273" cy="284273"/>
            <a:chOff x="2038375" y="3798025"/>
            <a:chExt cx="841792" cy="841792"/>
          </a:xfrm>
        </p:grpSpPr>
        <p:sp>
          <p:nvSpPr>
            <p:cNvPr id="2260" name="Google Shape;2260;p61"/>
            <p:cNvSpPr/>
            <p:nvPr/>
          </p:nvSpPr>
          <p:spPr>
            <a:xfrm>
              <a:off x="2186646" y="3907135"/>
              <a:ext cx="545341" cy="623694"/>
            </a:xfrm>
            <a:custGeom>
              <a:avLst/>
              <a:gdLst/>
              <a:ahLst/>
              <a:cxnLst/>
              <a:rect l="l" t="t" r="r" b="b"/>
              <a:pathLst>
                <a:path w="182541" h="208768" extrusionOk="0">
                  <a:moveTo>
                    <a:pt x="124804" y="12232"/>
                  </a:moveTo>
                  <a:cubicBezTo>
                    <a:pt x="127609" y="36012"/>
                    <a:pt x="146529" y="54932"/>
                    <a:pt x="170308" y="57737"/>
                  </a:cubicBezTo>
                  <a:lnTo>
                    <a:pt x="170308" y="78353"/>
                  </a:lnTo>
                  <a:cubicBezTo>
                    <a:pt x="157261" y="77276"/>
                    <a:pt x="144865" y="72710"/>
                    <a:pt x="134166" y="65011"/>
                  </a:cubicBezTo>
                  <a:cubicBezTo>
                    <a:pt x="133084" y="64247"/>
                    <a:pt x="131821" y="63855"/>
                    <a:pt x="130560" y="63855"/>
                  </a:cubicBezTo>
                  <a:cubicBezTo>
                    <a:pt x="129615" y="63855"/>
                    <a:pt x="128671" y="64075"/>
                    <a:pt x="127805" y="64522"/>
                  </a:cubicBezTo>
                  <a:cubicBezTo>
                    <a:pt x="125750" y="65566"/>
                    <a:pt x="124478" y="67686"/>
                    <a:pt x="124478" y="69970"/>
                  </a:cubicBezTo>
                  <a:lnTo>
                    <a:pt x="124478" y="140429"/>
                  </a:lnTo>
                  <a:cubicBezTo>
                    <a:pt x="124478" y="171352"/>
                    <a:pt x="99295" y="196535"/>
                    <a:pt x="68339" y="196535"/>
                  </a:cubicBezTo>
                  <a:cubicBezTo>
                    <a:pt x="37383" y="196535"/>
                    <a:pt x="12233" y="171352"/>
                    <a:pt x="12233" y="140429"/>
                  </a:cubicBezTo>
                  <a:cubicBezTo>
                    <a:pt x="12233" y="111527"/>
                    <a:pt x="34153" y="87682"/>
                    <a:pt x="62239" y="84616"/>
                  </a:cubicBezTo>
                  <a:lnTo>
                    <a:pt x="62239" y="105330"/>
                  </a:lnTo>
                  <a:cubicBezTo>
                    <a:pt x="45505" y="108265"/>
                    <a:pt x="32751" y="122879"/>
                    <a:pt x="32751" y="140429"/>
                  </a:cubicBezTo>
                  <a:cubicBezTo>
                    <a:pt x="32751" y="160033"/>
                    <a:pt x="48702" y="176017"/>
                    <a:pt x="68339" y="176017"/>
                  </a:cubicBezTo>
                  <a:cubicBezTo>
                    <a:pt x="87976" y="176017"/>
                    <a:pt x="103927" y="160033"/>
                    <a:pt x="103927" y="140429"/>
                  </a:cubicBezTo>
                  <a:lnTo>
                    <a:pt x="103927" y="12232"/>
                  </a:lnTo>
                  <a:close/>
                  <a:moveTo>
                    <a:pt x="97827" y="0"/>
                  </a:moveTo>
                  <a:cubicBezTo>
                    <a:pt x="94435" y="0"/>
                    <a:pt x="91695" y="2740"/>
                    <a:pt x="91695" y="6133"/>
                  </a:cubicBezTo>
                  <a:lnTo>
                    <a:pt x="91695" y="140429"/>
                  </a:lnTo>
                  <a:cubicBezTo>
                    <a:pt x="91695" y="153313"/>
                    <a:pt x="81224" y="163784"/>
                    <a:pt x="68339" y="163784"/>
                  </a:cubicBezTo>
                  <a:cubicBezTo>
                    <a:pt x="55454" y="163784"/>
                    <a:pt x="44983" y="153313"/>
                    <a:pt x="44983" y="140429"/>
                  </a:cubicBezTo>
                  <a:cubicBezTo>
                    <a:pt x="44983" y="127544"/>
                    <a:pt x="55454" y="117040"/>
                    <a:pt x="68339" y="117040"/>
                  </a:cubicBezTo>
                  <a:cubicBezTo>
                    <a:pt x="71731" y="117040"/>
                    <a:pt x="74471" y="114300"/>
                    <a:pt x="74471" y="110940"/>
                  </a:cubicBezTo>
                  <a:lnTo>
                    <a:pt x="74471" y="78190"/>
                  </a:lnTo>
                  <a:cubicBezTo>
                    <a:pt x="74471" y="74797"/>
                    <a:pt x="71731" y="72057"/>
                    <a:pt x="68339" y="72057"/>
                  </a:cubicBezTo>
                  <a:cubicBezTo>
                    <a:pt x="30663" y="72057"/>
                    <a:pt x="0" y="102720"/>
                    <a:pt x="0" y="140429"/>
                  </a:cubicBezTo>
                  <a:cubicBezTo>
                    <a:pt x="0" y="178104"/>
                    <a:pt x="30663" y="208767"/>
                    <a:pt x="68339" y="208767"/>
                  </a:cubicBezTo>
                  <a:cubicBezTo>
                    <a:pt x="106047" y="208767"/>
                    <a:pt x="136710" y="178104"/>
                    <a:pt x="136710" y="140429"/>
                  </a:cubicBezTo>
                  <a:lnTo>
                    <a:pt x="136710" y="80963"/>
                  </a:lnTo>
                  <a:cubicBezTo>
                    <a:pt x="148877" y="87454"/>
                    <a:pt x="162414" y="90846"/>
                    <a:pt x="176441" y="90846"/>
                  </a:cubicBezTo>
                  <a:cubicBezTo>
                    <a:pt x="179801" y="90846"/>
                    <a:pt x="182541" y="88106"/>
                    <a:pt x="182541" y="84746"/>
                  </a:cubicBezTo>
                  <a:lnTo>
                    <a:pt x="182541" y="51963"/>
                  </a:lnTo>
                  <a:cubicBezTo>
                    <a:pt x="182541" y="48604"/>
                    <a:pt x="179801" y="45864"/>
                    <a:pt x="176441" y="45864"/>
                  </a:cubicBezTo>
                  <a:cubicBezTo>
                    <a:pt x="154520" y="45864"/>
                    <a:pt x="136710" y="28020"/>
                    <a:pt x="136710" y="6133"/>
                  </a:cubicBezTo>
                  <a:cubicBezTo>
                    <a:pt x="136710" y="2740"/>
                    <a:pt x="133970" y="0"/>
                    <a:pt x="130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2038375" y="3798025"/>
              <a:ext cx="841792" cy="841792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262" name="Google Shape;2262;p61"/>
          <p:cNvSpPr txBox="1"/>
          <p:nvPr/>
        </p:nvSpPr>
        <p:spPr>
          <a:xfrm>
            <a:off x="632330" y="1032246"/>
            <a:ext cx="779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400" b="1" dirty="0">
                <a:solidFill>
                  <a:schemeClr val="accent6"/>
                </a:solidFill>
                <a:latin typeface="Caveat"/>
                <a:ea typeface="Caveat"/>
                <a:cs typeface="B Nazanin" panose="00000400000000000000" pitchFamily="2" charset="-78"/>
                <a:sym typeface="Caveat"/>
              </a:rPr>
              <a:t>مشارکت در رسانه های اجتماعی</a:t>
            </a:r>
            <a:endParaRPr sz="2400" b="1" dirty="0">
              <a:solidFill>
                <a:schemeClr val="accent6"/>
              </a:solidFill>
              <a:latin typeface="Caveat"/>
              <a:ea typeface="Caveat"/>
              <a:cs typeface="B Nazanin" panose="00000400000000000000" pitchFamily="2" charset="-78"/>
              <a:sym typeface="Caveat"/>
            </a:endParaRPr>
          </a:p>
        </p:txBody>
      </p:sp>
      <p:pic>
        <p:nvPicPr>
          <p:cNvPr id="2263" name="Google Shape;2263;p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900" y="2962043"/>
            <a:ext cx="5785624" cy="1408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65"/>
          <p:cNvSpPr/>
          <p:nvPr/>
        </p:nvSpPr>
        <p:spPr>
          <a:xfrm rot="2170401">
            <a:off x="5738494" y="1391036"/>
            <a:ext cx="2110066" cy="1529107"/>
          </a:xfrm>
          <a:custGeom>
            <a:avLst/>
            <a:gdLst/>
            <a:ahLst/>
            <a:cxnLst/>
            <a:rect l="l" t="t" r="r" b="b"/>
            <a:pathLst>
              <a:path w="66627" h="48285" extrusionOk="0">
                <a:moveTo>
                  <a:pt x="36089" y="1"/>
                </a:moveTo>
                <a:cubicBezTo>
                  <a:pt x="17443" y="1"/>
                  <a:pt x="0" y="12851"/>
                  <a:pt x="17419" y="37061"/>
                </a:cubicBezTo>
                <a:cubicBezTo>
                  <a:pt x="23255" y="43931"/>
                  <a:pt x="32949" y="48284"/>
                  <a:pt x="42302" y="48284"/>
                </a:cubicBezTo>
                <a:cubicBezTo>
                  <a:pt x="47724" y="48284"/>
                  <a:pt x="53032" y="46821"/>
                  <a:pt x="57407" y="43538"/>
                </a:cubicBezTo>
                <a:cubicBezTo>
                  <a:pt x="64156" y="37528"/>
                  <a:pt x="66626" y="26967"/>
                  <a:pt x="65187" y="18195"/>
                </a:cubicBezTo>
                <a:cubicBezTo>
                  <a:pt x="61933" y="5911"/>
                  <a:pt x="48734" y="1"/>
                  <a:pt x="360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45" name="Google Shape;2545;p65"/>
          <p:cNvSpPr/>
          <p:nvPr/>
        </p:nvSpPr>
        <p:spPr>
          <a:xfrm flipH="1">
            <a:off x="1156702" y="1327568"/>
            <a:ext cx="1938442" cy="1656028"/>
          </a:xfrm>
          <a:custGeom>
            <a:avLst/>
            <a:gdLst/>
            <a:ahLst/>
            <a:cxnLst/>
            <a:rect l="l" t="t" r="r" b="b"/>
            <a:pathLst>
              <a:path w="115024" h="98266" extrusionOk="0">
                <a:moveTo>
                  <a:pt x="85635" y="1"/>
                </a:moveTo>
                <a:cubicBezTo>
                  <a:pt x="69984" y="1"/>
                  <a:pt x="53933" y="10063"/>
                  <a:pt x="41914" y="18511"/>
                </a:cubicBezTo>
                <a:cubicBezTo>
                  <a:pt x="30555" y="26524"/>
                  <a:pt x="19313" y="35238"/>
                  <a:pt x="11573" y="46790"/>
                </a:cubicBezTo>
                <a:cubicBezTo>
                  <a:pt x="3832" y="58343"/>
                  <a:pt x="0" y="73300"/>
                  <a:pt x="4571" y="86428"/>
                </a:cubicBezTo>
                <a:cubicBezTo>
                  <a:pt x="6639" y="92338"/>
                  <a:pt x="11531" y="98266"/>
                  <a:pt x="17631" y="98266"/>
                </a:cubicBezTo>
                <a:cubicBezTo>
                  <a:pt x="17955" y="98266"/>
                  <a:pt x="18283" y="98249"/>
                  <a:pt x="18613" y="98215"/>
                </a:cubicBezTo>
                <a:cubicBezTo>
                  <a:pt x="20733" y="98001"/>
                  <a:pt x="22698" y="97086"/>
                  <a:pt x="24584" y="96114"/>
                </a:cubicBezTo>
                <a:cubicBezTo>
                  <a:pt x="46095" y="84950"/>
                  <a:pt x="62510" y="63964"/>
                  <a:pt x="86005" y="57993"/>
                </a:cubicBezTo>
                <a:cubicBezTo>
                  <a:pt x="90362" y="56885"/>
                  <a:pt x="94971" y="56301"/>
                  <a:pt x="98842" y="54026"/>
                </a:cubicBezTo>
                <a:cubicBezTo>
                  <a:pt x="103237" y="51419"/>
                  <a:pt x="106155" y="46946"/>
                  <a:pt x="108683" y="42512"/>
                </a:cubicBezTo>
                <a:cubicBezTo>
                  <a:pt x="111503" y="37513"/>
                  <a:pt x="114110" y="32184"/>
                  <a:pt x="114440" y="26466"/>
                </a:cubicBezTo>
                <a:cubicBezTo>
                  <a:pt x="115024" y="16858"/>
                  <a:pt x="108683" y="7581"/>
                  <a:pt x="100048" y="3302"/>
                </a:cubicBezTo>
                <a:cubicBezTo>
                  <a:pt x="95373" y="983"/>
                  <a:pt x="90523" y="1"/>
                  <a:pt x="85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2546" name="Google Shape;2546;p65"/>
          <p:cNvPicPr preferRelativeResize="0"/>
          <p:nvPr/>
        </p:nvPicPr>
        <p:blipFill rotWithShape="1">
          <a:blip r:embed="rId3">
            <a:alphaModFix/>
          </a:blip>
          <a:srcRect l="33909" t="20962" r="31576" b="27253"/>
          <a:stretch/>
        </p:blipFill>
        <p:spPr>
          <a:xfrm>
            <a:off x="6151807" y="1375650"/>
            <a:ext cx="1608000" cy="160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47" name="Google Shape;2547;p65"/>
          <p:cNvPicPr preferRelativeResize="0"/>
          <p:nvPr/>
        </p:nvPicPr>
        <p:blipFill rotWithShape="1">
          <a:blip r:embed="rId4">
            <a:alphaModFix/>
          </a:blip>
          <a:srcRect l="8613" t="7471" r="45906" b="24292"/>
          <a:stretch/>
        </p:blipFill>
        <p:spPr>
          <a:xfrm>
            <a:off x="1384182" y="1375600"/>
            <a:ext cx="1608000" cy="160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48" name="Google Shape;2548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تیم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49" name="Google Shape;2549;p65"/>
          <p:cNvSpPr txBox="1">
            <a:spLocks noGrp="1"/>
          </p:cNvSpPr>
          <p:nvPr>
            <p:ph type="subTitle" idx="1"/>
          </p:nvPr>
        </p:nvSpPr>
        <p:spPr>
          <a:xfrm>
            <a:off x="5691757" y="3586025"/>
            <a:ext cx="2528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در اینجا می توانید کمی در مورد این شخص صحبت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50" name="Google Shape;2550;p65"/>
          <p:cNvSpPr txBox="1">
            <a:spLocks noGrp="1"/>
          </p:cNvSpPr>
          <p:nvPr>
            <p:ph type="subTitle" idx="2"/>
          </p:nvPr>
        </p:nvSpPr>
        <p:spPr>
          <a:xfrm>
            <a:off x="924143" y="3585925"/>
            <a:ext cx="2528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در اینجا می توانید کمی در مورد این شخص صحبت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51" name="Google Shape;2551;p65"/>
          <p:cNvSpPr txBox="1">
            <a:spLocks noGrp="1"/>
          </p:cNvSpPr>
          <p:nvPr>
            <p:ph type="subTitle" idx="3"/>
          </p:nvPr>
        </p:nvSpPr>
        <p:spPr>
          <a:xfrm>
            <a:off x="5691757" y="3341575"/>
            <a:ext cx="25281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کلی هریس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52" name="Google Shape;2552;p65"/>
          <p:cNvSpPr txBox="1">
            <a:spLocks noGrp="1"/>
          </p:cNvSpPr>
          <p:nvPr>
            <p:ph type="subTitle" idx="4"/>
          </p:nvPr>
        </p:nvSpPr>
        <p:spPr>
          <a:xfrm>
            <a:off x="924143" y="3341475"/>
            <a:ext cx="25281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تپه صوفیه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53" name="Google Shape;2553;p65"/>
          <p:cNvSpPr/>
          <p:nvPr/>
        </p:nvSpPr>
        <p:spPr>
          <a:xfrm rot="9894827">
            <a:off x="7893970" y="2879080"/>
            <a:ext cx="2751092" cy="2941102"/>
          </a:xfrm>
          <a:custGeom>
            <a:avLst/>
            <a:gdLst/>
            <a:ahLst/>
            <a:cxnLst/>
            <a:rect l="l" t="t" r="r" b="b"/>
            <a:pathLst>
              <a:path w="78362" h="83780" extrusionOk="0">
                <a:moveTo>
                  <a:pt x="31566" y="13723"/>
                </a:moveTo>
                <a:cubicBezTo>
                  <a:pt x="31683" y="13723"/>
                  <a:pt x="31800" y="13723"/>
                  <a:pt x="31917" y="13762"/>
                </a:cubicBezTo>
                <a:cubicBezTo>
                  <a:pt x="34270" y="15474"/>
                  <a:pt x="34795" y="17457"/>
                  <a:pt x="35437" y="19752"/>
                </a:cubicBezTo>
                <a:cubicBezTo>
                  <a:pt x="35981" y="21775"/>
                  <a:pt x="36623" y="24109"/>
                  <a:pt x="38665" y="26735"/>
                </a:cubicBezTo>
                <a:cubicBezTo>
                  <a:pt x="36896" y="27629"/>
                  <a:pt x="35009" y="28232"/>
                  <a:pt x="33083" y="28407"/>
                </a:cubicBezTo>
                <a:cubicBezTo>
                  <a:pt x="31119" y="28155"/>
                  <a:pt x="29602" y="27065"/>
                  <a:pt x="28668" y="25276"/>
                </a:cubicBezTo>
                <a:cubicBezTo>
                  <a:pt x="27346" y="22728"/>
                  <a:pt x="27443" y="18994"/>
                  <a:pt x="28921" y="16193"/>
                </a:cubicBezTo>
                <a:cubicBezTo>
                  <a:pt x="29427" y="15007"/>
                  <a:pt x="30419" y="13723"/>
                  <a:pt x="31566" y="13723"/>
                </a:cubicBezTo>
                <a:close/>
                <a:moveTo>
                  <a:pt x="69470" y="19397"/>
                </a:moveTo>
                <a:cubicBezTo>
                  <a:pt x="71446" y="19397"/>
                  <a:pt x="73566" y="19986"/>
                  <a:pt x="75522" y="21736"/>
                </a:cubicBezTo>
                <a:cubicBezTo>
                  <a:pt x="77934" y="25704"/>
                  <a:pt x="73558" y="29963"/>
                  <a:pt x="72157" y="31169"/>
                </a:cubicBezTo>
                <a:cubicBezTo>
                  <a:pt x="67762" y="35740"/>
                  <a:pt x="63269" y="38035"/>
                  <a:pt x="58640" y="38035"/>
                </a:cubicBezTo>
                <a:cubicBezTo>
                  <a:pt x="56462" y="38035"/>
                  <a:pt x="54244" y="37510"/>
                  <a:pt x="51988" y="36498"/>
                </a:cubicBezTo>
                <a:cubicBezTo>
                  <a:pt x="51988" y="36265"/>
                  <a:pt x="51988" y="36032"/>
                  <a:pt x="51988" y="35779"/>
                </a:cubicBezTo>
                <a:cubicBezTo>
                  <a:pt x="52766" y="29730"/>
                  <a:pt x="58815" y="22592"/>
                  <a:pt x="65214" y="20219"/>
                </a:cubicBezTo>
                <a:cubicBezTo>
                  <a:pt x="66441" y="19764"/>
                  <a:pt x="67910" y="19397"/>
                  <a:pt x="69470" y="19397"/>
                </a:cubicBezTo>
                <a:close/>
                <a:moveTo>
                  <a:pt x="39093" y="322"/>
                </a:moveTo>
                <a:cubicBezTo>
                  <a:pt x="42886" y="322"/>
                  <a:pt x="46212" y="1878"/>
                  <a:pt x="48351" y="4699"/>
                </a:cubicBezTo>
                <a:cubicBezTo>
                  <a:pt x="50880" y="8083"/>
                  <a:pt x="51094" y="12673"/>
                  <a:pt x="48915" y="16952"/>
                </a:cubicBezTo>
                <a:cubicBezTo>
                  <a:pt x="46893" y="20491"/>
                  <a:pt x="43275" y="24342"/>
                  <a:pt x="38977" y="26579"/>
                </a:cubicBezTo>
                <a:cubicBezTo>
                  <a:pt x="36915" y="23992"/>
                  <a:pt x="36293" y="21678"/>
                  <a:pt x="35748" y="19655"/>
                </a:cubicBezTo>
                <a:cubicBezTo>
                  <a:pt x="35106" y="17302"/>
                  <a:pt x="34542" y="15260"/>
                  <a:pt x="32072" y="13470"/>
                </a:cubicBezTo>
                <a:lnTo>
                  <a:pt x="32014" y="13451"/>
                </a:lnTo>
                <a:cubicBezTo>
                  <a:pt x="31854" y="13412"/>
                  <a:pt x="31697" y="13393"/>
                  <a:pt x="31544" y="13393"/>
                </a:cubicBezTo>
                <a:cubicBezTo>
                  <a:pt x="30245" y="13393"/>
                  <a:pt x="29204" y="14717"/>
                  <a:pt x="28630" y="16057"/>
                </a:cubicBezTo>
                <a:cubicBezTo>
                  <a:pt x="27113" y="18936"/>
                  <a:pt x="27015" y="22787"/>
                  <a:pt x="28396" y="25432"/>
                </a:cubicBezTo>
                <a:cubicBezTo>
                  <a:pt x="29369" y="27318"/>
                  <a:pt x="30964" y="28466"/>
                  <a:pt x="33045" y="28738"/>
                </a:cubicBezTo>
                <a:lnTo>
                  <a:pt x="33083" y="28738"/>
                </a:lnTo>
                <a:cubicBezTo>
                  <a:pt x="34990" y="28563"/>
                  <a:pt x="36954" y="27960"/>
                  <a:pt x="38879" y="26988"/>
                </a:cubicBezTo>
                <a:cubicBezTo>
                  <a:pt x="40260" y="28699"/>
                  <a:pt x="42264" y="30527"/>
                  <a:pt x="45220" y="32453"/>
                </a:cubicBezTo>
                <a:cubicBezTo>
                  <a:pt x="47398" y="34301"/>
                  <a:pt x="49538" y="35720"/>
                  <a:pt x="51658" y="36693"/>
                </a:cubicBezTo>
                <a:cubicBezTo>
                  <a:pt x="51774" y="41341"/>
                  <a:pt x="53564" y="45601"/>
                  <a:pt x="55275" y="49743"/>
                </a:cubicBezTo>
                <a:cubicBezTo>
                  <a:pt x="57862" y="55987"/>
                  <a:pt x="60546" y="62424"/>
                  <a:pt x="57920" y="70593"/>
                </a:cubicBezTo>
                <a:cubicBezTo>
                  <a:pt x="56364" y="76019"/>
                  <a:pt x="52883" y="80104"/>
                  <a:pt x="48098" y="82107"/>
                </a:cubicBezTo>
                <a:cubicBezTo>
                  <a:pt x="45945" y="83007"/>
                  <a:pt x="43629" y="83452"/>
                  <a:pt x="41261" y="83452"/>
                </a:cubicBezTo>
                <a:cubicBezTo>
                  <a:pt x="37898" y="83452"/>
                  <a:pt x="34431" y="82554"/>
                  <a:pt x="31177" y="80784"/>
                </a:cubicBezTo>
                <a:cubicBezTo>
                  <a:pt x="16843" y="75008"/>
                  <a:pt x="6049" y="62949"/>
                  <a:pt x="2956" y="49296"/>
                </a:cubicBezTo>
                <a:cubicBezTo>
                  <a:pt x="350" y="37665"/>
                  <a:pt x="3618" y="26132"/>
                  <a:pt x="12195" y="16816"/>
                </a:cubicBezTo>
                <a:cubicBezTo>
                  <a:pt x="19955" y="7130"/>
                  <a:pt x="28085" y="1664"/>
                  <a:pt x="36351" y="595"/>
                </a:cubicBezTo>
                <a:cubicBezTo>
                  <a:pt x="37285" y="420"/>
                  <a:pt x="38199" y="322"/>
                  <a:pt x="39093" y="322"/>
                </a:cubicBezTo>
                <a:close/>
                <a:moveTo>
                  <a:pt x="39100" y="0"/>
                </a:moveTo>
                <a:cubicBezTo>
                  <a:pt x="38192" y="0"/>
                  <a:pt x="37259" y="87"/>
                  <a:pt x="36312" y="264"/>
                </a:cubicBezTo>
                <a:cubicBezTo>
                  <a:pt x="27949" y="1353"/>
                  <a:pt x="19761" y="6857"/>
                  <a:pt x="11942" y="16602"/>
                </a:cubicBezTo>
                <a:cubicBezTo>
                  <a:pt x="3307" y="25996"/>
                  <a:pt x="0" y="37626"/>
                  <a:pt x="2645" y="49374"/>
                </a:cubicBezTo>
                <a:cubicBezTo>
                  <a:pt x="5757" y="63124"/>
                  <a:pt x="16629" y="75261"/>
                  <a:pt x="31041" y="81076"/>
                </a:cubicBezTo>
                <a:cubicBezTo>
                  <a:pt x="34328" y="82866"/>
                  <a:pt x="37849" y="83780"/>
                  <a:pt x="41252" y="83780"/>
                </a:cubicBezTo>
                <a:cubicBezTo>
                  <a:pt x="43664" y="83780"/>
                  <a:pt x="46017" y="83332"/>
                  <a:pt x="48215" y="82399"/>
                </a:cubicBezTo>
                <a:cubicBezTo>
                  <a:pt x="53097" y="80357"/>
                  <a:pt x="56656" y="76194"/>
                  <a:pt x="58232" y="70690"/>
                </a:cubicBezTo>
                <a:cubicBezTo>
                  <a:pt x="60896" y="62424"/>
                  <a:pt x="58193" y="55909"/>
                  <a:pt x="55567" y="49607"/>
                </a:cubicBezTo>
                <a:cubicBezTo>
                  <a:pt x="53797" y="45367"/>
                  <a:pt x="52124" y="41341"/>
                  <a:pt x="51988" y="36829"/>
                </a:cubicBezTo>
                <a:lnTo>
                  <a:pt x="51988" y="36829"/>
                </a:lnTo>
                <a:cubicBezTo>
                  <a:pt x="54239" y="37809"/>
                  <a:pt x="56439" y="38315"/>
                  <a:pt x="58603" y="38315"/>
                </a:cubicBezTo>
                <a:cubicBezTo>
                  <a:pt x="58758" y="38315"/>
                  <a:pt x="58913" y="38312"/>
                  <a:pt x="59068" y="38307"/>
                </a:cubicBezTo>
                <a:cubicBezTo>
                  <a:pt x="63619" y="38190"/>
                  <a:pt x="68092" y="35856"/>
                  <a:pt x="72391" y="31422"/>
                </a:cubicBezTo>
                <a:cubicBezTo>
                  <a:pt x="73830" y="30158"/>
                  <a:pt x="78362" y="25743"/>
                  <a:pt x="75775" y="21561"/>
                </a:cubicBezTo>
                <a:lnTo>
                  <a:pt x="75755" y="21522"/>
                </a:lnTo>
                <a:cubicBezTo>
                  <a:pt x="73721" y="19685"/>
                  <a:pt x="71514" y="19065"/>
                  <a:pt x="69463" y="19065"/>
                </a:cubicBezTo>
                <a:cubicBezTo>
                  <a:pt x="67868" y="19065"/>
                  <a:pt x="66368" y="19440"/>
                  <a:pt x="65117" y="19908"/>
                </a:cubicBezTo>
                <a:cubicBezTo>
                  <a:pt x="58601" y="22320"/>
                  <a:pt x="52455" y="29574"/>
                  <a:pt x="51658" y="35759"/>
                </a:cubicBezTo>
                <a:cubicBezTo>
                  <a:pt x="51658" y="35954"/>
                  <a:pt x="51658" y="36148"/>
                  <a:pt x="51658" y="36343"/>
                </a:cubicBezTo>
                <a:cubicBezTo>
                  <a:pt x="49615" y="35390"/>
                  <a:pt x="47534" y="34009"/>
                  <a:pt x="45414" y="32200"/>
                </a:cubicBezTo>
                <a:cubicBezTo>
                  <a:pt x="42516" y="30294"/>
                  <a:pt x="40552" y="28505"/>
                  <a:pt x="39191" y="26851"/>
                </a:cubicBezTo>
                <a:cubicBezTo>
                  <a:pt x="40280" y="26268"/>
                  <a:pt x="41369" y="25587"/>
                  <a:pt x="42419" y="24770"/>
                </a:cubicBezTo>
                <a:cubicBezTo>
                  <a:pt x="45162" y="22709"/>
                  <a:pt x="47554" y="19986"/>
                  <a:pt x="49207" y="17107"/>
                </a:cubicBezTo>
                <a:cubicBezTo>
                  <a:pt x="51444" y="12712"/>
                  <a:pt x="51210" y="7986"/>
                  <a:pt x="48604" y="4504"/>
                </a:cubicBezTo>
                <a:cubicBezTo>
                  <a:pt x="46413" y="1588"/>
                  <a:pt x="42983" y="0"/>
                  <a:pt x="39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54" name="Google Shape;2554;p65"/>
          <p:cNvSpPr/>
          <p:nvPr/>
        </p:nvSpPr>
        <p:spPr>
          <a:xfrm rot="7892770">
            <a:off x="3788660" y="2220260"/>
            <a:ext cx="2041083" cy="1479186"/>
          </a:xfrm>
          <a:custGeom>
            <a:avLst/>
            <a:gdLst/>
            <a:ahLst/>
            <a:cxnLst/>
            <a:rect l="l" t="t" r="r" b="b"/>
            <a:pathLst>
              <a:path w="66627" h="48285" extrusionOk="0">
                <a:moveTo>
                  <a:pt x="36089" y="1"/>
                </a:moveTo>
                <a:cubicBezTo>
                  <a:pt x="17443" y="1"/>
                  <a:pt x="0" y="12851"/>
                  <a:pt x="17419" y="37061"/>
                </a:cubicBezTo>
                <a:cubicBezTo>
                  <a:pt x="23255" y="43931"/>
                  <a:pt x="32949" y="48284"/>
                  <a:pt x="42302" y="48284"/>
                </a:cubicBezTo>
                <a:cubicBezTo>
                  <a:pt x="47724" y="48284"/>
                  <a:pt x="53032" y="46821"/>
                  <a:pt x="57407" y="43538"/>
                </a:cubicBezTo>
                <a:cubicBezTo>
                  <a:pt x="64156" y="37528"/>
                  <a:pt x="66626" y="26967"/>
                  <a:pt x="65187" y="18195"/>
                </a:cubicBezTo>
                <a:cubicBezTo>
                  <a:pt x="61933" y="5911"/>
                  <a:pt x="48734" y="1"/>
                  <a:pt x="360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55" name="Google Shape;2555;p65"/>
          <p:cNvSpPr/>
          <p:nvPr/>
        </p:nvSpPr>
        <p:spPr>
          <a:xfrm rot="10800000">
            <a:off x="3616776" y="2740091"/>
            <a:ext cx="1553336" cy="1323795"/>
          </a:xfrm>
          <a:custGeom>
            <a:avLst/>
            <a:gdLst/>
            <a:ahLst/>
            <a:cxnLst/>
            <a:rect l="l" t="t" r="r" b="b"/>
            <a:pathLst>
              <a:path w="66460" h="57011" extrusionOk="0">
                <a:moveTo>
                  <a:pt x="5771" y="325"/>
                </a:moveTo>
                <a:cubicBezTo>
                  <a:pt x="7075" y="325"/>
                  <a:pt x="8447" y="617"/>
                  <a:pt x="9667" y="1055"/>
                </a:cubicBezTo>
                <a:cubicBezTo>
                  <a:pt x="15152" y="3000"/>
                  <a:pt x="19859" y="6695"/>
                  <a:pt x="24410" y="10274"/>
                </a:cubicBezTo>
                <a:cubicBezTo>
                  <a:pt x="29058" y="13930"/>
                  <a:pt x="33862" y="17703"/>
                  <a:pt x="39502" y="19629"/>
                </a:cubicBezTo>
                <a:cubicBezTo>
                  <a:pt x="41700" y="20387"/>
                  <a:pt x="44054" y="20854"/>
                  <a:pt x="46310" y="21321"/>
                </a:cubicBezTo>
                <a:cubicBezTo>
                  <a:pt x="49713" y="22002"/>
                  <a:pt x="53234" y="22702"/>
                  <a:pt x="56307" y="24394"/>
                </a:cubicBezTo>
                <a:cubicBezTo>
                  <a:pt x="62492" y="27817"/>
                  <a:pt x="66109" y="35363"/>
                  <a:pt x="64903" y="42326"/>
                </a:cubicBezTo>
                <a:cubicBezTo>
                  <a:pt x="64262" y="46002"/>
                  <a:pt x="62394" y="49231"/>
                  <a:pt x="59749" y="51234"/>
                </a:cubicBezTo>
                <a:cubicBezTo>
                  <a:pt x="57376" y="53023"/>
                  <a:pt x="54401" y="53860"/>
                  <a:pt x="51814" y="54501"/>
                </a:cubicBezTo>
                <a:cubicBezTo>
                  <a:pt x="45887" y="55957"/>
                  <a:pt x="40509" y="56679"/>
                  <a:pt x="35541" y="56679"/>
                </a:cubicBezTo>
                <a:cubicBezTo>
                  <a:pt x="33140" y="56679"/>
                  <a:pt x="30835" y="56510"/>
                  <a:pt x="28611" y="56174"/>
                </a:cubicBezTo>
                <a:cubicBezTo>
                  <a:pt x="20267" y="54910"/>
                  <a:pt x="13051" y="51176"/>
                  <a:pt x="8286" y="45652"/>
                </a:cubicBezTo>
                <a:cubicBezTo>
                  <a:pt x="3599" y="40187"/>
                  <a:pt x="1460" y="32757"/>
                  <a:pt x="2743" y="26222"/>
                </a:cubicBezTo>
                <a:cubicBezTo>
                  <a:pt x="2899" y="25444"/>
                  <a:pt x="3074" y="24724"/>
                  <a:pt x="3268" y="24024"/>
                </a:cubicBezTo>
                <a:cubicBezTo>
                  <a:pt x="3832" y="21827"/>
                  <a:pt x="4319" y="19920"/>
                  <a:pt x="3327" y="17411"/>
                </a:cubicBezTo>
                <a:lnTo>
                  <a:pt x="3054" y="16731"/>
                </a:lnTo>
                <a:cubicBezTo>
                  <a:pt x="1596" y="13074"/>
                  <a:pt x="331" y="9923"/>
                  <a:pt x="487" y="5917"/>
                </a:cubicBezTo>
                <a:cubicBezTo>
                  <a:pt x="526" y="4750"/>
                  <a:pt x="682" y="3291"/>
                  <a:pt x="1498" y="2163"/>
                </a:cubicBezTo>
                <a:cubicBezTo>
                  <a:pt x="2470" y="828"/>
                  <a:pt x="4061" y="325"/>
                  <a:pt x="5771" y="325"/>
                </a:cubicBezTo>
                <a:close/>
                <a:moveTo>
                  <a:pt x="5772" y="1"/>
                </a:moveTo>
                <a:cubicBezTo>
                  <a:pt x="3958" y="1"/>
                  <a:pt x="2265" y="539"/>
                  <a:pt x="1226" y="1969"/>
                </a:cubicBezTo>
                <a:cubicBezTo>
                  <a:pt x="351" y="3175"/>
                  <a:pt x="195" y="4692"/>
                  <a:pt x="156" y="5897"/>
                </a:cubicBezTo>
                <a:cubicBezTo>
                  <a:pt x="1" y="9982"/>
                  <a:pt x="1284" y="13172"/>
                  <a:pt x="2743" y="16847"/>
                </a:cubicBezTo>
                <a:lnTo>
                  <a:pt x="3015" y="17528"/>
                </a:lnTo>
                <a:cubicBezTo>
                  <a:pt x="3988" y="19940"/>
                  <a:pt x="3502" y="21807"/>
                  <a:pt x="2938" y="23946"/>
                </a:cubicBezTo>
                <a:cubicBezTo>
                  <a:pt x="2763" y="24647"/>
                  <a:pt x="2568" y="25366"/>
                  <a:pt x="2413" y="26164"/>
                </a:cubicBezTo>
                <a:cubicBezTo>
                  <a:pt x="1129" y="32796"/>
                  <a:pt x="3288" y="40342"/>
                  <a:pt x="8053" y="45866"/>
                </a:cubicBezTo>
                <a:cubicBezTo>
                  <a:pt x="12857" y="51448"/>
                  <a:pt x="20131" y="55221"/>
                  <a:pt x="28553" y="56505"/>
                </a:cubicBezTo>
                <a:cubicBezTo>
                  <a:pt x="30789" y="56835"/>
                  <a:pt x="33104" y="57010"/>
                  <a:pt x="35515" y="57010"/>
                </a:cubicBezTo>
                <a:cubicBezTo>
                  <a:pt x="40514" y="57010"/>
                  <a:pt x="45940" y="56271"/>
                  <a:pt x="51892" y="54813"/>
                </a:cubicBezTo>
                <a:cubicBezTo>
                  <a:pt x="54517" y="54171"/>
                  <a:pt x="57513" y="53315"/>
                  <a:pt x="59944" y="51487"/>
                </a:cubicBezTo>
                <a:cubicBezTo>
                  <a:pt x="62647" y="49445"/>
                  <a:pt x="64573" y="46119"/>
                  <a:pt x="65215" y="42384"/>
                </a:cubicBezTo>
                <a:cubicBezTo>
                  <a:pt x="66459" y="35285"/>
                  <a:pt x="62764" y="27603"/>
                  <a:pt x="56462" y="24122"/>
                </a:cubicBezTo>
                <a:cubicBezTo>
                  <a:pt x="53350" y="22410"/>
                  <a:pt x="49811" y="21690"/>
                  <a:pt x="46368" y="20990"/>
                </a:cubicBezTo>
                <a:cubicBezTo>
                  <a:pt x="44131" y="20543"/>
                  <a:pt x="41798" y="20076"/>
                  <a:pt x="39600" y="19337"/>
                </a:cubicBezTo>
                <a:cubicBezTo>
                  <a:pt x="34018" y="17411"/>
                  <a:pt x="29233" y="13658"/>
                  <a:pt x="24604" y="10021"/>
                </a:cubicBezTo>
                <a:cubicBezTo>
                  <a:pt x="20034" y="6423"/>
                  <a:pt x="15307" y="2708"/>
                  <a:pt x="9784" y="743"/>
                </a:cubicBezTo>
                <a:cubicBezTo>
                  <a:pt x="8525" y="296"/>
                  <a:pt x="7116" y="1"/>
                  <a:pt x="5772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556" name="Google Shape;2556;p65"/>
          <p:cNvGrpSpPr/>
          <p:nvPr/>
        </p:nvGrpSpPr>
        <p:grpSpPr>
          <a:xfrm rot="-5400000">
            <a:off x="8047092" y="-500970"/>
            <a:ext cx="1391263" cy="1891557"/>
            <a:chOff x="-10405100" y="4420213"/>
            <a:chExt cx="1062925" cy="1445150"/>
          </a:xfrm>
        </p:grpSpPr>
        <p:sp>
          <p:nvSpPr>
            <p:cNvPr id="2557" name="Google Shape;2557;p65"/>
            <p:cNvSpPr/>
            <p:nvPr/>
          </p:nvSpPr>
          <p:spPr>
            <a:xfrm>
              <a:off x="-10305900" y="5618013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439" y="0"/>
                  </a:moveTo>
                  <a:cubicBezTo>
                    <a:pt x="1148" y="20"/>
                    <a:pt x="817" y="117"/>
                    <a:pt x="603" y="292"/>
                  </a:cubicBezTo>
                  <a:cubicBezTo>
                    <a:pt x="408" y="428"/>
                    <a:pt x="311" y="545"/>
                    <a:pt x="175" y="759"/>
                  </a:cubicBezTo>
                  <a:cubicBezTo>
                    <a:pt x="136" y="817"/>
                    <a:pt x="117" y="876"/>
                    <a:pt x="97" y="953"/>
                  </a:cubicBezTo>
                  <a:cubicBezTo>
                    <a:pt x="58" y="1031"/>
                    <a:pt x="39" y="1089"/>
                    <a:pt x="39" y="1167"/>
                  </a:cubicBezTo>
                  <a:cubicBezTo>
                    <a:pt x="0" y="1401"/>
                    <a:pt x="0" y="1615"/>
                    <a:pt x="78" y="1829"/>
                  </a:cubicBezTo>
                  <a:cubicBezTo>
                    <a:pt x="136" y="2023"/>
                    <a:pt x="233" y="2159"/>
                    <a:pt x="370" y="2315"/>
                  </a:cubicBezTo>
                  <a:cubicBezTo>
                    <a:pt x="486" y="2451"/>
                    <a:pt x="622" y="2587"/>
                    <a:pt x="797" y="2645"/>
                  </a:cubicBezTo>
                  <a:cubicBezTo>
                    <a:pt x="817" y="2665"/>
                    <a:pt x="856" y="2684"/>
                    <a:pt x="875" y="2684"/>
                  </a:cubicBezTo>
                  <a:cubicBezTo>
                    <a:pt x="914" y="2723"/>
                    <a:pt x="953" y="2743"/>
                    <a:pt x="992" y="2782"/>
                  </a:cubicBezTo>
                  <a:cubicBezTo>
                    <a:pt x="1109" y="2840"/>
                    <a:pt x="1245" y="2898"/>
                    <a:pt x="1381" y="2918"/>
                  </a:cubicBezTo>
                  <a:cubicBezTo>
                    <a:pt x="1478" y="2937"/>
                    <a:pt x="1595" y="2957"/>
                    <a:pt x="1692" y="2957"/>
                  </a:cubicBezTo>
                  <a:cubicBezTo>
                    <a:pt x="1731" y="2957"/>
                    <a:pt x="1770" y="2957"/>
                    <a:pt x="1809" y="2937"/>
                  </a:cubicBezTo>
                  <a:cubicBezTo>
                    <a:pt x="1906" y="2937"/>
                    <a:pt x="2023" y="2918"/>
                    <a:pt x="2120" y="2879"/>
                  </a:cubicBezTo>
                  <a:cubicBezTo>
                    <a:pt x="2217" y="2859"/>
                    <a:pt x="2315" y="2801"/>
                    <a:pt x="2392" y="2762"/>
                  </a:cubicBezTo>
                  <a:cubicBezTo>
                    <a:pt x="2528" y="2704"/>
                    <a:pt x="2626" y="2607"/>
                    <a:pt x="2723" y="2509"/>
                  </a:cubicBezTo>
                  <a:cubicBezTo>
                    <a:pt x="2879" y="2354"/>
                    <a:pt x="2956" y="2159"/>
                    <a:pt x="3015" y="1965"/>
                  </a:cubicBezTo>
                  <a:cubicBezTo>
                    <a:pt x="3034" y="1926"/>
                    <a:pt x="3054" y="1887"/>
                    <a:pt x="3054" y="1848"/>
                  </a:cubicBezTo>
                  <a:cubicBezTo>
                    <a:pt x="3073" y="1731"/>
                    <a:pt x="3073" y="1615"/>
                    <a:pt x="3073" y="1517"/>
                  </a:cubicBezTo>
                  <a:cubicBezTo>
                    <a:pt x="3073" y="1362"/>
                    <a:pt x="3034" y="1206"/>
                    <a:pt x="2995" y="1051"/>
                  </a:cubicBezTo>
                  <a:cubicBezTo>
                    <a:pt x="2937" y="914"/>
                    <a:pt x="2859" y="778"/>
                    <a:pt x="2781" y="662"/>
                  </a:cubicBezTo>
                  <a:cubicBezTo>
                    <a:pt x="2704" y="584"/>
                    <a:pt x="2645" y="487"/>
                    <a:pt x="2567" y="428"/>
                  </a:cubicBezTo>
                  <a:cubicBezTo>
                    <a:pt x="2490" y="350"/>
                    <a:pt x="2392" y="292"/>
                    <a:pt x="2315" y="234"/>
                  </a:cubicBezTo>
                  <a:cubicBezTo>
                    <a:pt x="2178" y="136"/>
                    <a:pt x="2042" y="78"/>
                    <a:pt x="1887" y="39"/>
                  </a:cubicBezTo>
                  <a:cubicBezTo>
                    <a:pt x="1848" y="39"/>
                    <a:pt x="1809" y="39"/>
                    <a:pt x="1770" y="20"/>
                  </a:cubicBezTo>
                  <a:cubicBezTo>
                    <a:pt x="1673" y="20"/>
                    <a:pt x="1556" y="0"/>
                    <a:pt x="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8" name="Google Shape;2558;p65"/>
            <p:cNvSpPr/>
            <p:nvPr/>
          </p:nvSpPr>
          <p:spPr>
            <a:xfrm>
              <a:off x="-10223750" y="5487688"/>
              <a:ext cx="67625" cy="67800"/>
            </a:xfrm>
            <a:custGeom>
              <a:avLst/>
              <a:gdLst/>
              <a:ahLst/>
              <a:cxnLst/>
              <a:rect l="l" t="t" r="r" b="b"/>
              <a:pathLst>
                <a:path w="2705" h="2712" extrusionOk="0">
                  <a:moveTo>
                    <a:pt x="1246" y="1"/>
                  </a:moveTo>
                  <a:cubicBezTo>
                    <a:pt x="1168" y="20"/>
                    <a:pt x="1071" y="20"/>
                    <a:pt x="973" y="59"/>
                  </a:cubicBezTo>
                  <a:cubicBezTo>
                    <a:pt x="857" y="79"/>
                    <a:pt x="760" y="137"/>
                    <a:pt x="662" y="195"/>
                  </a:cubicBezTo>
                  <a:cubicBezTo>
                    <a:pt x="623" y="215"/>
                    <a:pt x="604" y="215"/>
                    <a:pt x="584" y="234"/>
                  </a:cubicBezTo>
                  <a:cubicBezTo>
                    <a:pt x="526" y="293"/>
                    <a:pt x="448" y="351"/>
                    <a:pt x="371" y="429"/>
                  </a:cubicBezTo>
                  <a:cubicBezTo>
                    <a:pt x="293" y="507"/>
                    <a:pt x="234" y="604"/>
                    <a:pt x="176" y="720"/>
                  </a:cubicBezTo>
                  <a:cubicBezTo>
                    <a:pt x="137" y="798"/>
                    <a:pt x="98" y="896"/>
                    <a:pt x="79" y="973"/>
                  </a:cubicBezTo>
                  <a:cubicBezTo>
                    <a:pt x="59" y="1012"/>
                    <a:pt x="59" y="1032"/>
                    <a:pt x="59" y="1071"/>
                  </a:cubicBezTo>
                  <a:cubicBezTo>
                    <a:pt x="1" y="1323"/>
                    <a:pt x="20" y="1615"/>
                    <a:pt x="98" y="1868"/>
                  </a:cubicBezTo>
                  <a:cubicBezTo>
                    <a:pt x="157" y="1985"/>
                    <a:pt x="215" y="2101"/>
                    <a:pt x="273" y="2218"/>
                  </a:cubicBezTo>
                  <a:cubicBezTo>
                    <a:pt x="332" y="2296"/>
                    <a:pt x="409" y="2374"/>
                    <a:pt x="468" y="2432"/>
                  </a:cubicBezTo>
                  <a:cubicBezTo>
                    <a:pt x="487" y="2471"/>
                    <a:pt x="526" y="2490"/>
                    <a:pt x="546" y="2510"/>
                  </a:cubicBezTo>
                  <a:cubicBezTo>
                    <a:pt x="623" y="2588"/>
                    <a:pt x="721" y="2627"/>
                    <a:pt x="818" y="2665"/>
                  </a:cubicBezTo>
                  <a:cubicBezTo>
                    <a:pt x="889" y="2694"/>
                    <a:pt x="960" y="2712"/>
                    <a:pt x="1039" y="2712"/>
                  </a:cubicBezTo>
                  <a:cubicBezTo>
                    <a:pt x="1068" y="2712"/>
                    <a:pt x="1098" y="2710"/>
                    <a:pt x="1129" y="2704"/>
                  </a:cubicBezTo>
                  <a:cubicBezTo>
                    <a:pt x="1226" y="2704"/>
                    <a:pt x="1324" y="2685"/>
                    <a:pt x="1421" y="2627"/>
                  </a:cubicBezTo>
                  <a:cubicBezTo>
                    <a:pt x="1479" y="2607"/>
                    <a:pt x="1537" y="2568"/>
                    <a:pt x="1596" y="2529"/>
                  </a:cubicBezTo>
                  <a:cubicBezTo>
                    <a:pt x="1654" y="2510"/>
                    <a:pt x="1713" y="2510"/>
                    <a:pt x="1790" y="2490"/>
                  </a:cubicBezTo>
                  <a:cubicBezTo>
                    <a:pt x="1868" y="2471"/>
                    <a:pt x="1965" y="2413"/>
                    <a:pt x="2043" y="2374"/>
                  </a:cubicBezTo>
                  <a:cubicBezTo>
                    <a:pt x="2063" y="2354"/>
                    <a:pt x="2082" y="2354"/>
                    <a:pt x="2102" y="2335"/>
                  </a:cubicBezTo>
                  <a:cubicBezTo>
                    <a:pt x="2179" y="2276"/>
                    <a:pt x="2257" y="2218"/>
                    <a:pt x="2315" y="2160"/>
                  </a:cubicBezTo>
                  <a:cubicBezTo>
                    <a:pt x="2413" y="2063"/>
                    <a:pt x="2471" y="1965"/>
                    <a:pt x="2529" y="1868"/>
                  </a:cubicBezTo>
                  <a:cubicBezTo>
                    <a:pt x="2549" y="1829"/>
                    <a:pt x="2568" y="1810"/>
                    <a:pt x="2568" y="1790"/>
                  </a:cubicBezTo>
                  <a:cubicBezTo>
                    <a:pt x="2607" y="1693"/>
                    <a:pt x="2646" y="1615"/>
                    <a:pt x="2666" y="1518"/>
                  </a:cubicBezTo>
                  <a:cubicBezTo>
                    <a:pt x="2685" y="1460"/>
                    <a:pt x="2685" y="1401"/>
                    <a:pt x="2685" y="1343"/>
                  </a:cubicBezTo>
                  <a:cubicBezTo>
                    <a:pt x="2685" y="1285"/>
                    <a:pt x="2704" y="1207"/>
                    <a:pt x="2704" y="1148"/>
                  </a:cubicBezTo>
                  <a:cubicBezTo>
                    <a:pt x="2685" y="1051"/>
                    <a:pt x="2666" y="973"/>
                    <a:pt x="2646" y="876"/>
                  </a:cubicBezTo>
                  <a:cubicBezTo>
                    <a:pt x="2627" y="779"/>
                    <a:pt x="2568" y="701"/>
                    <a:pt x="2529" y="623"/>
                  </a:cubicBezTo>
                  <a:cubicBezTo>
                    <a:pt x="2471" y="526"/>
                    <a:pt x="2393" y="429"/>
                    <a:pt x="2296" y="351"/>
                  </a:cubicBezTo>
                  <a:cubicBezTo>
                    <a:pt x="2218" y="273"/>
                    <a:pt x="2121" y="195"/>
                    <a:pt x="2024" y="156"/>
                  </a:cubicBezTo>
                  <a:cubicBezTo>
                    <a:pt x="1965" y="118"/>
                    <a:pt x="1907" y="98"/>
                    <a:pt x="1868" y="79"/>
                  </a:cubicBezTo>
                  <a:cubicBezTo>
                    <a:pt x="1810" y="59"/>
                    <a:pt x="1751" y="40"/>
                    <a:pt x="1693" y="20"/>
                  </a:cubicBezTo>
                  <a:lnTo>
                    <a:pt x="1615" y="20"/>
                  </a:lnTo>
                  <a:cubicBezTo>
                    <a:pt x="1518" y="1"/>
                    <a:pt x="1421" y="1"/>
                    <a:pt x="1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59" name="Google Shape;2559;p65"/>
            <p:cNvSpPr/>
            <p:nvPr/>
          </p:nvSpPr>
          <p:spPr>
            <a:xfrm>
              <a:off x="-10405100" y="5417213"/>
              <a:ext cx="71975" cy="59875"/>
            </a:xfrm>
            <a:custGeom>
              <a:avLst/>
              <a:gdLst/>
              <a:ahLst/>
              <a:cxnLst/>
              <a:rect l="l" t="t" r="r" b="b"/>
              <a:pathLst>
                <a:path w="2879" h="2395" extrusionOk="0">
                  <a:moveTo>
                    <a:pt x="1486" y="0"/>
                  </a:moveTo>
                  <a:cubicBezTo>
                    <a:pt x="1322" y="0"/>
                    <a:pt x="1158" y="31"/>
                    <a:pt x="1012" y="97"/>
                  </a:cubicBezTo>
                  <a:cubicBezTo>
                    <a:pt x="778" y="194"/>
                    <a:pt x="584" y="311"/>
                    <a:pt x="409" y="525"/>
                  </a:cubicBezTo>
                  <a:cubicBezTo>
                    <a:pt x="253" y="719"/>
                    <a:pt x="156" y="914"/>
                    <a:pt x="78" y="1167"/>
                  </a:cubicBezTo>
                  <a:cubicBezTo>
                    <a:pt x="0" y="1439"/>
                    <a:pt x="117" y="1770"/>
                    <a:pt x="331" y="1945"/>
                  </a:cubicBezTo>
                  <a:cubicBezTo>
                    <a:pt x="428" y="2022"/>
                    <a:pt x="526" y="2120"/>
                    <a:pt x="642" y="2197"/>
                  </a:cubicBezTo>
                  <a:cubicBezTo>
                    <a:pt x="782" y="2320"/>
                    <a:pt x="953" y="2395"/>
                    <a:pt x="1141" y="2395"/>
                  </a:cubicBezTo>
                  <a:cubicBezTo>
                    <a:pt x="1163" y="2395"/>
                    <a:pt x="1184" y="2394"/>
                    <a:pt x="1206" y="2392"/>
                  </a:cubicBezTo>
                  <a:cubicBezTo>
                    <a:pt x="1303" y="2392"/>
                    <a:pt x="1381" y="2373"/>
                    <a:pt x="1479" y="2334"/>
                  </a:cubicBezTo>
                  <a:cubicBezTo>
                    <a:pt x="1537" y="2334"/>
                    <a:pt x="1595" y="2353"/>
                    <a:pt x="1654" y="2353"/>
                  </a:cubicBezTo>
                  <a:cubicBezTo>
                    <a:pt x="2062" y="2334"/>
                    <a:pt x="2470" y="2100"/>
                    <a:pt x="2645" y="1731"/>
                  </a:cubicBezTo>
                  <a:cubicBezTo>
                    <a:pt x="2879" y="1264"/>
                    <a:pt x="2723" y="661"/>
                    <a:pt x="2334" y="330"/>
                  </a:cubicBezTo>
                  <a:cubicBezTo>
                    <a:pt x="2159" y="175"/>
                    <a:pt x="1926" y="58"/>
                    <a:pt x="1712" y="19"/>
                  </a:cubicBezTo>
                  <a:cubicBezTo>
                    <a:pt x="1638" y="7"/>
                    <a:pt x="1562" y="0"/>
                    <a:pt x="14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0" name="Google Shape;2560;p65"/>
            <p:cNvSpPr/>
            <p:nvPr/>
          </p:nvSpPr>
          <p:spPr>
            <a:xfrm>
              <a:off x="-10317375" y="5515013"/>
              <a:ext cx="41175" cy="38375"/>
            </a:xfrm>
            <a:custGeom>
              <a:avLst/>
              <a:gdLst/>
              <a:ahLst/>
              <a:cxnLst/>
              <a:rect l="l" t="t" r="r" b="b"/>
              <a:pathLst>
                <a:path w="1647" h="1535" extrusionOk="0">
                  <a:moveTo>
                    <a:pt x="830" y="1"/>
                  </a:moveTo>
                  <a:cubicBezTo>
                    <a:pt x="416" y="1"/>
                    <a:pt x="1" y="279"/>
                    <a:pt x="31" y="814"/>
                  </a:cubicBezTo>
                  <a:cubicBezTo>
                    <a:pt x="50" y="1300"/>
                    <a:pt x="428" y="1535"/>
                    <a:pt x="812" y="1535"/>
                  </a:cubicBezTo>
                  <a:cubicBezTo>
                    <a:pt x="1226" y="1535"/>
                    <a:pt x="1646" y="1261"/>
                    <a:pt x="1626" y="736"/>
                  </a:cubicBezTo>
                  <a:cubicBezTo>
                    <a:pt x="1598" y="240"/>
                    <a:pt x="1214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1" name="Google Shape;2561;p65"/>
            <p:cNvSpPr/>
            <p:nvPr/>
          </p:nvSpPr>
          <p:spPr>
            <a:xfrm>
              <a:off x="-10142525" y="5681988"/>
              <a:ext cx="58350" cy="67650"/>
            </a:xfrm>
            <a:custGeom>
              <a:avLst/>
              <a:gdLst/>
              <a:ahLst/>
              <a:cxnLst/>
              <a:rect l="l" t="t" r="r" b="b"/>
              <a:pathLst>
                <a:path w="2334" h="2706" extrusionOk="0">
                  <a:moveTo>
                    <a:pt x="1182" y="1"/>
                  </a:moveTo>
                  <a:cubicBezTo>
                    <a:pt x="1091" y="1"/>
                    <a:pt x="1002" y="15"/>
                    <a:pt x="895" y="48"/>
                  </a:cubicBezTo>
                  <a:cubicBezTo>
                    <a:pt x="700" y="86"/>
                    <a:pt x="545" y="223"/>
                    <a:pt x="389" y="359"/>
                  </a:cubicBezTo>
                  <a:cubicBezTo>
                    <a:pt x="311" y="436"/>
                    <a:pt x="253" y="534"/>
                    <a:pt x="214" y="612"/>
                  </a:cubicBezTo>
                  <a:cubicBezTo>
                    <a:pt x="175" y="689"/>
                    <a:pt x="136" y="767"/>
                    <a:pt x="117" y="845"/>
                  </a:cubicBezTo>
                  <a:cubicBezTo>
                    <a:pt x="117" y="864"/>
                    <a:pt x="97" y="884"/>
                    <a:pt x="97" y="903"/>
                  </a:cubicBezTo>
                  <a:cubicBezTo>
                    <a:pt x="78" y="1078"/>
                    <a:pt x="78" y="1253"/>
                    <a:pt x="136" y="1428"/>
                  </a:cubicBezTo>
                  <a:cubicBezTo>
                    <a:pt x="136" y="1448"/>
                    <a:pt x="136" y="1448"/>
                    <a:pt x="156" y="1467"/>
                  </a:cubicBezTo>
                  <a:cubicBezTo>
                    <a:pt x="136" y="1506"/>
                    <a:pt x="117" y="1526"/>
                    <a:pt x="97" y="1545"/>
                  </a:cubicBezTo>
                  <a:cubicBezTo>
                    <a:pt x="39" y="1642"/>
                    <a:pt x="19" y="1740"/>
                    <a:pt x="19" y="1856"/>
                  </a:cubicBezTo>
                  <a:cubicBezTo>
                    <a:pt x="0" y="1954"/>
                    <a:pt x="19" y="2070"/>
                    <a:pt x="58" y="2167"/>
                  </a:cubicBezTo>
                  <a:cubicBezTo>
                    <a:pt x="117" y="2362"/>
                    <a:pt x="253" y="2537"/>
                    <a:pt x="447" y="2615"/>
                  </a:cubicBezTo>
                  <a:cubicBezTo>
                    <a:pt x="569" y="2676"/>
                    <a:pt x="690" y="2706"/>
                    <a:pt x="817" y="2706"/>
                  </a:cubicBezTo>
                  <a:cubicBezTo>
                    <a:pt x="893" y="2706"/>
                    <a:pt x="970" y="2695"/>
                    <a:pt x="1050" y="2673"/>
                  </a:cubicBezTo>
                  <a:cubicBezTo>
                    <a:pt x="1225" y="2615"/>
                    <a:pt x="1361" y="2556"/>
                    <a:pt x="1517" y="2479"/>
                  </a:cubicBezTo>
                  <a:cubicBezTo>
                    <a:pt x="1673" y="2401"/>
                    <a:pt x="1809" y="2284"/>
                    <a:pt x="1926" y="2167"/>
                  </a:cubicBezTo>
                  <a:cubicBezTo>
                    <a:pt x="1964" y="2148"/>
                    <a:pt x="1984" y="2109"/>
                    <a:pt x="2023" y="2070"/>
                  </a:cubicBezTo>
                  <a:cubicBezTo>
                    <a:pt x="2081" y="1973"/>
                    <a:pt x="2159" y="1895"/>
                    <a:pt x="2198" y="1798"/>
                  </a:cubicBezTo>
                  <a:cubicBezTo>
                    <a:pt x="2295" y="1584"/>
                    <a:pt x="2334" y="1390"/>
                    <a:pt x="2315" y="1176"/>
                  </a:cubicBezTo>
                  <a:cubicBezTo>
                    <a:pt x="2315" y="942"/>
                    <a:pt x="2256" y="748"/>
                    <a:pt x="2139" y="553"/>
                  </a:cubicBezTo>
                  <a:cubicBezTo>
                    <a:pt x="2101" y="456"/>
                    <a:pt x="2023" y="398"/>
                    <a:pt x="1964" y="320"/>
                  </a:cubicBezTo>
                  <a:cubicBezTo>
                    <a:pt x="1887" y="242"/>
                    <a:pt x="1789" y="184"/>
                    <a:pt x="1712" y="125"/>
                  </a:cubicBezTo>
                  <a:cubicBezTo>
                    <a:pt x="1653" y="106"/>
                    <a:pt x="1614" y="86"/>
                    <a:pt x="1556" y="67"/>
                  </a:cubicBezTo>
                  <a:cubicBezTo>
                    <a:pt x="1517" y="48"/>
                    <a:pt x="1459" y="28"/>
                    <a:pt x="1420" y="28"/>
                  </a:cubicBezTo>
                  <a:cubicBezTo>
                    <a:pt x="1332" y="11"/>
                    <a:pt x="1257" y="1"/>
                    <a:pt x="1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2" name="Google Shape;2562;p65"/>
            <p:cNvSpPr/>
            <p:nvPr/>
          </p:nvSpPr>
          <p:spPr>
            <a:xfrm>
              <a:off x="-10087100" y="5597088"/>
              <a:ext cx="48650" cy="42575"/>
            </a:xfrm>
            <a:custGeom>
              <a:avLst/>
              <a:gdLst/>
              <a:ahLst/>
              <a:cxnLst/>
              <a:rect l="l" t="t" r="r" b="b"/>
              <a:pathLst>
                <a:path w="1946" h="1703" extrusionOk="0">
                  <a:moveTo>
                    <a:pt x="856" y="1"/>
                  </a:moveTo>
                  <a:cubicBezTo>
                    <a:pt x="778" y="1"/>
                    <a:pt x="681" y="20"/>
                    <a:pt x="603" y="40"/>
                  </a:cubicBezTo>
                  <a:cubicBezTo>
                    <a:pt x="525" y="79"/>
                    <a:pt x="448" y="118"/>
                    <a:pt x="370" y="157"/>
                  </a:cubicBezTo>
                  <a:cubicBezTo>
                    <a:pt x="292" y="215"/>
                    <a:pt x="214" y="293"/>
                    <a:pt x="156" y="371"/>
                  </a:cubicBezTo>
                  <a:cubicBezTo>
                    <a:pt x="98" y="448"/>
                    <a:pt x="59" y="546"/>
                    <a:pt x="39" y="643"/>
                  </a:cubicBezTo>
                  <a:cubicBezTo>
                    <a:pt x="0" y="760"/>
                    <a:pt x="0" y="857"/>
                    <a:pt x="39" y="973"/>
                  </a:cubicBezTo>
                  <a:cubicBezTo>
                    <a:pt x="39" y="1071"/>
                    <a:pt x="78" y="1168"/>
                    <a:pt x="136" y="1265"/>
                  </a:cubicBezTo>
                  <a:lnTo>
                    <a:pt x="273" y="1421"/>
                  </a:lnTo>
                  <a:cubicBezTo>
                    <a:pt x="389" y="1499"/>
                    <a:pt x="506" y="1576"/>
                    <a:pt x="642" y="1596"/>
                  </a:cubicBezTo>
                  <a:cubicBezTo>
                    <a:pt x="700" y="1596"/>
                    <a:pt x="739" y="1615"/>
                    <a:pt x="798" y="1615"/>
                  </a:cubicBezTo>
                  <a:cubicBezTo>
                    <a:pt x="856" y="1635"/>
                    <a:pt x="914" y="1674"/>
                    <a:pt x="973" y="1674"/>
                  </a:cubicBezTo>
                  <a:cubicBezTo>
                    <a:pt x="1031" y="1693"/>
                    <a:pt x="1085" y="1703"/>
                    <a:pt x="1138" y="1703"/>
                  </a:cubicBezTo>
                  <a:cubicBezTo>
                    <a:pt x="1192" y="1703"/>
                    <a:pt x="1245" y="1693"/>
                    <a:pt x="1303" y="1674"/>
                  </a:cubicBezTo>
                  <a:cubicBezTo>
                    <a:pt x="1401" y="1674"/>
                    <a:pt x="1498" y="1635"/>
                    <a:pt x="1595" y="1576"/>
                  </a:cubicBezTo>
                  <a:cubicBezTo>
                    <a:pt x="1634" y="1518"/>
                    <a:pt x="1692" y="1479"/>
                    <a:pt x="1751" y="1440"/>
                  </a:cubicBezTo>
                  <a:cubicBezTo>
                    <a:pt x="1829" y="1324"/>
                    <a:pt x="1906" y="1207"/>
                    <a:pt x="1926" y="1071"/>
                  </a:cubicBezTo>
                  <a:cubicBezTo>
                    <a:pt x="1945" y="1012"/>
                    <a:pt x="1945" y="935"/>
                    <a:pt x="1945" y="857"/>
                  </a:cubicBezTo>
                  <a:cubicBezTo>
                    <a:pt x="1945" y="721"/>
                    <a:pt x="1906" y="584"/>
                    <a:pt x="1829" y="468"/>
                  </a:cubicBezTo>
                  <a:cubicBezTo>
                    <a:pt x="1809" y="468"/>
                    <a:pt x="1809" y="448"/>
                    <a:pt x="1809" y="448"/>
                  </a:cubicBezTo>
                  <a:cubicBezTo>
                    <a:pt x="1751" y="390"/>
                    <a:pt x="1712" y="332"/>
                    <a:pt x="1673" y="293"/>
                  </a:cubicBezTo>
                  <a:cubicBezTo>
                    <a:pt x="1653" y="273"/>
                    <a:pt x="1653" y="273"/>
                    <a:pt x="1653" y="273"/>
                  </a:cubicBezTo>
                  <a:cubicBezTo>
                    <a:pt x="1653" y="273"/>
                    <a:pt x="1653" y="273"/>
                    <a:pt x="1634" y="254"/>
                  </a:cubicBezTo>
                  <a:cubicBezTo>
                    <a:pt x="1576" y="215"/>
                    <a:pt x="1517" y="157"/>
                    <a:pt x="1459" y="137"/>
                  </a:cubicBezTo>
                  <a:cubicBezTo>
                    <a:pt x="1440" y="118"/>
                    <a:pt x="1420" y="118"/>
                    <a:pt x="1401" y="98"/>
                  </a:cubicBezTo>
                  <a:cubicBezTo>
                    <a:pt x="1323" y="79"/>
                    <a:pt x="1245" y="40"/>
                    <a:pt x="1167" y="20"/>
                  </a:cubicBezTo>
                  <a:cubicBezTo>
                    <a:pt x="1089" y="1"/>
                    <a:pt x="992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3" name="Google Shape;2563;p65"/>
            <p:cNvSpPr/>
            <p:nvPr/>
          </p:nvSpPr>
          <p:spPr>
            <a:xfrm>
              <a:off x="-10258250" y="5739438"/>
              <a:ext cx="48650" cy="40150"/>
            </a:xfrm>
            <a:custGeom>
              <a:avLst/>
              <a:gdLst/>
              <a:ahLst/>
              <a:cxnLst/>
              <a:rect l="l" t="t" r="r" b="b"/>
              <a:pathLst>
                <a:path w="1946" h="1606" extrusionOk="0">
                  <a:moveTo>
                    <a:pt x="1170" y="1"/>
                  </a:moveTo>
                  <a:cubicBezTo>
                    <a:pt x="1144" y="1"/>
                    <a:pt x="1117" y="2"/>
                    <a:pt x="1089" y="6"/>
                  </a:cubicBezTo>
                  <a:lnTo>
                    <a:pt x="759" y="25"/>
                  </a:lnTo>
                  <a:cubicBezTo>
                    <a:pt x="661" y="25"/>
                    <a:pt x="545" y="45"/>
                    <a:pt x="467" y="103"/>
                  </a:cubicBezTo>
                  <a:cubicBezTo>
                    <a:pt x="370" y="142"/>
                    <a:pt x="292" y="200"/>
                    <a:pt x="214" y="278"/>
                  </a:cubicBezTo>
                  <a:cubicBezTo>
                    <a:pt x="136" y="356"/>
                    <a:pt x="97" y="434"/>
                    <a:pt x="58" y="550"/>
                  </a:cubicBezTo>
                  <a:cubicBezTo>
                    <a:pt x="20" y="647"/>
                    <a:pt x="0" y="745"/>
                    <a:pt x="0" y="842"/>
                  </a:cubicBezTo>
                  <a:cubicBezTo>
                    <a:pt x="20" y="920"/>
                    <a:pt x="39" y="998"/>
                    <a:pt x="39" y="1056"/>
                  </a:cubicBezTo>
                  <a:cubicBezTo>
                    <a:pt x="97" y="1192"/>
                    <a:pt x="175" y="1309"/>
                    <a:pt x="272" y="1406"/>
                  </a:cubicBezTo>
                  <a:cubicBezTo>
                    <a:pt x="331" y="1445"/>
                    <a:pt x="389" y="1484"/>
                    <a:pt x="428" y="1523"/>
                  </a:cubicBezTo>
                  <a:cubicBezTo>
                    <a:pt x="540" y="1571"/>
                    <a:pt x="652" y="1606"/>
                    <a:pt x="764" y="1606"/>
                  </a:cubicBezTo>
                  <a:cubicBezTo>
                    <a:pt x="788" y="1606"/>
                    <a:pt x="812" y="1604"/>
                    <a:pt x="836" y="1600"/>
                  </a:cubicBezTo>
                  <a:lnTo>
                    <a:pt x="1186" y="1581"/>
                  </a:lnTo>
                  <a:cubicBezTo>
                    <a:pt x="1284" y="1581"/>
                    <a:pt x="1381" y="1562"/>
                    <a:pt x="1478" y="1503"/>
                  </a:cubicBezTo>
                  <a:cubicBezTo>
                    <a:pt x="1575" y="1464"/>
                    <a:pt x="1653" y="1406"/>
                    <a:pt x="1731" y="1328"/>
                  </a:cubicBezTo>
                  <a:cubicBezTo>
                    <a:pt x="1809" y="1250"/>
                    <a:pt x="1848" y="1173"/>
                    <a:pt x="1887" y="1056"/>
                  </a:cubicBezTo>
                  <a:cubicBezTo>
                    <a:pt x="1926" y="959"/>
                    <a:pt x="1945" y="861"/>
                    <a:pt x="1926" y="764"/>
                  </a:cubicBezTo>
                  <a:cubicBezTo>
                    <a:pt x="1926" y="686"/>
                    <a:pt x="1906" y="609"/>
                    <a:pt x="1887" y="550"/>
                  </a:cubicBezTo>
                  <a:cubicBezTo>
                    <a:pt x="1848" y="414"/>
                    <a:pt x="1770" y="297"/>
                    <a:pt x="1673" y="200"/>
                  </a:cubicBezTo>
                  <a:cubicBezTo>
                    <a:pt x="1614" y="161"/>
                    <a:pt x="1556" y="122"/>
                    <a:pt x="1498" y="83"/>
                  </a:cubicBezTo>
                  <a:cubicBezTo>
                    <a:pt x="1402" y="35"/>
                    <a:pt x="1292" y="1"/>
                    <a:pt x="1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4" name="Google Shape;2564;p65"/>
            <p:cNvSpPr/>
            <p:nvPr/>
          </p:nvSpPr>
          <p:spPr>
            <a:xfrm>
              <a:off x="-10084200" y="5803738"/>
              <a:ext cx="75900" cy="61625"/>
            </a:xfrm>
            <a:custGeom>
              <a:avLst/>
              <a:gdLst/>
              <a:ahLst/>
              <a:cxnLst/>
              <a:rect l="l" t="t" r="r" b="b"/>
              <a:pathLst>
                <a:path w="3036" h="2465" extrusionOk="0">
                  <a:moveTo>
                    <a:pt x="1849" y="1"/>
                  </a:moveTo>
                  <a:cubicBezTo>
                    <a:pt x="1713" y="1"/>
                    <a:pt x="1576" y="40"/>
                    <a:pt x="1440" y="59"/>
                  </a:cubicBezTo>
                  <a:cubicBezTo>
                    <a:pt x="1265" y="118"/>
                    <a:pt x="1110" y="195"/>
                    <a:pt x="935" y="273"/>
                  </a:cubicBezTo>
                  <a:cubicBezTo>
                    <a:pt x="584" y="468"/>
                    <a:pt x="312" y="779"/>
                    <a:pt x="98" y="1110"/>
                  </a:cubicBezTo>
                  <a:cubicBezTo>
                    <a:pt x="40" y="1207"/>
                    <a:pt x="20" y="1304"/>
                    <a:pt x="20" y="1421"/>
                  </a:cubicBezTo>
                  <a:cubicBezTo>
                    <a:pt x="1" y="1518"/>
                    <a:pt x="20" y="1635"/>
                    <a:pt x="59" y="1732"/>
                  </a:cubicBezTo>
                  <a:cubicBezTo>
                    <a:pt x="118" y="1926"/>
                    <a:pt x="254" y="2082"/>
                    <a:pt x="448" y="2199"/>
                  </a:cubicBezTo>
                  <a:cubicBezTo>
                    <a:pt x="546" y="2257"/>
                    <a:pt x="662" y="2315"/>
                    <a:pt x="779" y="2374"/>
                  </a:cubicBezTo>
                  <a:cubicBezTo>
                    <a:pt x="876" y="2435"/>
                    <a:pt x="1004" y="2465"/>
                    <a:pt x="1133" y="2465"/>
                  </a:cubicBezTo>
                  <a:cubicBezTo>
                    <a:pt x="1211" y="2465"/>
                    <a:pt x="1289" y="2454"/>
                    <a:pt x="1362" y="2432"/>
                  </a:cubicBezTo>
                  <a:cubicBezTo>
                    <a:pt x="1440" y="2432"/>
                    <a:pt x="1518" y="2452"/>
                    <a:pt x="1596" y="2452"/>
                  </a:cubicBezTo>
                  <a:cubicBezTo>
                    <a:pt x="1674" y="2452"/>
                    <a:pt x="1732" y="2432"/>
                    <a:pt x="1810" y="2432"/>
                  </a:cubicBezTo>
                  <a:cubicBezTo>
                    <a:pt x="1926" y="2413"/>
                    <a:pt x="2063" y="2393"/>
                    <a:pt x="2179" y="2335"/>
                  </a:cubicBezTo>
                  <a:cubicBezTo>
                    <a:pt x="2393" y="2257"/>
                    <a:pt x="2588" y="2140"/>
                    <a:pt x="2724" y="1946"/>
                  </a:cubicBezTo>
                  <a:cubicBezTo>
                    <a:pt x="2860" y="1771"/>
                    <a:pt x="2977" y="1576"/>
                    <a:pt x="3016" y="1362"/>
                  </a:cubicBezTo>
                  <a:cubicBezTo>
                    <a:pt x="3035" y="1246"/>
                    <a:pt x="3035" y="1129"/>
                    <a:pt x="3035" y="1032"/>
                  </a:cubicBezTo>
                  <a:cubicBezTo>
                    <a:pt x="3016" y="837"/>
                    <a:pt x="2957" y="701"/>
                    <a:pt x="2879" y="526"/>
                  </a:cubicBezTo>
                  <a:cubicBezTo>
                    <a:pt x="2821" y="448"/>
                    <a:pt x="2743" y="351"/>
                    <a:pt x="2685" y="293"/>
                  </a:cubicBezTo>
                  <a:cubicBezTo>
                    <a:pt x="2549" y="157"/>
                    <a:pt x="2393" y="98"/>
                    <a:pt x="2199" y="40"/>
                  </a:cubicBezTo>
                  <a:cubicBezTo>
                    <a:pt x="2179" y="20"/>
                    <a:pt x="2140" y="20"/>
                    <a:pt x="2121" y="20"/>
                  </a:cubicBezTo>
                  <a:cubicBezTo>
                    <a:pt x="2024" y="1"/>
                    <a:pt x="1926" y="1"/>
                    <a:pt x="1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5" name="Google Shape;2565;p65"/>
            <p:cNvSpPr/>
            <p:nvPr/>
          </p:nvSpPr>
          <p:spPr>
            <a:xfrm>
              <a:off x="-9999100" y="5687538"/>
              <a:ext cx="44750" cy="47000"/>
            </a:xfrm>
            <a:custGeom>
              <a:avLst/>
              <a:gdLst/>
              <a:ahLst/>
              <a:cxnLst/>
              <a:rect l="l" t="t" r="r" b="b"/>
              <a:pathLst>
                <a:path w="1790" h="1880" extrusionOk="0">
                  <a:moveTo>
                    <a:pt x="817" y="1"/>
                  </a:moveTo>
                  <a:cubicBezTo>
                    <a:pt x="642" y="1"/>
                    <a:pt x="526" y="59"/>
                    <a:pt x="370" y="137"/>
                  </a:cubicBezTo>
                  <a:cubicBezTo>
                    <a:pt x="292" y="195"/>
                    <a:pt x="215" y="273"/>
                    <a:pt x="156" y="370"/>
                  </a:cubicBezTo>
                  <a:cubicBezTo>
                    <a:pt x="98" y="448"/>
                    <a:pt x="59" y="526"/>
                    <a:pt x="39" y="642"/>
                  </a:cubicBezTo>
                  <a:cubicBezTo>
                    <a:pt x="1" y="740"/>
                    <a:pt x="1" y="856"/>
                    <a:pt x="39" y="954"/>
                  </a:cubicBezTo>
                  <a:cubicBezTo>
                    <a:pt x="39" y="1070"/>
                    <a:pt x="78" y="1168"/>
                    <a:pt x="156" y="1245"/>
                  </a:cubicBezTo>
                  <a:cubicBezTo>
                    <a:pt x="156" y="1284"/>
                    <a:pt x="156" y="1304"/>
                    <a:pt x="176" y="1323"/>
                  </a:cubicBezTo>
                  <a:cubicBezTo>
                    <a:pt x="195" y="1401"/>
                    <a:pt x="234" y="1459"/>
                    <a:pt x="253" y="1518"/>
                  </a:cubicBezTo>
                  <a:cubicBezTo>
                    <a:pt x="331" y="1634"/>
                    <a:pt x="428" y="1732"/>
                    <a:pt x="565" y="1790"/>
                  </a:cubicBezTo>
                  <a:cubicBezTo>
                    <a:pt x="623" y="1809"/>
                    <a:pt x="681" y="1829"/>
                    <a:pt x="759" y="1868"/>
                  </a:cubicBezTo>
                  <a:cubicBezTo>
                    <a:pt x="809" y="1875"/>
                    <a:pt x="859" y="1879"/>
                    <a:pt x="909" y="1879"/>
                  </a:cubicBezTo>
                  <a:cubicBezTo>
                    <a:pt x="995" y="1879"/>
                    <a:pt x="1081" y="1866"/>
                    <a:pt x="1168" y="1829"/>
                  </a:cubicBezTo>
                  <a:cubicBezTo>
                    <a:pt x="1245" y="1809"/>
                    <a:pt x="1382" y="1732"/>
                    <a:pt x="1382" y="1732"/>
                  </a:cubicBezTo>
                  <a:lnTo>
                    <a:pt x="1401" y="1732"/>
                  </a:lnTo>
                  <a:cubicBezTo>
                    <a:pt x="1537" y="1634"/>
                    <a:pt x="1615" y="1557"/>
                    <a:pt x="1693" y="1401"/>
                  </a:cubicBezTo>
                  <a:cubicBezTo>
                    <a:pt x="1732" y="1323"/>
                    <a:pt x="1751" y="1265"/>
                    <a:pt x="1770" y="1187"/>
                  </a:cubicBezTo>
                  <a:cubicBezTo>
                    <a:pt x="1770" y="1187"/>
                    <a:pt x="1770" y="1168"/>
                    <a:pt x="1770" y="1168"/>
                  </a:cubicBezTo>
                  <a:cubicBezTo>
                    <a:pt x="1790" y="1090"/>
                    <a:pt x="1790" y="1012"/>
                    <a:pt x="1790" y="934"/>
                  </a:cubicBezTo>
                  <a:cubicBezTo>
                    <a:pt x="1790" y="915"/>
                    <a:pt x="1790" y="915"/>
                    <a:pt x="1790" y="915"/>
                  </a:cubicBezTo>
                  <a:cubicBezTo>
                    <a:pt x="1770" y="837"/>
                    <a:pt x="1770" y="759"/>
                    <a:pt x="1751" y="681"/>
                  </a:cubicBezTo>
                  <a:cubicBezTo>
                    <a:pt x="1751" y="662"/>
                    <a:pt x="1751" y="662"/>
                    <a:pt x="1732" y="662"/>
                  </a:cubicBezTo>
                  <a:cubicBezTo>
                    <a:pt x="1712" y="584"/>
                    <a:pt x="1673" y="506"/>
                    <a:pt x="1634" y="448"/>
                  </a:cubicBezTo>
                  <a:cubicBezTo>
                    <a:pt x="1634" y="448"/>
                    <a:pt x="1634" y="428"/>
                    <a:pt x="1634" y="428"/>
                  </a:cubicBezTo>
                  <a:cubicBezTo>
                    <a:pt x="1634" y="428"/>
                    <a:pt x="1615" y="409"/>
                    <a:pt x="1615" y="409"/>
                  </a:cubicBezTo>
                  <a:cubicBezTo>
                    <a:pt x="1576" y="370"/>
                    <a:pt x="1518" y="292"/>
                    <a:pt x="1479" y="253"/>
                  </a:cubicBezTo>
                  <a:cubicBezTo>
                    <a:pt x="1479" y="253"/>
                    <a:pt x="1479" y="234"/>
                    <a:pt x="1479" y="234"/>
                  </a:cubicBezTo>
                  <a:cubicBezTo>
                    <a:pt x="1420" y="195"/>
                    <a:pt x="1284" y="117"/>
                    <a:pt x="1284" y="117"/>
                  </a:cubicBezTo>
                  <a:cubicBezTo>
                    <a:pt x="1284" y="98"/>
                    <a:pt x="1284" y="98"/>
                    <a:pt x="1265" y="98"/>
                  </a:cubicBezTo>
                  <a:cubicBezTo>
                    <a:pt x="1226" y="78"/>
                    <a:pt x="1206" y="78"/>
                    <a:pt x="1168" y="59"/>
                  </a:cubicBezTo>
                  <a:cubicBezTo>
                    <a:pt x="1129" y="39"/>
                    <a:pt x="1090" y="39"/>
                    <a:pt x="1070" y="20"/>
                  </a:cubicBezTo>
                  <a:lnTo>
                    <a:pt x="1051" y="20"/>
                  </a:lnTo>
                  <a:cubicBezTo>
                    <a:pt x="973" y="1"/>
                    <a:pt x="895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6" name="Google Shape;2566;p65"/>
            <p:cNvSpPr/>
            <p:nvPr/>
          </p:nvSpPr>
          <p:spPr>
            <a:xfrm>
              <a:off x="-9909625" y="5789638"/>
              <a:ext cx="45725" cy="48175"/>
            </a:xfrm>
            <a:custGeom>
              <a:avLst/>
              <a:gdLst/>
              <a:ahLst/>
              <a:cxnLst/>
              <a:rect l="l" t="t" r="r" b="b"/>
              <a:pathLst>
                <a:path w="1829" h="1927" extrusionOk="0">
                  <a:moveTo>
                    <a:pt x="856" y="1"/>
                  </a:moveTo>
                  <a:cubicBezTo>
                    <a:pt x="778" y="20"/>
                    <a:pt x="700" y="20"/>
                    <a:pt x="623" y="40"/>
                  </a:cubicBezTo>
                  <a:cubicBezTo>
                    <a:pt x="603" y="40"/>
                    <a:pt x="603" y="59"/>
                    <a:pt x="603" y="59"/>
                  </a:cubicBezTo>
                  <a:cubicBezTo>
                    <a:pt x="603" y="59"/>
                    <a:pt x="448" y="118"/>
                    <a:pt x="389" y="157"/>
                  </a:cubicBezTo>
                  <a:cubicBezTo>
                    <a:pt x="370" y="176"/>
                    <a:pt x="253" y="273"/>
                    <a:pt x="234" y="293"/>
                  </a:cubicBezTo>
                  <a:cubicBezTo>
                    <a:pt x="214" y="293"/>
                    <a:pt x="214" y="312"/>
                    <a:pt x="214" y="312"/>
                  </a:cubicBezTo>
                  <a:cubicBezTo>
                    <a:pt x="98" y="468"/>
                    <a:pt x="78" y="487"/>
                    <a:pt x="20" y="682"/>
                  </a:cubicBezTo>
                  <a:cubicBezTo>
                    <a:pt x="0" y="759"/>
                    <a:pt x="0" y="857"/>
                    <a:pt x="0" y="934"/>
                  </a:cubicBezTo>
                  <a:cubicBezTo>
                    <a:pt x="0" y="954"/>
                    <a:pt x="0" y="993"/>
                    <a:pt x="20" y="1032"/>
                  </a:cubicBezTo>
                  <a:cubicBezTo>
                    <a:pt x="0" y="1071"/>
                    <a:pt x="0" y="1110"/>
                    <a:pt x="0" y="1168"/>
                  </a:cubicBezTo>
                  <a:cubicBezTo>
                    <a:pt x="0" y="1265"/>
                    <a:pt x="39" y="1382"/>
                    <a:pt x="98" y="1460"/>
                  </a:cubicBezTo>
                  <a:cubicBezTo>
                    <a:pt x="136" y="1557"/>
                    <a:pt x="195" y="1654"/>
                    <a:pt x="273" y="1712"/>
                  </a:cubicBezTo>
                  <a:cubicBezTo>
                    <a:pt x="331" y="1751"/>
                    <a:pt x="389" y="1790"/>
                    <a:pt x="428" y="1829"/>
                  </a:cubicBezTo>
                  <a:cubicBezTo>
                    <a:pt x="564" y="1888"/>
                    <a:pt x="700" y="1926"/>
                    <a:pt x="837" y="1926"/>
                  </a:cubicBezTo>
                  <a:cubicBezTo>
                    <a:pt x="914" y="1907"/>
                    <a:pt x="992" y="1888"/>
                    <a:pt x="1051" y="1888"/>
                  </a:cubicBezTo>
                  <a:cubicBezTo>
                    <a:pt x="1187" y="1829"/>
                    <a:pt x="1303" y="1751"/>
                    <a:pt x="1401" y="1654"/>
                  </a:cubicBezTo>
                  <a:lnTo>
                    <a:pt x="1537" y="1499"/>
                  </a:lnTo>
                  <a:cubicBezTo>
                    <a:pt x="1556" y="1479"/>
                    <a:pt x="1576" y="1460"/>
                    <a:pt x="1576" y="1460"/>
                  </a:cubicBezTo>
                  <a:cubicBezTo>
                    <a:pt x="1595" y="1440"/>
                    <a:pt x="1595" y="1440"/>
                    <a:pt x="1595" y="1440"/>
                  </a:cubicBezTo>
                  <a:cubicBezTo>
                    <a:pt x="1692" y="1323"/>
                    <a:pt x="1770" y="1207"/>
                    <a:pt x="1809" y="1051"/>
                  </a:cubicBezTo>
                  <a:cubicBezTo>
                    <a:pt x="1829" y="896"/>
                    <a:pt x="1829" y="759"/>
                    <a:pt x="1770" y="623"/>
                  </a:cubicBezTo>
                  <a:cubicBezTo>
                    <a:pt x="1751" y="546"/>
                    <a:pt x="1712" y="468"/>
                    <a:pt x="1673" y="409"/>
                  </a:cubicBezTo>
                  <a:cubicBezTo>
                    <a:pt x="1595" y="273"/>
                    <a:pt x="1478" y="195"/>
                    <a:pt x="1342" y="118"/>
                  </a:cubicBezTo>
                  <a:cubicBezTo>
                    <a:pt x="1323" y="98"/>
                    <a:pt x="1245" y="79"/>
                    <a:pt x="1226" y="59"/>
                  </a:cubicBezTo>
                  <a:cubicBezTo>
                    <a:pt x="1206" y="59"/>
                    <a:pt x="1148" y="40"/>
                    <a:pt x="1109" y="20"/>
                  </a:cubicBezTo>
                  <a:cubicBezTo>
                    <a:pt x="1031" y="1"/>
                    <a:pt x="953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7" name="Google Shape;2567;p65"/>
            <p:cNvSpPr/>
            <p:nvPr/>
          </p:nvSpPr>
          <p:spPr>
            <a:xfrm>
              <a:off x="-9796350" y="5713788"/>
              <a:ext cx="50600" cy="56425"/>
            </a:xfrm>
            <a:custGeom>
              <a:avLst/>
              <a:gdLst/>
              <a:ahLst/>
              <a:cxnLst/>
              <a:rect l="l" t="t" r="r" b="b"/>
              <a:pathLst>
                <a:path w="2024" h="2257" extrusionOk="0">
                  <a:moveTo>
                    <a:pt x="1090" y="1"/>
                  </a:moveTo>
                  <a:cubicBezTo>
                    <a:pt x="993" y="1"/>
                    <a:pt x="896" y="20"/>
                    <a:pt x="798" y="59"/>
                  </a:cubicBezTo>
                  <a:cubicBezTo>
                    <a:pt x="721" y="79"/>
                    <a:pt x="643" y="118"/>
                    <a:pt x="584" y="156"/>
                  </a:cubicBezTo>
                  <a:cubicBezTo>
                    <a:pt x="565" y="176"/>
                    <a:pt x="546" y="176"/>
                    <a:pt x="526" y="176"/>
                  </a:cubicBezTo>
                  <a:cubicBezTo>
                    <a:pt x="448" y="234"/>
                    <a:pt x="371" y="312"/>
                    <a:pt x="312" y="370"/>
                  </a:cubicBezTo>
                  <a:cubicBezTo>
                    <a:pt x="234" y="448"/>
                    <a:pt x="195" y="545"/>
                    <a:pt x="157" y="643"/>
                  </a:cubicBezTo>
                  <a:cubicBezTo>
                    <a:pt x="118" y="740"/>
                    <a:pt x="98" y="837"/>
                    <a:pt x="98" y="954"/>
                  </a:cubicBezTo>
                  <a:cubicBezTo>
                    <a:pt x="98" y="993"/>
                    <a:pt x="118" y="1032"/>
                    <a:pt x="118" y="1071"/>
                  </a:cubicBezTo>
                  <a:cubicBezTo>
                    <a:pt x="79" y="1129"/>
                    <a:pt x="40" y="1207"/>
                    <a:pt x="40" y="1284"/>
                  </a:cubicBezTo>
                  <a:cubicBezTo>
                    <a:pt x="1" y="1401"/>
                    <a:pt x="1" y="1498"/>
                    <a:pt x="40" y="1615"/>
                  </a:cubicBezTo>
                  <a:cubicBezTo>
                    <a:pt x="40" y="1712"/>
                    <a:pt x="79" y="1810"/>
                    <a:pt x="137" y="1907"/>
                  </a:cubicBezTo>
                  <a:cubicBezTo>
                    <a:pt x="176" y="1946"/>
                    <a:pt x="234" y="2004"/>
                    <a:pt x="273" y="2062"/>
                  </a:cubicBezTo>
                  <a:cubicBezTo>
                    <a:pt x="371" y="2140"/>
                    <a:pt x="507" y="2218"/>
                    <a:pt x="643" y="2237"/>
                  </a:cubicBezTo>
                  <a:cubicBezTo>
                    <a:pt x="701" y="2237"/>
                    <a:pt x="779" y="2257"/>
                    <a:pt x="857" y="2257"/>
                  </a:cubicBezTo>
                  <a:cubicBezTo>
                    <a:pt x="993" y="2257"/>
                    <a:pt x="1129" y="2218"/>
                    <a:pt x="1246" y="2140"/>
                  </a:cubicBezTo>
                  <a:cubicBezTo>
                    <a:pt x="1343" y="2043"/>
                    <a:pt x="1460" y="1965"/>
                    <a:pt x="1537" y="1868"/>
                  </a:cubicBezTo>
                  <a:cubicBezTo>
                    <a:pt x="1557" y="1829"/>
                    <a:pt x="1596" y="1810"/>
                    <a:pt x="1615" y="1790"/>
                  </a:cubicBezTo>
                  <a:cubicBezTo>
                    <a:pt x="1674" y="1712"/>
                    <a:pt x="1732" y="1615"/>
                    <a:pt x="1771" y="1537"/>
                  </a:cubicBezTo>
                  <a:cubicBezTo>
                    <a:pt x="1810" y="1479"/>
                    <a:pt x="1849" y="1421"/>
                    <a:pt x="1868" y="1362"/>
                  </a:cubicBezTo>
                  <a:cubicBezTo>
                    <a:pt x="1926" y="1226"/>
                    <a:pt x="1965" y="1090"/>
                    <a:pt x="2004" y="973"/>
                  </a:cubicBezTo>
                  <a:cubicBezTo>
                    <a:pt x="2024" y="857"/>
                    <a:pt x="2024" y="759"/>
                    <a:pt x="2004" y="643"/>
                  </a:cubicBezTo>
                  <a:cubicBezTo>
                    <a:pt x="1985" y="545"/>
                    <a:pt x="1946" y="448"/>
                    <a:pt x="1888" y="351"/>
                  </a:cubicBezTo>
                  <a:cubicBezTo>
                    <a:pt x="1849" y="312"/>
                    <a:pt x="1790" y="254"/>
                    <a:pt x="1751" y="195"/>
                  </a:cubicBezTo>
                  <a:cubicBezTo>
                    <a:pt x="1654" y="118"/>
                    <a:pt x="1537" y="40"/>
                    <a:pt x="1401" y="20"/>
                  </a:cubicBezTo>
                  <a:cubicBezTo>
                    <a:pt x="1304" y="1"/>
                    <a:pt x="1226" y="1"/>
                    <a:pt x="1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8" name="Google Shape;2568;p65"/>
            <p:cNvSpPr/>
            <p:nvPr/>
          </p:nvSpPr>
          <p:spPr>
            <a:xfrm>
              <a:off x="-9910125" y="5562588"/>
              <a:ext cx="53025" cy="51075"/>
            </a:xfrm>
            <a:custGeom>
              <a:avLst/>
              <a:gdLst/>
              <a:ahLst/>
              <a:cxnLst/>
              <a:rect l="l" t="t" r="r" b="b"/>
              <a:pathLst>
                <a:path w="2121" h="2043" extrusionOk="0">
                  <a:moveTo>
                    <a:pt x="993" y="0"/>
                  </a:moveTo>
                  <a:cubicBezTo>
                    <a:pt x="915" y="20"/>
                    <a:pt x="837" y="39"/>
                    <a:pt x="740" y="58"/>
                  </a:cubicBezTo>
                  <a:cubicBezTo>
                    <a:pt x="662" y="78"/>
                    <a:pt x="584" y="136"/>
                    <a:pt x="507" y="175"/>
                  </a:cubicBezTo>
                  <a:cubicBezTo>
                    <a:pt x="507" y="175"/>
                    <a:pt x="487" y="195"/>
                    <a:pt x="468" y="195"/>
                  </a:cubicBezTo>
                  <a:cubicBezTo>
                    <a:pt x="409" y="253"/>
                    <a:pt x="331" y="311"/>
                    <a:pt x="273" y="370"/>
                  </a:cubicBezTo>
                  <a:cubicBezTo>
                    <a:pt x="215" y="428"/>
                    <a:pt x="156" y="506"/>
                    <a:pt x="118" y="584"/>
                  </a:cubicBezTo>
                  <a:cubicBezTo>
                    <a:pt x="40" y="759"/>
                    <a:pt x="20" y="914"/>
                    <a:pt x="1" y="1089"/>
                  </a:cubicBezTo>
                  <a:cubicBezTo>
                    <a:pt x="1" y="1206"/>
                    <a:pt x="40" y="1303"/>
                    <a:pt x="98" y="1400"/>
                  </a:cubicBezTo>
                  <a:cubicBezTo>
                    <a:pt x="137" y="1498"/>
                    <a:pt x="195" y="1575"/>
                    <a:pt x="273" y="1653"/>
                  </a:cubicBezTo>
                  <a:cubicBezTo>
                    <a:pt x="351" y="1731"/>
                    <a:pt x="429" y="1770"/>
                    <a:pt x="526" y="1809"/>
                  </a:cubicBezTo>
                  <a:cubicBezTo>
                    <a:pt x="604" y="1828"/>
                    <a:pt x="662" y="1848"/>
                    <a:pt x="740" y="1848"/>
                  </a:cubicBezTo>
                  <a:cubicBezTo>
                    <a:pt x="779" y="1887"/>
                    <a:pt x="837" y="1926"/>
                    <a:pt x="876" y="1945"/>
                  </a:cubicBezTo>
                  <a:cubicBezTo>
                    <a:pt x="1012" y="2023"/>
                    <a:pt x="1148" y="2042"/>
                    <a:pt x="1284" y="2042"/>
                  </a:cubicBezTo>
                  <a:cubicBezTo>
                    <a:pt x="1362" y="2023"/>
                    <a:pt x="1421" y="2023"/>
                    <a:pt x="1498" y="2003"/>
                  </a:cubicBezTo>
                  <a:cubicBezTo>
                    <a:pt x="1635" y="1964"/>
                    <a:pt x="1751" y="1887"/>
                    <a:pt x="1829" y="1770"/>
                  </a:cubicBezTo>
                  <a:cubicBezTo>
                    <a:pt x="1849" y="1770"/>
                    <a:pt x="1849" y="1770"/>
                    <a:pt x="1849" y="1751"/>
                  </a:cubicBezTo>
                  <a:lnTo>
                    <a:pt x="1868" y="1751"/>
                  </a:lnTo>
                  <a:cubicBezTo>
                    <a:pt x="1907" y="1692"/>
                    <a:pt x="1946" y="1634"/>
                    <a:pt x="1985" y="1575"/>
                  </a:cubicBezTo>
                  <a:cubicBezTo>
                    <a:pt x="1985" y="1556"/>
                    <a:pt x="2004" y="1537"/>
                    <a:pt x="2004" y="1537"/>
                  </a:cubicBezTo>
                  <a:cubicBezTo>
                    <a:pt x="2024" y="1459"/>
                    <a:pt x="2062" y="1381"/>
                    <a:pt x="2082" y="1323"/>
                  </a:cubicBezTo>
                  <a:cubicBezTo>
                    <a:pt x="2082" y="1303"/>
                    <a:pt x="2082" y="1303"/>
                    <a:pt x="2082" y="1284"/>
                  </a:cubicBezTo>
                  <a:cubicBezTo>
                    <a:pt x="2101" y="1206"/>
                    <a:pt x="2101" y="1128"/>
                    <a:pt x="2121" y="1031"/>
                  </a:cubicBezTo>
                  <a:cubicBezTo>
                    <a:pt x="2121" y="1011"/>
                    <a:pt x="2101" y="992"/>
                    <a:pt x="2101" y="973"/>
                  </a:cubicBezTo>
                  <a:cubicBezTo>
                    <a:pt x="2101" y="914"/>
                    <a:pt x="2082" y="817"/>
                    <a:pt x="2062" y="759"/>
                  </a:cubicBezTo>
                  <a:cubicBezTo>
                    <a:pt x="2062" y="739"/>
                    <a:pt x="2062" y="739"/>
                    <a:pt x="2062" y="720"/>
                  </a:cubicBezTo>
                  <a:cubicBezTo>
                    <a:pt x="2024" y="642"/>
                    <a:pt x="1985" y="564"/>
                    <a:pt x="1946" y="506"/>
                  </a:cubicBezTo>
                  <a:cubicBezTo>
                    <a:pt x="1946" y="486"/>
                    <a:pt x="1926" y="467"/>
                    <a:pt x="1926" y="447"/>
                  </a:cubicBezTo>
                  <a:cubicBezTo>
                    <a:pt x="1868" y="389"/>
                    <a:pt x="1829" y="331"/>
                    <a:pt x="1771" y="272"/>
                  </a:cubicBezTo>
                  <a:lnTo>
                    <a:pt x="1751" y="272"/>
                  </a:lnTo>
                  <a:cubicBezTo>
                    <a:pt x="1751" y="253"/>
                    <a:pt x="1751" y="253"/>
                    <a:pt x="1732" y="253"/>
                  </a:cubicBezTo>
                  <a:cubicBezTo>
                    <a:pt x="1693" y="214"/>
                    <a:pt x="1615" y="156"/>
                    <a:pt x="1576" y="136"/>
                  </a:cubicBezTo>
                  <a:cubicBezTo>
                    <a:pt x="1557" y="136"/>
                    <a:pt x="1557" y="117"/>
                    <a:pt x="1557" y="117"/>
                  </a:cubicBezTo>
                  <a:cubicBezTo>
                    <a:pt x="1382" y="20"/>
                    <a:pt x="1246" y="2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69" name="Google Shape;2569;p65"/>
            <p:cNvSpPr/>
            <p:nvPr/>
          </p:nvSpPr>
          <p:spPr>
            <a:xfrm>
              <a:off x="-10091000" y="5405038"/>
              <a:ext cx="48175" cy="50625"/>
            </a:xfrm>
            <a:custGeom>
              <a:avLst/>
              <a:gdLst/>
              <a:ahLst/>
              <a:cxnLst/>
              <a:rect l="l" t="t" r="r" b="b"/>
              <a:pathLst>
                <a:path w="1927" h="2025" extrusionOk="0">
                  <a:moveTo>
                    <a:pt x="1051" y="0"/>
                  </a:moveTo>
                  <a:cubicBezTo>
                    <a:pt x="954" y="20"/>
                    <a:pt x="856" y="20"/>
                    <a:pt x="759" y="20"/>
                  </a:cubicBezTo>
                  <a:cubicBezTo>
                    <a:pt x="642" y="20"/>
                    <a:pt x="545" y="39"/>
                    <a:pt x="448" y="98"/>
                  </a:cubicBezTo>
                  <a:cubicBezTo>
                    <a:pt x="370" y="137"/>
                    <a:pt x="273" y="195"/>
                    <a:pt x="215" y="273"/>
                  </a:cubicBezTo>
                  <a:cubicBezTo>
                    <a:pt x="137" y="351"/>
                    <a:pt x="78" y="448"/>
                    <a:pt x="59" y="545"/>
                  </a:cubicBezTo>
                  <a:cubicBezTo>
                    <a:pt x="20" y="642"/>
                    <a:pt x="1" y="740"/>
                    <a:pt x="1" y="856"/>
                  </a:cubicBezTo>
                  <a:cubicBezTo>
                    <a:pt x="20" y="915"/>
                    <a:pt x="40" y="992"/>
                    <a:pt x="40" y="1070"/>
                  </a:cubicBezTo>
                  <a:cubicBezTo>
                    <a:pt x="59" y="1129"/>
                    <a:pt x="98" y="1187"/>
                    <a:pt x="137" y="1245"/>
                  </a:cubicBezTo>
                  <a:cubicBezTo>
                    <a:pt x="137" y="1323"/>
                    <a:pt x="137" y="1401"/>
                    <a:pt x="176" y="1479"/>
                  </a:cubicBezTo>
                  <a:cubicBezTo>
                    <a:pt x="195" y="1537"/>
                    <a:pt x="234" y="1595"/>
                    <a:pt x="254" y="1673"/>
                  </a:cubicBezTo>
                  <a:cubicBezTo>
                    <a:pt x="331" y="1790"/>
                    <a:pt x="429" y="1868"/>
                    <a:pt x="565" y="1945"/>
                  </a:cubicBezTo>
                  <a:cubicBezTo>
                    <a:pt x="623" y="1965"/>
                    <a:pt x="681" y="1984"/>
                    <a:pt x="759" y="2004"/>
                  </a:cubicBezTo>
                  <a:cubicBezTo>
                    <a:pt x="811" y="2019"/>
                    <a:pt x="863" y="2025"/>
                    <a:pt x="915" y="2025"/>
                  </a:cubicBezTo>
                  <a:cubicBezTo>
                    <a:pt x="999" y="2025"/>
                    <a:pt x="1083" y="2008"/>
                    <a:pt x="1168" y="1984"/>
                  </a:cubicBezTo>
                  <a:cubicBezTo>
                    <a:pt x="1362" y="1926"/>
                    <a:pt x="1498" y="1829"/>
                    <a:pt x="1615" y="1693"/>
                  </a:cubicBezTo>
                  <a:cubicBezTo>
                    <a:pt x="1693" y="1634"/>
                    <a:pt x="1732" y="1556"/>
                    <a:pt x="1771" y="1479"/>
                  </a:cubicBezTo>
                  <a:cubicBezTo>
                    <a:pt x="1790" y="1459"/>
                    <a:pt x="1809" y="1440"/>
                    <a:pt x="1809" y="1420"/>
                  </a:cubicBezTo>
                  <a:cubicBezTo>
                    <a:pt x="1848" y="1342"/>
                    <a:pt x="1887" y="1245"/>
                    <a:pt x="1907" y="1167"/>
                  </a:cubicBezTo>
                  <a:cubicBezTo>
                    <a:pt x="1907" y="1129"/>
                    <a:pt x="1907" y="1070"/>
                    <a:pt x="1907" y="1031"/>
                  </a:cubicBezTo>
                  <a:cubicBezTo>
                    <a:pt x="1907" y="992"/>
                    <a:pt x="1926" y="934"/>
                    <a:pt x="1926" y="895"/>
                  </a:cubicBezTo>
                  <a:cubicBezTo>
                    <a:pt x="1926" y="876"/>
                    <a:pt x="1926" y="876"/>
                    <a:pt x="1926" y="856"/>
                  </a:cubicBezTo>
                  <a:cubicBezTo>
                    <a:pt x="1907" y="817"/>
                    <a:pt x="1907" y="778"/>
                    <a:pt x="1907" y="740"/>
                  </a:cubicBezTo>
                  <a:cubicBezTo>
                    <a:pt x="1887" y="701"/>
                    <a:pt x="1887" y="662"/>
                    <a:pt x="1868" y="623"/>
                  </a:cubicBezTo>
                  <a:cubicBezTo>
                    <a:pt x="1868" y="603"/>
                    <a:pt x="1868" y="584"/>
                    <a:pt x="1868" y="584"/>
                  </a:cubicBezTo>
                  <a:cubicBezTo>
                    <a:pt x="1848" y="506"/>
                    <a:pt x="1790" y="428"/>
                    <a:pt x="1771" y="370"/>
                  </a:cubicBezTo>
                  <a:cubicBezTo>
                    <a:pt x="1693" y="253"/>
                    <a:pt x="1596" y="156"/>
                    <a:pt x="1459" y="98"/>
                  </a:cubicBezTo>
                  <a:cubicBezTo>
                    <a:pt x="1343" y="39"/>
                    <a:pt x="1207" y="0"/>
                    <a:pt x="1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0" name="Google Shape;2570;p65"/>
            <p:cNvSpPr/>
            <p:nvPr/>
          </p:nvSpPr>
          <p:spPr>
            <a:xfrm>
              <a:off x="-10234925" y="5373438"/>
              <a:ext cx="43300" cy="40025"/>
            </a:xfrm>
            <a:custGeom>
              <a:avLst/>
              <a:gdLst/>
              <a:ahLst/>
              <a:cxnLst/>
              <a:rect l="l" t="t" r="r" b="b"/>
              <a:pathLst>
                <a:path w="1732" h="1601" extrusionOk="0">
                  <a:moveTo>
                    <a:pt x="779" y="0"/>
                  </a:moveTo>
                  <a:cubicBezTo>
                    <a:pt x="662" y="20"/>
                    <a:pt x="565" y="39"/>
                    <a:pt x="467" y="98"/>
                  </a:cubicBezTo>
                  <a:cubicBezTo>
                    <a:pt x="370" y="136"/>
                    <a:pt x="292" y="195"/>
                    <a:pt x="215" y="273"/>
                  </a:cubicBezTo>
                  <a:cubicBezTo>
                    <a:pt x="137" y="350"/>
                    <a:pt x="98" y="428"/>
                    <a:pt x="59" y="525"/>
                  </a:cubicBezTo>
                  <a:cubicBezTo>
                    <a:pt x="20" y="623"/>
                    <a:pt x="1" y="739"/>
                    <a:pt x="20" y="837"/>
                  </a:cubicBezTo>
                  <a:cubicBezTo>
                    <a:pt x="20" y="914"/>
                    <a:pt x="40" y="992"/>
                    <a:pt x="59" y="1051"/>
                  </a:cubicBezTo>
                  <a:cubicBezTo>
                    <a:pt x="98" y="1187"/>
                    <a:pt x="176" y="1303"/>
                    <a:pt x="273" y="1401"/>
                  </a:cubicBezTo>
                  <a:cubicBezTo>
                    <a:pt x="331" y="1440"/>
                    <a:pt x="390" y="1478"/>
                    <a:pt x="448" y="1517"/>
                  </a:cubicBezTo>
                  <a:cubicBezTo>
                    <a:pt x="544" y="1565"/>
                    <a:pt x="653" y="1600"/>
                    <a:pt x="776" y="1600"/>
                  </a:cubicBezTo>
                  <a:cubicBezTo>
                    <a:pt x="802" y="1600"/>
                    <a:pt x="829" y="1599"/>
                    <a:pt x="856" y="1595"/>
                  </a:cubicBezTo>
                  <a:lnTo>
                    <a:pt x="954" y="1595"/>
                  </a:lnTo>
                  <a:cubicBezTo>
                    <a:pt x="1070" y="1595"/>
                    <a:pt x="1168" y="1556"/>
                    <a:pt x="1265" y="1517"/>
                  </a:cubicBezTo>
                  <a:cubicBezTo>
                    <a:pt x="1362" y="1478"/>
                    <a:pt x="1440" y="1420"/>
                    <a:pt x="1518" y="1323"/>
                  </a:cubicBezTo>
                  <a:cubicBezTo>
                    <a:pt x="1576" y="1264"/>
                    <a:pt x="1634" y="1167"/>
                    <a:pt x="1654" y="1070"/>
                  </a:cubicBezTo>
                  <a:cubicBezTo>
                    <a:pt x="1712" y="973"/>
                    <a:pt x="1732" y="875"/>
                    <a:pt x="1712" y="759"/>
                  </a:cubicBezTo>
                  <a:cubicBezTo>
                    <a:pt x="1712" y="681"/>
                    <a:pt x="1693" y="623"/>
                    <a:pt x="1673" y="545"/>
                  </a:cubicBezTo>
                  <a:cubicBezTo>
                    <a:pt x="1634" y="409"/>
                    <a:pt x="1557" y="311"/>
                    <a:pt x="1459" y="214"/>
                  </a:cubicBezTo>
                  <a:cubicBezTo>
                    <a:pt x="1401" y="175"/>
                    <a:pt x="1343" y="136"/>
                    <a:pt x="1284" y="98"/>
                  </a:cubicBezTo>
                  <a:cubicBezTo>
                    <a:pt x="1168" y="20"/>
                    <a:pt x="1031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1" name="Google Shape;2571;p65"/>
            <p:cNvSpPr/>
            <p:nvPr/>
          </p:nvSpPr>
          <p:spPr>
            <a:xfrm>
              <a:off x="-10395875" y="5249738"/>
              <a:ext cx="61775" cy="60500"/>
            </a:xfrm>
            <a:custGeom>
              <a:avLst/>
              <a:gdLst/>
              <a:ahLst/>
              <a:cxnLst/>
              <a:rect l="l" t="t" r="r" b="b"/>
              <a:pathLst>
                <a:path w="2471" h="2420" extrusionOk="0">
                  <a:moveTo>
                    <a:pt x="1400" y="0"/>
                  </a:moveTo>
                  <a:cubicBezTo>
                    <a:pt x="1363" y="0"/>
                    <a:pt x="1324" y="2"/>
                    <a:pt x="1285" y="8"/>
                  </a:cubicBezTo>
                  <a:lnTo>
                    <a:pt x="1226" y="8"/>
                  </a:lnTo>
                  <a:cubicBezTo>
                    <a:pt x="1129" y="28"/>
                    <a:pt x="1032" y="47"/>
                    <a:pt x="934" y="66"/>
                  </a:cubicBezTo>
                  <a:cubicBezTo>
                    <a:pt x="837" y="105"/>
                    <a:pt x="721" y="164"/>
                    <a:pt x="623" y="203"/>
                  </a:cubicBezTo>
                  <a:cubicBezTo>
                    <a:pt x="526" y="261"/>
                    <a:pt x="429" y="339"/>
                    <a:pt x="351" y="417"/>
                  </a:cubicBezTo>
                  <a:cubicBezTo>
                    <a:pt x="273" y="494"/>
                    <a:pt x="215" y="592"/>
                    <a:pt x="157" y="689"/>
                  </a:cubicBezTo>
                  <a:cubicBezTo>
                    <a:pt x="137" y="708"/>
                    <a:pt x="137" y="728"/>
                    <a:pt x="118" y="747"/>
                  </a:cubicBezTo>
                  <a:cubicBezTo>
                    <a:pt x="98" y="825"/>
                    <a:pt x="59" y="922"/>
                    <a:pt x="40" y="1020"/>
                  </a:cubicBezTo>
                  <a:cubicBezTo>
                    <a:pt x="1" y="1214"/>
                    <a:pt x="20" y="1350"/>
                    <a:pt x="59" y="1545"/>
                  </a:cubicBezTo>
                  <a:cubicBezTo>
                    <a:pt x="79" y="1661"/>
                    <a:pt x="137" y="1759"/>
                    <a:pt x="195" y="1836"/>
                  </a:cubicBezTo>
                  <a:cubicBezTo>
                    <a:pt x="215" y="1856"/>
                    <a:pt x="215" y="1875"/>
                    <a:pt x="234" y="1895"/>
                  </a:cubicBezTo>
                  <a:cubicBezTo>
                    <a:pt x="293" y="1973"/>
                    <a:pt x="351" y="2031"/>
                    <a:pt x="409" y="2089"/>
                  </a:cubicBezTo>
                  <a:cubicBezTo>
                    <a:pt x="468" y="2167"/>
                    <a:pt x="545" y="2206"/>
                    <a:pt x="623" y="2245"/>
                  </a:cubicBezTo>
                  <a:cubicBezTo>
                    <a:pt x="643" y="2264"/>
                    <a:pt x="662" y="2284"/>
                    <a:pt x="682" y="2284"/>
                  </a:cubicBezTo>
                  <a:cubicBezTo>
                    <a:pt x="701" y="2303"/>
                    <a:pt x="721" y="2303"/>
                    <a:pt x="721" y="2303"/>
                  </a:cubicBezTo>
                  <a:cubicBezTo>
                    <a:pt x="798" y="2342"/>
                    <a:pt x="876" y="2362"/>
                    <a:pt x="934" y="2381"/>
                  </a:cubicBezTo>
                  <a:cubicBezTo>
                    <a:pt x="973" y="2400"/>
                    <a:pt x="993" y="2400"/>
                    <a:pt x="1012" y="2400"/>
                  </a:cubicBezTo>
                  <a:cubicBezTo>
                    <a:pt x="1071" y="2400"/>
                    <a:pt x="1187" y="2420"/>
                    <a:pt x="1285" y="2420"/>
                  </a:cubicBezTo>
                  <a:cubicBezTo>
                    <a:pt x="1362" y="2400"/>
                    <a:pt x="1440" y="2400"/>
                    <a:pt x="1518" y="2381"/>
                  </a:cubicBezTo>
                  <a:cubicBezTo>
                    <a:pt x="1518" y="2362"/>
                    <a:pt x="1537" y="2362"/>
                    <a:pt x="1537" y="2362"/>
                  </a:cubicBezTo>
                  <a:cubicBezTo>
                    <a:pt x="1635" y="2323"/>
                    <a:pt x="1712" y="2303"/>
                    <a:pt x="1790" y="2245"/>
                  </a:cubicBezTo>
                  <a:cubicBezTo>
                    <a:pt x="1849" y="2206"/>
                    <a:pt x="1907" y="2148"/>
                    <a:pt x="1965" y="2089"/>
                  </a:cubicBezTo>
                  <a:cubicBezTo>
                    <a:pt x="1965" y="2089"/>
                    <a:pt x="1985" y="2070"/>
                    <a:pt x="1985" y="2070"/>
                  </a:cubicBezTo>
                  <a:cubicBezTo>
                    <a:pt x="2004" y="2031"/>
                    <a:pt x="2024" y="2011"/>
                    <a:pt x="2043" y="1992"/>
                  </a:cubicBezTo>
                  <a:cubicBezTo>
                    <a:pt x="2063" y="1973"/>
                    <a:pt x="2101" y="1953"/>
                    <a:pt x="2121" y="1934"/>
                  </a:cubicBezTo>
                  <a:cubicBezTo>
                    <a:pt x="2140" y="1914"/>
                    <a:pt x="2160" y="1895"/>
                    <a:pt x="2160" y="1856"/>
                  </a:cubicBezTo>
                  <a:cubicBezTo>
                    <a:pt x="2238" y="1778"/>
                    <a:pt x="2315" y="1681"/>
                    <a:pt x="2354" y="1584"/>
                  </a:cubicBezTo>
                  <a:cubicBezTo>
                    <a:pt x="2374" y="1506"/>
                    <a:pt x="2413" y="1408"/>
                    <a:pt x="2432" y="1311"/>
                  </a:cubicBezTo>
                  <a:cubicBezTo>
                    <a:pt x="2452" y="1253"/>
                    <a:pt x="2452" y="1195"/>
                    <a:pt x="2452" y="1136"/>
                  </a:cubicBezTo>
                  <a:cubicBezTo>
                    <a:pt x="2471" y="1078"/>
                    <a:pt x="2471" y="1020"/>
                    <a:pt x="2471" y="961"/>
                  </a:cubicBezTo>
                  <a:cubicBezTo>
                    <a:pt x="2471" y="961"/>
                    <a:pt x="2471" y="942"/>
                    <a:pt x="2471" y="942"/>
                  </a:cubicBezTo>
                  <a:cubicBezTo>
                    <a:pt x="2452" y="844"/>
                    <a:pt x="2432" y="767"/>
                    <a:pt x="2413" y="689"/>
                  </a:cubicBezTo>
                  <a:cubicBezTo>
                    <a:pt x="2413" y="669"/>
                    <a:pt x="2413" y="650"/>
                    <a:pt x="2393" y="631"/>
                  </a:cubicBezTo>
                  <a:cubicBezTo>
                    <a:pt x="2374" y="553"/>
                    <a:pt x="2335" y="475"/>
                    <a:pt x="2296" y="417"/>
                  </a:cubicBezTo>
                  <a:cubicBezTo>
                    <a:pt x="2296" y="417"/>
                    <a:pt x="2296" y="397"/>
                    <a:pt x="2296" y="397"/>
                  </a:cubicBezTo>
                  <a:cubicBezTo>
                    <a:pt x="2238" y="339"/>
                    <a:pt x="2199" y="300"/>
                    <a:pt x="2160" y="242"/>
                  </a:cubicBezTo>
                  <a:cubicBezTo>
                    <a:pt x="2101" y="203"/>
                    <a:pt x="2043" y="164"/>
                    <a:pt x="1985" y="125"/>
                  </a:cubicBezTo>
                  <a:cubicBezTo>
                    <a:pt x="1907" y="66"/>
                    <a:pt x="1771" y="28"/>
                    <a:pt x="1654" y="28"/>
                  </a:cubicBezTo>
                  <a:cubicBezTo>
                    <a:pt x="1572" y="14"/>
                    <a:pt x="1489" y="0"/>
                    <a:pt x="1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2" name="Google Shape;2572;p65"/>
            <p:cNvSpPr/>
            <p:nvPr/>
          </p:nvSpPr>
          <p:spPr>
            <a:xfrm>
              <a:off x="-10225200" y="5250288"/>
              <a:ext cx="47200" cy="50900"/>
            </a:xfrm>
            <a:custGeom>
              <a:avLst/>
              <a:gdLst/>
              <a:ahLst/>
              <a:cxnLst/>
              <a:rect l="l" t="t" r="r" b="b"/>
              <a:pathLst>
                <a:path w="1888" h="2036" extrusionOk="0">
                  <a:moveTo>
                    <a:pt x="1065" y="1"/>
                  </a:moveTo>
                  <a:cubicBezTo>
                    <a:pt x="1041" y="1"/>
                    <a:pt x="1017" y="2"/>
                    <a:pt x="993" y="6"/>
                  </a:cubicBezTo>
                  <a:lnTo>
                    <a:pt x="954" y="6"/>
                  </a:lnTo>
                  <a:cubicBezTo>
                    <a:pt x="895" y="6"/>
                    <a:pt x="779" y="25"/>
                    <a:pt x="740" y="44"/>
                  </a:cubicBezTo>
                  <a:lnTo>
                    <a:pt x="720" y="44"/>
                  </a:lnTo>
                  <a:cubicBezTo>
                    <a:pt x="701" y="44"/>
                    <a:pt x="701" y="44"/>
                    <a:pt x="681" y="64"/>
                  </a:cubicBezTo>
                  <a:cubicBezTo>
                    <a:pt x="623" y="83"/>
                    <a:pt x="545" y="122"/>
                    <a:pt x="487" y="161"/>
                  </a:cubicBezTo>
                  <a:cubicBezTo>
                    <a:pt x="467" y="161"/>
                    <a:pt x="467" y="161"/>
                    <a:pt x="448" y="181"/>
                  </a:cubicBezTo>
                  <a:cubicBezTo>
                    <a:pt x="409" y="220"/>
                    <a:pt x="351" y="278"/>
                    <a:pt x="292" y="317"/>
                  </a:cubicBezTo>
                  <a:cubicBezTo>
                    <a:pt x="292" y="317"/>
                    <a:pt x="292" y="317"/>
                    <a:pt x="273" y="336"/>
                  </a:cubicBezTo>
                  <a:cubicBezTo>
                    <a:pt x="273" y="336"/>
                    <a:pt x="273" y="336"/>
                    <a:pt x="253" y="356"/>
                  </a:cubicBezTo>
                  <a:cubicBezTo>
                    <a:pt x="234" y="375"/>
                    <a:pt x="215" y="414"/>
                    <a:pt x="195" y="453"/>
                  </a:cubicBezTo>
                  <a:cubicBezTo>
                    <a:pt x="176" y="472"/>
                    <a:pt x="156" y="511"/>
                    <a:pt x="137" y="531"/>
                  </a:cubicBezTo>
                  <a:cubicBezTo>
                    <a:pt x="117" y="550"/>
                    <a:pt x="117" y="570"/>
                    <a:pt x="98" y="589"/>
                  </a:cubicBezTo>
                  <a:cubicBezTo>
                    <a:pt x="78" y="667"/>
                    <a:pt x="59" y="725"/>
                    <a:pt x="20" y="803"/>
                  </a:cubicBezTo>
                  <a:cubicBezTo>
                    <a:pt x="20" y="803"/>
                    <a:pt x="20" y="803"/>
                    <a:pt x="20" y="822"/>
                  </a:cubicBezTo>
                  <a:cubicBezTo>
                    <a:pt x="20" y="822"/>
                    <a:pt x="20" y="842"/>
                    <a:pt x="20" y="842"/>
                  </a:cubicBezTo>
                  <a:cubicBezTo>
                    <a:pt x="20" y="842"/>
                    <a:pt x="20" y="861"/>
                    <a:pt x="20" y="861"/>
                  </a:cubicBezTo>
                  <a:cubicBezTo>
                    <a:pt x="1" y="939"/>
                    <a:pt x="1" y="1017"/>
                    <a:pt x="1" y="1075"/>
                  </a:cubicBezTo>
                  <a:cubicBezTo>
                    <a:pt x="1" y="1095"/>
                    <a:pt x="1" y="1114"/>
                    <a:pt x="1" y="1114"/>
                  </a:cubicBezTo>
                  <a:cubicBezTo>
                    <a:pt x="1" y="1134"/>
                    <a:pt x="1" y="1134"/>
                    <a:pt x="1" y="1153"/>
                  </a:cubicBezTo>
                  <a:cubicBezTo>
                    <a:pt x="1" y="1211"/>
                    <a:pt x="20" y="1289"/>
                    <a:pt x="40" y="1367"/>
                  </a:cubicBezTo>
                  <a:cubicBezTo>
                    <a:pt x="40" y="1367"/>
                    <a:pt x="40" y="1386"/>
                    <a:pt x="40" y="1386"/>
                  </a:cubicBezTo>
                  <a:cubicBezTo>
                    <a:pt x="40" y="1386"/>
                    <a:pt x="59" y="1406"/>
                    <a:pt x="59" y="1406"/>
                  </a:cubicBezTo>
                  <a:cubicBezTo>
                    <a:pt x="78" y="1484"/>
                    <a:pt x="117" y="1542"/>
                    <a:pt x="156" y="1620"/>
                  </a:cubicBezTo>
                  <a:cubicBezTo>
                    <a:pt x="156" y="1639"/>
                    <a:pt x="176" y="1639"/>
                    <a:pt x="176" y="1639"/>
                  </a:cubicBezTo>
                  <a:cubicBezTo>
                    <a:pt x="195" y="1659"/>
                    <a:pt x="234" y="1698"/>
                    <a:pt x="234" y="1717"/>
                  </a:cubicBezTo>
                  <a:cubicBezTo>
                    <a:pt x="253" y="1737"/>
                    <a:pt x="292" y="1775"/>
                    <a:pt x="312" y="1814"/>
                  </a:cubicBezTo>
                  <a:cubicBezTo>
                    <a:pt x="312" y="1814"/>
                    <a:pt x="331" y="1814"/>
                    <a:pt x="331" y="1834"/>
                  </a:cubicBezTo>
                  <a:cubicBezTo>
                    <a:pt x="409" y="1912"/>
                    <a:pt x="506" y="1951"/>
                    <a:pt x="604" y="1989"/>
                  </a:cubicBezTo>
                  <a:cubicBezTo>
                    <a:pt x="675" y="2018"/>
                    <a:pt x="746" y="2036"/>
                    <a:pt x="825" y="2036"/>
                  </a:cubicBezTo>
                  <a:cubicBezTo>
                    <a:pt x="854" y="2036"/>
                    <a:pt x="883" y="2034"/>
                    <a:pt x="915" y="2028"/>
                  </a:cubicBezTo>
                  <a:cubicBezTo>
                    <a:pt x="1031" y="2028"/>
                    <a:pt x="1129" y="2009"/>
                    <a:pt x="1207" y="1951"/>
                  </a:cubicBezTo>
                  <a:cubicBezTo>
                    <a:pt x="1265" y="1931"/>
                    <a:pt x="1323" y="1892"/>
                    <a:pt x="1362" y="1873"/>
                  </a:cubicBezTo>
                  <a:cubicBezTo>
                    <a:pt x="1420" y="1853"/>
                    <a:pt x="1459" y="1814"/>
                    <a:pt x="1518" y="1795"/>
                  </a:cubicBezTo>
                  <a:cubicBezTo>
                    <a:pt x="1557" y="1756"/>
                    <a:pt x="1615" y="1698"/>
                    <a:pt x="1673" y="1659"/>
                  </a:cubicBezTo>
                  <a:cubicBezTo>
                    <a:pt x="1771" y="1562"/>
                    <a:pt x="1829" y="1445"/>
                    <a:pt x="1848" y="1309"/>
                  </a:cubicBezTo>
                  <a:cubicBezTo>
                    <a:pt x="1868" y="1211"/>
                    <a:pt x="1868" y="1134"/>
                    <a:pt x="1887" y="1056"/>
                  </a:cubicBezTo>
                  <a:cubicBezTo>
                    <a:pt x="1887" y="1036"/>
                    <a:pt x="1887" y="1017"/>
                    <a:pt x="1887" y="998"/>
                  </a:cubicBezTo>
                  <a:cubicBezTo>
                    <a:pt x="1887" y="978"/>
                    <a:pt x="1868" y="939"/>
                    <a:pt x="1868" y="920"/>
                  </a:cubicBezTo>
                  <a:cubicBezTo>
                    <a:pt x="1848" y="822"/>
                    <a:pt x="1848" y="706"/>
                    <a:pt x="1809" y="628"/>
                  </a:cubicBezTo>
                  <a:cubicBezTo>
                    <a:pt x="1809" y="609"/>
                    <a:pt x="1809" y="589"/>
                    <a:pt x="1790" y="589"/>
                  </a:cubicBezTo>
                  <a:cubicBezTo>
                    <a:pt x="1771" y="511"/>
                    <a:pt x="1732" y="433"/>
                    <a:pt x="1693" y="356"/>
                  </a:cubicBezTo>
                  <a:cubicBezTo>
                    <a:pt x="1615" y="239"/>
                    <a:pt x="1518" y="161"/>
                    <a:pt x="1382" y="83"/>
                  </a:cubicBezTo>
                  <a:cubicBezTo>
                    <a:pt x="1286" y="35"/>
                    <a:pt x="1176" y="1"/>
                    <a:pt x="10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3" name="Google Shape;2573;p65"/>
            <p:cNvSpPr/>
            <p:nvPr/>
          </p:nvSpPr>
          <p:spPr>
            <a:xfrm>
              <a:off x="-9923250" y="5343938"/>
              <a:ext cx="47675" cy="51225"/>
            </a:xfrm>
            <a:custGeom>
              <a:avLst/>
              <a:gdLst/>
              <a:ahLst/>
              <a:cxnLst/>
              <a:rect l="l" t="t" r="r" b="b"/>
              <a:pathLst>
                <a:path w="1907" h="2049" extrusionOk="0">
                  <a:moveTo>
                    <a:pt x="1100" y="1"/>
                  </a:moveTo>
                  <a:cubicBezTo>
                    <a:pt x="1016" y="1"/>
                    <a:pt x="936" y="10"/>
                    <a:pt x="856" y="33"/>
                  </a:cubicBezTo>
                  <a:cubicBezTo>
                    <a:pt x="798" y="72"/>
                    <a:pt x="740" y="91"/>
                    <a:pt x="662" y="130"/>
                  </a:cubicBezTo>
                  <a:cubicBezTo>
                    <a:pt x="565" y="208"/>
                    <a:pt x="467" y="305"/>
                    <a:pt x="409" y="422"/>
                  </a:cubicBezTo>
                  <a:cubicBezTo>
                    <a:pt x="292" y="577"/>
                    <a:pt x="195" y="733"/>
                    <a:pt x="98" y="889"/>
                  </a:cubicBezTo>
                  <a:cubicBezTo>
                    <a:pt x="40" y="986"/>
                    <a:pt x="20" y="1083"/>
                    <a:pt x="20" y="1180"/>
                  </a:cubicBezTo>
                  <a:cubicBezTo>
                    <a:pt x="1" y="1297"/>
                    <a:pt x="1" y="1394"/>
                    <a:pt x="40" y="1511"/>
                  </a:cubicBezTo>
                  <a:cubicBezTo>
                    <a:pt x="78" y="1608"/>
                    <a:pt x="117" y="1705"/>
                    <a:pt x="195" y="1764"/>
                  </a:cubicBezTo>
                  <a:cubicBezTo>
                    <a:pt x="254" y="1861"/>
                    <a:pt x="331" y="1919"/>
                    <a:pt x="429" y="1958"/>
                  </a:cubicBezTo>
                  <a:cubicBezTo>
                    <a:pt x="487" y="1978"/>
                    <a:pt x="565" y="2017"/>
                    <a:pt x="623" y="2036"/>
                  </a:cubicBezTo>
                  <a:cubicBezTo>
                    <a:pt x="679" y="2044"/>
                    <a:pt x="739" y="2049"/>
                    <a:pt x="800" y="2049"/>
                  </a:cubicBezTo>
                  <a:cubicBezTo>
                    <a:pt x="885" y="2049"/>
                    <a:pt x="971" y="2039"/>
                    <a:pt x="1051" y="2017"/>
                  </a:cubicBezTo>
                  <a:cubicBezTo>
                    <a:pt x="1109" y="1978"/>
                    <a:pt x="1168" y="1958"/>
                    <a:pt x="1226" y="1919"/>
                  </a:cubicBezTo>
                  <a:cubicBezTo>
                    <a:pt x="1343" y="1842"/>
                    <a:pt x="1440" y="1744"/>
                    <a:pt x="1498" y="1628"/>
                  </a:cubicBezTo>
                  <a:cubicBezTo>
                    <a:pt x="1615" y="1472"/>
                    <a:pt x="1712" y="1316"/>
                    <a:pt x="1809" y="1161"/>
                  </a:cubicBezTo>
                  <a:cubicBezTo>
                    <a:pt x="1868" y="1064"/>
                    <a:pt x="1887" y="966"/>
                    <a:pt x="1887" y="869"/>
                  </a:cubicBezTo>
                  <a:cubicBezTo>
                    <a:pt x="1907" y="752"/>
                    <a:pt x="1907" y="655"/>
                    <a:pt x="1868" y="538"/>
                  </a:cubicBezTo>
                  <a:cubicBezTo>
                    <a:pt x="1829" y="441"/>
                    <a:pt x="1790" y="344"/>
                    <a:pt x="1712" y="286"/>
                  </a:cubicBezTo>
                  <a:cubicBezTo>
                    <a:pt x="1654" y="188"/>
                    <a:pt x="1576" y="130"/>
                    <a:pt x="1479" y="91"/>
                  </a:cubicBezTo>
                  <a:cubicBezTo>
                    <a:pt x="1401" y="72"/>
                    <a:pt x="1343" y="33"/>
                    <a:pt x="1284" y="13"/>
                  </a:cubicBezTo>
                  <a:cubicBezTo>
                    <a:pt x="1220" y="5"/>
                    <a:pt x="1159" y="1"/>
                    <a:pt x="1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4" name="Google Shape;2574;p65"/>
            <p:cNvSpPr/>
            <p:nvPr/>
          </p:nvSpPr>
          <p:spPr>
            <a:xfrm>
              <a:off x="-9969425" y="5499363"/>
              <a:ext cx="43275" cy="40025"/>
            </a:xfrm>
            <a:custGeom>
              <a:avLst/>
              <a:gdLst/>
              <a:ahLst/>
              <a:cxnLst/>
              <a:rect l="l" t="t" r="r" b="b"/>
              <a:pathLst>
                <a:path w="1731" h="1601" extrusionOk="0">
                  <a:moveTo>
                    <a:pt x="875" y="1"/>
                  </a:moveTo>
                  <a:lnTo>
                    <a:pt x="759" y="20"/>
                  </a:lnTo>
                  <a:cubicBezTo>
                    <a:pt x="661" y="20"/>
                    <a:pt x="564" y="40"/>
                    <a:pt x="467" y="98"/>
                  </a:cubicBezTo>
                  <a:cubicBezTo>
                    <a:pt x="370" y="137"/>
                    <a:pt x="292" y="195"/>
                    <a:pt x="214" y="273"/>
                  </a:cubicBezTo>
                  <a:cubicBezTo>
                    <a:pt x="136" y="351"/>
                    <a:pt x="97" y="429"/>
                    <a:pt x="58" y="545"/>
                  </a:cubicBezTo>
                  <a:cubicBezTo>
                    <a:pt x="19" y="642"/>
                    <a:pt x="0" y="740"/>
                    <a:pt x="19" y="856"/>
                  </a:cubicBezTo>
                  <a:cubicBezTo>
                    <a:pt x="19" y="915"/>
                    <a:pt x="39" y="993"/>
                    <a:pt x="58" y="1051"/>
                  </a:cubicBezTo>
                  <a:cubicBezTo>
                    <a:pt x="97" y="1187"/>
                    <a:pt x="175" y="1304"/>
                    <a:pt x="272" y="1401"/>
                  </a:cubicBezTo>
                  <a:cubicBezTo>
                    <a:pt x="331" y="1440"/>
                    <a:pt x="389" y="1479"/>
                    <a:pt x="447" y="1518"/>
                  </a:cubicBezTo>
                  <a:cubicBezTo>
                    <a:pt x="543" y="1566"/>
                    <a:pt x="653" y="1601"/>
                    <a:pt x="775" y="1601"/>
                  </a:cubicBezTo>
                  <a:cubicBezTo>
                    <a:pt x="801" y="1601"/>
                    <a:pt x="828" y="1599"/>
                    <a:pt x="856" y="1596"/>
                  </a:cubicBezTo>
                  <a:lnTo>
                    <a:pt x="953" y="1596"/>
                  </a:lnTo>
                  <a:cubicBezTo>
                    <a:pt x="1070" y="1596"/>
                    <a:pt x="1167" y="1576"/>
                    <a:pt x="1264" y="1518"/>
                  </a:cubicBezTo>
                  <a:cubicBezTo>
                    <a:pt x="1361" y="1479"/>
                    <a:pt x="1439" y="1420"/>
                    <a:pt x="1517" y="1343"/>
                  </a:cubicBezTo>
                  <a:cubicBezTo>
                    <a:pt x="1575" y="1265"/>
                    <a:pt x="1634" y="1168"/>
                    <a:pt x="1653" y="1070"/>
                  </a:cubicBezTo>
                  <a:cubicBezTo>
                    <a:pt x="1712" y="973"/>
                    <a:pt x="1731" y="876"/>
                    <a:pt x="1712" y="759"/>
                  </a:cubicBezTo>
                  <a:cubicBezTo>
                    <a:pt x="1692" y="701"/>
                    <a:pt x="1692" y="623"/>
                    <a:pt x="1673" y="545"/>
                  </a:cubicBezTo>
                  <a:cubicBezTo>
                    <a:pt x="1634" y="429"/>
                    <a:pt x="1556" y="312"/>
                    <a:pt x="1459" y="215"/>
                  </a:cubicBezTo>
                  <a:cubicBezTo>
                    <a:pt x="1400" y="176"/>
                    <a:pt x="1342" y="137"/>
                    <a:pt x="1284" y="98"/>
                  </a:cubicBezTo>
                  <a:cubicBezTo>
                    <a:pt x="1167" y="20"/>
                    <a:pt x="1031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5" name="Google Shape;2575;p65"/>
            <p:cNvSpPr/>
            <p:nvPr/>
          </p:nvSpPr>
          <p:spPr>
            <a:xfrm>
              <a:off x="-9679650" y="5607163"/>
              <a:ext cx="56425" cy="54325"/>
            </a:xfrm>
            <a:custGeom>
              <a:avLst/>
              <a:gdLst/>
              <a:ahLst/>
              <a:cxnLst/>
              <a:rect l="l" t="t" r="r" b="b"/>
              <a:pathLst>
                <a:path w="2257" h="2173" extrusionOk="0">
                  <a:moveTo>
                    <a:pt x="1367" y="0"/>
                  </a:moveTo>
                  <a:cubicBezTo>
                    <a:pt x="1240" y="0"/>
                    <a:pt x="1110" y="19"/>
                    <a:pt x="973" y="65"/>
                  </a:cubicBezTo>
                  <a:cubicBezTo>
                    <a:pt x="876" y="84"/>
                    <a:pt x="779" y="143"/>
                    <a:pt x="682" y="201"/>
                  </a:cubicBezTo>
                  <a:cubicBezTo>
                    <a:pt x="584" y="259"/>
                    <a:pt x="507" y="337"/>
                    <a:pt x="429" y="395"/>
                  </a:cubicBezTo>
                  <a:cubicBezTo>
                    <a:pt x="390" y="434"/>
                    <a:pt x="370" y="473"/>
                    <a:pt x="331" y="493"/>
                  </a:cubicBezTo>
                  <a:cubicBezTo>
                    <a:pt x="273" y="590"/>
                    <a:pt x="195" y="668"/>
                    <a:pt x="156" y="765"/>
                  </a:cubicBezTo>
                  <a:cubicBezTo>
                    <a:pt x="59" y="979"/>
                    <a:pt x="1" y="1193"/>
                    <a:pt x="20" y="1407"/>
                  </a:cubicBezTo>
                  <a:cubicBezTo>
                    <a:pt x="20" y="1523"/>
                    <a:pt x="40" y="1621"/>
                    <a:pt x="98" y="1718"/>
                  </a:cubicBezTo>
                  <a:cubicBezTo>
                    <a:pt x="137" y="1815"/>
                    <a:pt x="195" y="1893"/>
                    <a:pt x="273" y="1971"/>
                  </a:cubicBezTo>
                  <a:cubicBezTo>
                    <a:pt x="351" y="2049"/>
                    <a:pt x="448" y="2087"/>
                    <a:pt x="545" y="2126"/>
                  </a:cubicBezTo>
                  <a:cubicBezTo>
                    <a:pt x="617" y="2155"/>
                    <a:pt x="688" y="2173"/>
                    <a:pt x="767" y="2173"/>
                  </a:cubicBezTo>
                  <a:cubicBezTo>
                    <a:pt x="795" y="2173"/>
                    <a:pt x="825" y="2171"/>
                    <a:pt x="857" y="2165"/>
                  </a:cubicBezTo>
                  <a:cubicBezTo>
                    <a:pt x="915" y="2165"/>
                    <a:pt x="993" y="2146"/>
                    <a:pt x="1071" y="2126"/>
                  </a:cubicBezTo>
                  <a:cubicBezTo>
                    <a:pt x="1148" y="2107"/>
                    <a:pt x="1226" y="2049"/>
                    <a:pt x="1304" y="2010"/>
                  </a:cubicBezTo>
                  <a:cubicBezTo>
                    <a:pt x="1323" y="1990"/>
                    <a:pt x="1343" y="1990"/>
                    <a:pt x="1382" y="1990"/>
                  </a:cubicBezTo>
                  <a:cubicBezTo>
                    <a:pt x="1401" y="1971"/>
                    <a:pt x="1440" y="1971"/>
                    <a:pt x="1460" y="1951"/>
                  </a:cubicBezTo>
                  <a:cubicBezTo>
                    <a:pt x="1537" y="1912"/>
                    <a:pt x="1635" y="1874"/>
                    <a:pt x="1712" y="1815"/>
                  </a:cubicBezTo>
                  <a:cubicBezTo>
                    <a:pt x="1790" y="1776"/>
                    <a:pt x="1849" y="1718"/>
                    <a:pt x="1907" y="1660"/>
                  </a:cubicBezTo>
                  <a:cubicBezTo>
                    <a:pt x="1907" y="1660"/>
                    <a:pt x="1926" y="1640"/>
                    <a:pt x="1926" y="1640"/>
                  </a:cubicBezTo>
                  <a:cubicBezTo>
                    <a:pt x="2004" y="1562"/>
                    <a:pt x="2043" y="1485"/>
                    <a:pt x="2101" y="1407"/>
                  </a:cubicBezTo>
                  <a:cubicBezTo>
                    <a:pt x="2121" y="1387"/>
                    <a:pt x="2140" y="1348"/>
                    <a:pt x="2140" y="1329"/>
                  </a:cubicBezTo>
                  <a:cubicBezTo>
                    <a:pt x="2179" y="1251"/>
                    <a:pt x="2199" y="1173"/>
                    <a:pt x="2218" y="1096"/>
                  </a:cubicBezTo>
                  <a:cubicBezTo>
                    <a:pt x="2238" y="1096"/>
                    <a:pt x="2238" y="1076"/>
                    <a:pt x="2238" y="1057"/>
                  </a:cubicBezTo>
                  <a:cubicBezTo>
                    <a:pt x="2238" y="1037"/>
                    <a:pt x="2238" y="1018"/>
                    <a:pt x="2238" y="1018"/>
                  </a:cubicBezTo>
                  <a:cubicBezTo>
                    <a:pt x="2257" y="921"/>
                    <a:pt x="2257" y="843"/>
                    <a:pt x="2257" y="765"/>
                  </a:cubicBezTo>
                  <a:cubicBezTo>
                    <a:pt x="2257" y="687"/>
                    <a:pt x="2238" y="609"/>
                    <a:pt x="2218" y="551"/>
                  </a:cubicBezTo>
                  <a:cubicBezTo>
                    <a:pt x="2199" y="454"/>
                    <a:pt x="2140" y="357"/>
                    <a:pt x="2062" y="279"/>
                  </a:cubicBezTo>
                  <a:cubicBezTo>
                    <a:pt x="2024" y="220"/>
                    <a:pt x="1985" y="181"/>
                    <a:pt x="1926" y="143"/>
                  </a:cubicBezTo>
                  <a:cubicBezTo>
                    <a:pt x="1849" y="84"/>
                    <a:pt x="1751" y="45"/>
                    <a:pt x="1635" y="26"/>
                  </a:cubicBezTo>
                  <a:cubicBezTo>
                    <a:pt x="1546" y="10"/>
                    <a:pt x="1457" y="0"/>
                    <a:pt x="1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6" name="Google Shape;2576;p65"/>
            <p:cNvSpPr/>
            <p:nvPr/>
          </p:nvSpPr>
          <p:spPr>
            <a:xfrm>
              <a:off x="-9839625" y="5635163"/>
              <a:ext cx="54000" cy="56300"/>
            </a:xfrm>
            <a:custGeom>
              <a:avLst/>
              <a:gdLst/>
              <a:ahLst/>
              <a:cxnLst/>
              <a:rect l="l" t="t" r="r" b="b"/>
              <a:pathLst>
                <a:path w="2160" h="2252" extrusionOk="0">
                  <a:moveTo>
                    <a:pt x="1330" y="1"/>
                  </a:moveTo>
                  <a:cubicBezTo>
                    <a:pt x="1249" y="1"/>
                    <a:pt x="1168" y="12"/>
                    <a:pt x="1090" y="34"/>
                  </a:cubicBezTo>
                  <a:cubicBezTo>
                    <a:pt x="1071" y="53"/>
                    <a:pt x="1051" y="53"/>
                    <a:pt x="1032" y="73"/>
                  </a:cubicBezTo>
                  <a:cubicBezTo>
                    <a:pt x="935" y="112"/>
                    <a:pt x="857" y="151"/>
                    <a:pt x="760" y="190"/>
                  </a:cubicBezTo>
                  <a:cubicBezTo>
                    <a:pt x="740" y="209"/>
                    <a:pt x="721" y="228"/>
                    <a:pt x="701" y="248"/>
                  </a:cubicBezTo>
                  <a:cubicBezTo>
                    <a:pt x="623" y="306"/>
                    <a:pt x="546" y="365"/>
                    <a:pt x="487" y="423"/>
                  </a:cubicBezTo>
                  <a:cubicBezTo>
                    <a:pt x="409" y="520"/>
                    <a:pt x="332" y="617"/>
                    <a:pt x="273" y="715"/>
                  </a:cubicBezTo>
                  <a:cubicBezTo>
                    <a:pt x="234" y="812"/>
                    <a:pt x="195" y="909"/>
                    <a:pt x="157" y="1006"/>
                  </a:cubicBezTo>
                  <a:cubicBezTo>
                    <a:pt x="98" y="1084"/>
                    <a:pt x="59" y="1181"/>
                    <a:pt x="40" y="1279"/>
                  </a:cubicBezTo>
                  <a:cubicBezTo>
                    <a:pt x="1" y="1376"/>
                    <a:pt x="1" y="1493"/>
                    <a:pt x="40" y="1590"/>
                  </a:cubicBezTo>
                  <a:cubicBezTo>
                    <a:pt x="40" y="1707"/>
                    <a:pt x="79" y="1804"/>
                    <a:pt x="157" y="1882"/>
                  </a:cubicBezTo>
                  <a:lnTo>
                    <a:pt x="273" y="2037"/>
                  </a:lnTo>
                  <a:cubicBezTo>
                    <a:pt x="390" y="2134"/>
                    <a:pt x="507" y="2193"/>
                    <a:pt x="643" y="2232"/>
                  </a:cubicBezTo>
                  <a:cubicBezTo>
                    <a:pt x="721" y="2232"/>
                    <a:pt x="779" y="2232"/>
                    <a:pt x="857" y="2251"/>
                  </a:cubicBezTo>
                  <a:cubicBezTo>
                    <a:pt x="993" y="2232"/>
                    <a:pt x="1129" y="2193"/>
                    <a:pt x="1246" y="2115"/>
                  </a:cubicBezTo>
                  <a:cubicBezTo>
                    <a:pt x="1324" y="2076"/>
                    <a:pt x="1382" y="2037"/>
                    <a:pt x="1440" y="1998"/>
                  </a:cubicBezTo>
                  <a:cubicBezTo>
                    <a:pt x="1537" y="1901"/>
                    <a:pt x="1654" y="1823"/>
                    <a:pt x="1751" y="1707"/>
                  </a:cubicBezTo>
                  <a:cubicBezTo>
                    <a:pt x="1810" y="1629"/>
                    <a:pt x="1868" y="1551"/>
                    <a:pt x="1926" y="1454"/>
                  </a:cubicBezTo>
                  <a:cubicBezTo>
                    <a:pt x="1946" y="1434"/>
                    <a:pt x="1965" y="1395"/>
                    <a:pt x="1985" y="1356"/>
                  </a:cubicBezTo>
                  <a:cubicBezTo>
                    <a:pt x="2043" y="1240"/>
                    <a:pt x="2082" y="1104"/>
                    <a:pt x="2121" y="967"/>
                  </a:cubicBezTo>
                  <a:cubicBezTo>
                    <a:pt x="2160" y="831"/>
                    <a:pt x="2160" y="676"/>
                    <a:pt x="2102" y="540"/>
                  </a:cubicBezTo>
                  <a:cubicBezTo>
                    <a:pt x="2063" y="403"/>
                    <a:pt x="1985" y="287"/>
                    <a:pt x="1888" y="209"/>
                  </a:cubicBezTo>
                  <a:cubicBezTo>
                    <a:pt x="1735" y="70"/>
                    <a:pt x="1532" y="1"/>
                    <a:pt x="1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7" name="Google Shape;2577;p65"/>
            <p:cNvSpPr/>
            <p:nvPr/>
          </p:nvSpPr>
          <p:spPr>
            <a:xfrm>
              <a:off x="-9974775" y="5616913"/>
              <a:ext cx="43300" cy="40025"/>
            </a:xfrm>
            <a:custGeom>
              <a:avLst/>
              <a:gdLst/>
              <a:ahLst/>
              <a:cxnLst/>
              <a:rect l="l" t="t" r="r" b="b"/>
              <a:pathLst>
                <a:path w="1732" h="1601" extrusionOk="0">
                  <a:moveTo>
                    <a:pt x="956" y="0"/>
                  </a:moveTo>
                  <a:cubicBezTo>
                    <a:pt x="930" y="0"/>
                    <a:pt x="903" y="2"/>
                    <a:pt x="875" y="5"/>
                  </a:cubicBezTo>
                  <a:lnTo>
                    <a:pt x="778" y="5"/>
                  </a:lnTo>
                  <a:cubicBezTo>
                    <a:pt x="661" y="5"/>
                    <a:pt x="564" y="25"/>
                    <a:pt x="467" y="83"/>
                  </a:cubicBezTo>
                  <a:cubicBezTo>
                    <a:pt x="370" y="122"/>
                    <a:pt x="292" y="180"/>
                    <a:pt x="214" y="258"/>
                  </a:cubicBezTo>
                  <a:cubicBezTo>
                    <a:pt x="136" y="336"/>
                    <a:pt x="97" y="433"/>
                    <a:pt x="58" y="531"/>
                  </a:cubicBezTo>
                  <a:cubicBezTo>
                    <a:pt x="20" y="628"/>
                    <a:pt x="0" y="725"/>
                    <a:pt x="20" y="842"/>
                  </a:cubicBezTo>
                  <a:lnTo>
                    <a:pt x="58" y="1056"/>
                  </a:lnTo>
                  <a:cubicBezTo>
                    <a:pt x="97" y="1172"/>
                    <a:pt x="175" y="1289"/>
                    <a:pt x="272" y="1386"/>
                  </a:cubicBezTo>
                  <a:lnTo>
                    <a:pt x="447" y="1503"/>
                  </a:lnTo>
                  <a:cubicBezTo>
                    <a:pt x="564" y="1561"/>
                    <a:pt x="700" y="1600"/>
                    <a:pt x="856" y="1600"/>
                  </a:cubicBezTo>
                  <a:lnTo>
                    <a:pt x="953" y="1581"/>
                  </a:lnTo>
                  <a:cubicBezTo>
                    <a:pt x="1070" y="1581"/>
                    <a:pt x="1167" y="1561"/>
                    <a:pt x="1264" y="1503"/>
                  </a:cubicBezTo>
                  <a:cubicBezTo>
                    <a:pt x="1362" y="1464"/>
                    <a:pt x="1439" y="1406"/>
                    <a:pt x="1517" y="1328"/>
                  </a:cubicBezTo>
                  <a:cubicBezTo>
                    <a:pt x="1595" y="1250"/>
                    <a:pt x="1634" y="1153"/>
                    <a:pt x="1673" y="1056"/>
                  </a:cubicBezTo>
                  <a:cubicBezTo>
                    <a:pt x="1712" y="958"/>
                    <a:pt x="1731" y="861"/>
                    <a:pt x="1712" y="744"/>
                  </a:cubicBezTo>
                  <a:cubicBezTo>
                    <a:pt x="1712" y="686"/>
                    <a:pt x="1692" y="608"/>
                    <a:pt x="1673" y="550"/>
                  </a:cubicBezTo>
                  <a:cubicBezTo>
                    <a:pt x="1634" y="414"/>
                    <a:pt x="1556" y="297"/>
                    <a:pt x="1459" y="200"/>
                  </a:cubicBezTo>
                  <a:cubicBezTo>
                    <a:pt x="1400" y="161"/>
                    <a:pt x="1342" y="122"/>
                    <a:pt x="1284" y="83"/>
                  </a:cubicBezTo>
                  <a:cubicBezTo>
                    <a:pt x="1188" y="35"/>
                    <a:pt x="1078" y="0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8" name="Google Shape;2578;p65"/>
            <p:cNvSpPr/>
            <p:nvPr/>
          </p:nvSpPr>
          <p:spPr>
            <a:xfrm>
              <a:off x="-10048200" y="5325088"/>
              <a:ext cx="55925" cy="47575"/>
            </a:xfrm>
            <a:custGeom>
              <a:avLst/>
              <a:gdLst/>
              <a:ahLst/>
              <a:cxnLst/>
              <a:rect l="l" t="t" r="r" b="b"/>
              <a:pathLst>
                <a:path w="2237" h="1903" extrusionOk="0">
                  <a:moveTo>
                    <a:pt x="1036" y="0"/>
                  </a:moveTo>
                  <a:cubicBezTo>
                    <a:pt x="1001" y="0"/>
                    <a:pt x="966" y="2"/>
                    <a:pt x="934" y="9"/>
                  </a:cubicBezTo>
                  <a:cubicBezTo>
                    <a:pt x="875" y="9"/>
                    <a:pt x="759" y="28"/>
                    <a:pt x="681" y="48"/>
                  </a:cubicBezTo>
                  <a:cubicBezTo>
                    <a:pt x="603" y="87"/>
                    <a:pt x="525" y="125"/>
                    <a:pt x="448" y="164"/>
                  </a:cubicBezTo>
                  <a:cubicBezTo>
                    <a:pt x="428" y="164"/>
                    <a:pt x="409" y="184"/>
                    <a:pt x="409" y="184"/>
                  </a:cubicBezTo>
                  <a:cubicBezTo>
                    <a:pt x="331" y="242"/>
                    <a:pt x="273" y="301"/>
                    <a:pt x="214" y="359"/>
                  </a:cubicBezTo>
                  <a:cubicBezTo>
                    <a:pt x="136" y="437"/>
                    <a:pt x="78" y="514"/>
                    <a:pt x="59" y="612"/>
                  </a:cubicBezTo>
                  <a:cubicBezTo>
                    <a:pt x="20" y="709"/>
                    <a:pt x="0" y="826"/>
                    <a:pt x="0" y="923"/>
                  </a:cubicBezTo>
                  <a:cubicBezTo>
                    <a:pt x="0" y="1040"/>
                    <a:pt x="39" y="1137"/>
                    <a:pt x="97" y="1234"/>
                  </a:cubicBezTo>
                  <a:cubicBezTo>
                    <a:pt x="117" y="1331"/>
                    <a:pt x="195" y="1409"/>
                    <a:pt x="273" y="1487"/>
                  </a:cubicBezTo>
                  <a:cubicBezTo>
                    <a:pt x="331" y="1526"/>
                    <a:pt x="370" y="1565"/>
                    <a:pt x="428" y="1604"/>
                  </a:cubicBezTo>
                  <a:cubicBezTo>
                    <a:pt x="564" y="1662"/>
                    <a:pt x="700" y="1681"/>
                    <a:pt x="837" y="1681"/>
                  </a:cubicBezTo>
                  <a:lnTo>
                    <a:pt x="875" y="1681"/>
                  </a:lnTo>
                  <a:cubicBezTo>
                    <a:pt x="895" y="1681"/>
                    <a:pt x="895" y="1701"/>
                    <a:pt x="914" y="1701"/>
                  </a:cubicBezTo>
                  <a:cubicBezTo>
                    <a:pt x="992" y="1779"/>
                    <a:pt x="1070" y="1818"/>
                    <a:pt x="1167" y="1856"/>
                  </a:cubicBezTo>
                  <a:cubicBezTo>
                    <a:pt x="1238" y="1885"/>
                    <a:pt x="1320" y="1903"/>
                    <a:pt x="1397" y="1903"/>
                  </a:cubicBezTo>
                  <a:cubicBezTo>
                    <a:pt x="1425" y="1903"/>
                    <a:pt x="1452" y="1901"/>
                    <a:pt x="1478" y="1895"/>
                  </a:cubicBezTo>
                  <a:cubicBezTo>
                    <a:pt x="1556" y="1895"/>
                    <a:pt x="1615" y="1876"/>
                    <a:pt x="1692" y="1856"/>
                  </a:cubicBezTo>
                  <a:cubicBezTo>
                    <a:pt x="1828" y="1818"/>
                    <a:pt x="1945" y="1740"/>
                    <a:pt x="2023" y="1643"/>
                  </a:cubicBezTo>
                  <a:cubicBezTo>
                    <a:pt x="2062" y="1584"/>
                    <a:pt x="2101" y="1526"/>
                    <a:pt x="2140" y="1467"/>
                  </a:cubicBezTo>
                  <a:cubicBezTo>
                    <a:pt x="2217" y="1351"/>
                    <a:pt x="2237" y="1215"/>
                    <a:pt x="2237" y="1079"/>
                  </a:cubicBezTo>
                  <a:cubicBezTo>
                    <a:pt x="2217" y="962"/>
                    <a:pt x="2217" y="865"/>
                    <a:pt x="2179" y="767"/>
                  </a:cubicBezTo>
                  <a:cubicBezTo>
                    <a:pt x="2140" y="709"/>
                    <a:pt x="2101" y="592"/>
                    <a:pt x="2062" y="534"/>
                  </a:cubicBezTo>
                  <a:cubicBezTo>
                    <a:pt x="2003" y="456"/>
                    <a:pt x="1945" y="398"/>
                    <a:pt x="1887" y="339"/>
                  </a:cubicBezTo>
                  <a:cubicBezTo>
                    <a:pt x="1828" y="262"/>
                    <a:pt x="1731" y="203"/>
                    <a:pt x="1653" y="164"/>
                  </a:cubicBezTo>
                  <a:cubicBezTo>
                    <a:pt x="1556" y="106"/>
                    <a:pt x="1439" y="67"/>
                    <a:pt x="1362" y="48"/>
                  </a:cubicBezTo>
                  <a:cubicBezTo>
                    <a:pt x="1323" y="28"/>
                    <a:pt x="1284" y="28"/>
                    <a:pt x="1245" y="9"/>
                  </a:cubicBezTo>
                  <a:cubicBezTo>
                    <a:pt x="1180" y="9"/>
                    <a:pt x="1107" y="0"/>
                    <a:pt x="1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79" name="Google Shape;2579;p65"/>
            <p:cNvSpPr/>
            <p:nvPr/>
          </p:nvSpPr>
          <p:spPr>
            <a:xfrm>
              <a:off x="-9838650" y="5465288"/>
              <a:ext cx="50125" cy="53675"/>
            </a:xfrm>
            <a:custGeom>
              <a:avLst/>
              <a:gdLst/>
              <a:ahLst/>
              <a:cxnLst/>
              <a:rect l="l" t="t" r="r" b="b"/>
              <a:pathLst>
                <a:path w="2005" h="2147" extrusionOk="0">
                  <a:moveTo>
                    <a:pt x="1181" y="0"/>
                  </a:moveTo>
                  <a:cubicBezTo>
                    <a:pt x="1091" y="0"/>
                    <a:pt x="999" y="17"/>
                    <a:pt x="915" y="41"/>
                  </a:cubicBezTo>
                  <a:cubicBezTo>
                    <a:pt x="896" y="41"/>
                    <a:pt x="876" y="61"/>
                    <a:pt x="837" y="80"/>
                  </a:cubicBezTo>
                  <a:cubicBezTo>
                    <a:pt x="779" y="99"/>
                    <a:pt x="701" y="138"/>
                    <a:pt x="623" y="177"/>
                  </a:cubicBezTo>
                  <a:cubicBezTo>
                    <a:pt x="623" y="177"/>
                    <a:pt x="604" y="177"/>
                    <a:pt x="604" y="197"/>
                  </a:cubicBezTo>
                  <a:cubicBezTo>
                    <a:pt x="584" y="197"/>
                    <a:pt x="565" y="216"/>
                    <a:pt x="565" y="216"/>
                  </a:cubicBezTo>
                  <a:cubicBezTo>
                    <a:pt x="507" y="255"/>
                    <a:pt x="448" y="313"/>
                    <a:pt x="390" y="372"/>
                  </a:cubicBezTo>
                  <a:cubicBezTo>
                    <a:pt x="370" y="391"/>
                    <a:pt x="351" y="411"/>
                    <a:pt x="332" y="430"/>
                  </a:cubicBezTo>
                  <a:cubicBezTo>
                    <a:pt x="273" y="508"/>
                    <a:pt x="215" y="566"/>
                    <a:pt x="176" y="663"/>
                  </a:cubicBezTo>
                  <a:cubicBezTo>
                    <a:pt x="156" y="683"/>
                    <a:pt x="137" y="702"/>
                    <a:pt x="137" y="722"/>
                  </a:cubicBezTo>
                  <a:cubicBezTo>
                    <a:pt x="98" y="819"/>
                    <a:pt x="59" y="897"/>
                    <a:pt x="40" y="994"/>
                  </a:cubicBezTo>
                  <a:cubicBezTo>
                    <a:pt x="40" y="994"/>
                    <a:pt x="40" y="1014"/>
                    <a:pt x="40" y="1033"/>
                  </a:cubicBezTo>
                  <a:cubicBezTo>
                    <a:pt x="20" y="1111"/>
                    <a:pt x="20" y="1189"/>
                    <a:pt x="1" y="1266"/>
                  </a:cubicBezTo>
                  <a:cubicBezTo>
                    <a:pt x="20" y="1383"/>
                    <a:pt x="40" y="1480"/>
                    <a:pt x="98" y="1578"/>
                  </a:cubicBezTo>
                  <a:cubicBezTo>
                    <a:pt x="118" y="1636"/>
                    <a:pt x="156" y="1694"/>
                    <a:pt x="195" y="1753"/>
                  </a:cubicBezTo>
                  <a:cubicBezTo>
                    <a:pt x="234" y="1811"/>
                    <a:pt x="293" y="1889"/>
                    <a:pt x="351" y="1947"/>
                  </a:cubicBezTo>
                  <a:cubicBezTo>
                    <a:pt x="409" y="1986"/>
                    <a:pt x="468" y="2025"/>
                    <a:pt x="526" y="2064"/>
                  </a:cubicBezTo>
                  <a:cubicBezTo>
                    <a:pt x="622" y="2112"/>
                    <a:pt x="731" y="2147"/>
                    <a:pt x="843" y="2147"/>
                  </a:cubicBezTo>
                  <a:cubicBezTo>
                    <a:pt x="867" y="2147"/>
                    <a:pt x="891" y="2145"/>
                    <a:pt x="915" y="2142"/>
                  </a:cubicBezTo>
                  <a:cubicBezTo>
                    <a:pt x="1012" y="2122"/>
                    <a:pt x="1129" y="2122"/>
                    <a:pt x="1226" y="2083"/>
                  </a:cubicBezTo>
                  <a:cubicBezTo>
                    <a:pt x="1304" y="2044"/>
                    <a:pt x="1401" y="2005"/>
                    <a:pt x="1479" y="1947"/>
                  </a:cubicBezTo>
                  <a:cubicBezTo>
                    <a:pt x="1557" y="1889"/>
                    <a:pt x="1635" y="1830"/>
                    <a:pt x="1693" y="1753"/>
                  </a:cubicBezTo>
                  <a:cubicBezTo>
                    <a:pt x="1751" y="1694"/>
                    <a:pt x="1790" y="1616"/>
                    <a:pt x="1829" y="1558"/>
                  </a:cubicBezTo>
                  <a:cubicBezTo>
                    <a:pt x="1849" y="1539"/>
                    <a:pt x="1849" y="1519"/>
                    <a:pt x="1868" y="1519"/>
                  </a:cubicBezTo>
                  <a:cubicBezTo>
                    <a:pt x="1907" y="1422"/>
                    <a:pt x="1946" y="1325"/>
                    <a:pt x="1965" y="1247"/>
                  </a:cubicBezTo>
                  <a:cubicBezTo>
                    <a:pt x="1985" y="1150"/>
                    <a:pt x="2004" y="1033"/>
                    <a:pt x="2004" y="936"/>
                  </a:cubicBezTo>
                  <a:cubicBezTo>
                    <a:pt x="2004" y="916"/>
                    <a:pt x="2004" y="877"/>
                    <a:pt x="2004" y="839"/>
                  </a:cubicBezTo>
                  <a:cubicBezTo>
                    <a:pt x="1985" y="761"/>
                    <a:pt x="1965" y="644"/>
                    <a:pt x="1926" y="547"/>
                  </a:cubicBezTo>
                  <a:cubicBezTo>
                    <a:pt x="1907" y="450"/>
                    <a:pt x="1849" y="352"/>
                    <a:pt x="1771" y="294"/>
                  </a:cubicBezTo>
                  <a:cubicBezTo>
                    <a:pt x="1712" y="197"/>
                    <a:pt x="1635" y="138"/>
                    <a:pt x="1537" y="99"/>
                  </a:cubicBezTo>
                  <a:cubicBezTo>
                    <a:pt x="1479" y="61"/>
                    <a:pt x="1401" y="41"/>
                    <a:pt x="1343" y="22"/>
                  </a:cubicBezTo>
                  <a:cubicBezTo>
                    <a:pt x="1291" y="7"/>
                    <a:pt x="1236" y="0"/>
                    <a:pt x="1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0" name="Google Shape;2580;p65"/>
            <p:cNvSpPr/>
            <p:nvPr/>
          </p:nvSpPr>
          <p:spPr>
            <a:xfrm>
              <a:off x="-9746250" y="5501963"/>
              <a:ext cx="45250" cy="48325"/>
            </a:xfrm>
            <a:custGeom>
              <a:avLst/>
              <a:gdLst/>
              <a:ahLst/>
              <a:cxnLst/>
              <a:rect l="l" t="t" r="r" b="b"/>
              <a:pathLst>
                <a:path w="1810" h="1933" extrusionOk="0">
                  <a:moveTo>
                    <a:pt x="1002" y="1"/>
                  </a:moveTo>
                  <a:cubicBezTo>
                    <a:pt x="918" y="1"/>
                    <a:pt x="839" y="10"/>
                    <a:pt x="759" y="33"/>
                  </a:cubicBezTo>
                  <a:cubicBezTo>
                    <a:pt x="700" y="72"/>
                    <a:pt x="642" y="91"/>
                    <a:pt x="564" y="130"/>
                  </a:cubicBezTo>
                  <a:cubicBezTo>
                    <a:pt x="448" y="208"/>
                    <a:pt x="370" y="305"/>
                    <a:pt x="311" y="422"/>
                  </a:cubicBezTo>
                  <a:cubicBezTo>
                    <a:pt x="234" y="538"/>
                    <a:pt x="156" y="655"/>
                    <a:pt x="98" y="772"/>
                  </a:cubicBezTo>
                  <a:cubicBezTo>
                    <a:pt x="39" y="869"/>
                    <a:pt x="0" y="966"/>
                    <a:pt x="20" y="1064"/>
                  </a:cubicBezTo>
                  <a:cubicBezTo>
                    <a:pt x="0" y="1180"/>
                    <a:pt x="0" y="1278"/>
                    <a:pt x="39" y="1375"/>
                  </a:cubicBezTo>
                  <a:cubicBezTo>
                    <a:pt x="78" y="1492"/>
                    <a:pt x="117" y="1569"/>
                    <a:pt x="195" y="1647"/>
                  </a:cubicBezTo>
                  <a:cubicBezTo>
                    <a:pt x="253" y="1725"/>
                    <a:pt x="331" y="1803"/>
                    <a:pt x="428" y="1842"/>
                  </a:cubicBezTo>
                  <a:cubicBezTo>
                    <a:pt x="486" y="1861"/>
                    <a:pt x="564" y="1880"/>
                    <a:pt x="623" y="1919"/>
                  </a:cubicBezTo>
                  <a:cubicBezTo>
                    <a:pt x="679" y="1927"/>
                    <a:pt x="739" y="1932"/>
                    <a:pt x="799" y="1932"/>
                  </a:cubicBezTo>
                  <a:cubicBezTo>
                    <a:pt x="884" y="1932"/>
                    <a:pt x="971" y="1923"/>
                    <a:pt x="1051" y="1900"/>
                  </a:cubicBezTo>
                  <a:cubicBezTo>
                    <a:pt x="1109" y="1861"/>
                    <a:pt x="1167" y="1822"/>
                    <a:pt x="1226" y="1803"/>
                  </a:cubicBezTo>
                  <a:cubicBezTo>
                    <a:pt x="1342" y="1725"/>
                    <a:pt x="1440" y="1628"/>
                    <a:pt x="1498" y="1492"/>
                  </a:cubicBezTo>
                  <a:cubicBezTo>
                    <a:pt x="1576" y="1394"/>
                    <a:pt x="1653" y="1278"/>
                    <a:pt x="1712" y="1161"/>
                  </a:cubicBezTo>
                  <a:cubicBezTo>
                    <a:pt x="1770" y="1064"/>
                    <a:pt x="1790" y="966"/>
                    <a:pt x="1790" y="869"/>
                  </a:cubicBezTo>
                  <a:cubicBezTo>
                    <a:pt x="1809" y="752"/>
                    <a:pt x="1809" y="655"/>
                    <a:pt x="1770" y="538"/>
                  </a:cubicBezTo>
                  <a:cubicBezTo>
                    <a:pt x="1731" y="441"/>
                    <a:pt x="1692" y="363"/>
                    <a:pt x="1615" y="286"/>
                  </a:cubicBezTo>
                  <a:cubicBezTo>
                    <a:pt x="1556" y="188"/>
                    <a:pt x="1478" y="130"/>
                    <a:pt x="1381" y="91"/>
                  </a:cubicBezTo>
                  <a:cubicBezTo>
                    <a:pt x="1303" y="72"/>
                    <a:pt x="1245" y="33"/>
                    <a:pt x="1187" y="13"/>
                  </a:cubicBezTo>
                  <a:cubicBezTo>
                    <a:pt x="1122" y="5"/>
                    <a:pt x="1061" y="1"/>
                    <a:pt x="1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1" name="Google Shape;2581;p65"/>
            <p:cNvSpPr/>
            <p:nvPr/>
          </p:nvSpPr>
          <p:spPr>
            <a:xfrm>
              <a:off x="-10128925" y="5217363"/>
              <a:ext cx="49125" cy="48150"/>
            </a:xfrm>
            <a:custGeom>
              <a:avLst/>
              <a:gdLst/>
              <a:ahLst/>
              <a:cxnLst/>
              <a:rect l="l" t="t" r="r" b="b"/>
              <a:pathLst>
                <a:path w="1965" h="1926" extrusionOk="0">
                  <a:moveTo>
                    <a:pt x="973" y="0"/>
                  </a:moveTo>
                  <a:cubicBezTo>
                    <a:pt x="876" y="19"/>
                    <a:pt x="798" y="19"/>
                    <a:pt x="720" y="58"/>
                  </a:cubicBezTo>
                  <a:cubicBezTo>
                    <a:pt x="642" y="78"/>
                    <a:pt x="545" y="117"/>
                    <a:pt x="487" y="156"/>
                  </a:cubicBezTo>
                  <a:cubicBezTo>
                    <a:pt x="467" y="156"/>
                    <a:pt x="467" y="175"/>
                    <a:pt x="448" y="175"/>
                  </a:cubicBezTo>
                  <a:cubicBezTo>
                    <a:pt x="390" y="233"/>
                    <a:pt x="312" y="272"/>
                    <a:pt x="253" y="331"/>
                  </a:cubicBezTo>
                  <a:cubicBezTo>
                    <a:pt x="253" y="350"/>
                    <a:pt x="253" y="350"/>
                    <a:pt x="253" y="350"/>
                  </a:cubicBezTo>
                  <a:cubicBezTo>
                    <a:pt x="195" y="428"/>
                    <a:pt x="156" y="486"/>
                    <a:pt x="117" y="545"/>
                  </a:cubicBezTo>
                  <a:cubicBezTo>
                    <a:pt x="78" y="603"/>
                    <a:pt x="40" y="720"/>
                    <a:pt x="20" y="778"/>
                  </a:cubicBezTo>
                  <a:cubicBezTo>
                    <a:pt x="1" y="856"/>
                    <a:pt x="1" y="992"/>
                    <a:pt x="1" y="1031"/>
                  </a:cubicBezTo>
                  <a:cubicBezTo>
                    <a:pt x="1" y="1128"/>
                    <a:pt x="20" y="1225"/>
                    <a:pt x="40" y="1303"/>
                  </a:cubicBezTo>
                  <a:cubicBezTo>
                    <a:pt x="78" y="1400"/>
                    <a:pt x="117" y="1478"/>
                    <a:pt x="195" y="1556"/>
                  </a:cubicBezTo>
                  <a:cubicBezTo>
                    <a:pt x="253" y="1634"/>
                    <a:pt x="331" y="1712"/>
                    <a:pt x="429" y="1750"/>
                  </a:cubicBezTo>
                  <a:cubicBezTo>
                    <a:pt x="448" y="1770"/>
                    <a:pt x="467" y="1770"/>
                    <a:pt x="506" y="1770"/>
                  </a:cubicBezTo>
                  <a:cubicBezTo>
                    <a:pt x="526" y="1809"/>
                    <a:pt x="565" y="1828"/>
                    <a:pt x="584" y="1848"/>
                  </a:cubicBezTo>
                  <a:cubicBezTo>
                    <a:pt x="720" y="1906"/>
                    <a:pt x="856" y="1926"/>
                    <a:pt x="993" y="1926"/>
                  </a:cubicBezTo>
                  <a:cubicBezTo>
                    <a:pt x="1168" y="1906"/>
                    <a:pt x="1323" y="1867"/>
                    <a:pt x="1479" y="1770"/>
                  </a:cubicBezTo>
                  <a:cubicBezTo>
                    <a:pt x="1557" y="1731"/>
                    <a:pt x="1615" y="1673"/>
                    <a:pt x="1673" y="1614"/>
                  </a:cubicBezTo>
                  <a:cubicBezTo>
                    <a:pt x="1732" y="1556"/>
                    <a:pt x="1790" y="1439"/>
                    <a:pt x="1829" y="1400"/>
                  </a:cubicBezTo>
                  <a:cubicBezTo>
                    <a:pt x="1829" y="1381"/>
                    <a:pt x="1848" y="1381"/>
                    <a:pt x="1848" y="1361"/>
                  </a:cubicBezTo>
                  <a:cubicBezTo>
                    <a:pt x="1868" y="1284"/>
                    <a:pt x="1907" y="1206"/>
                    <a:pt x="1926" y="1148"/>
                  </a:cubicBezTo>
                  <a:cubicBezTo>
                    <a:pt x="1926" y="1128"/>
                    <a:pt x="1926" y="1128"/>
                    <a:pt x="1926" y="1109"/>
                  </a:cubicBezTo>
                  <a:cubicBezTo>
                    <a:pt x="1965" y="934"/>
                    <a:pt x="1965" y="778"/>
                    <a:pt x="1907" y="584"/>
                  </a:cubicBezTo>
                  <a:cubicBezTo>
                    <a:pt x="1868" y="467"/>
                    <a:pt x="1771" y="311"/>
                    <a:pt x="1673" y="233"/>
                  </a:cubicBezTo>
                  <a:cubicBezTo>
                    <a:pt x="1615" y="195"/>
                    <a:pt x="1557" y="156"/>
                    <a:pt x="1498" y="117"/>
                  </a:cubicBezTo>
                  <a:cubicBezTo>
                    <a:pt x="1479" y="117"/>
                    <a:pt x="1479" y="97"/>
                    <a:pt x="1479" y="97"/>
                  </a:cubicBezTo>
                  <a:cubicBezTo>
                    <a:pt x="1440" y="78"/>
                    <a:pt x="1401" y="78"/>
                    <a:pt x="1362" y="58"/>
                  </a:cubicBezTo>
                  <a:cubicBezTo>
                    <a:pt x="1343" y="58"/>
                    <a:pt x="1304" y="39"/>
                    <a:pt x="1265" y="19"/>
                  </a:cubicBezTo>
                  <a:cubicBezTo>
                    <a:pt x="1187" y="0"/>
                    <a:pt x="1031" y="0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2" name="Google Shape;2582;p65"/>
            <p:cNvSpPr/>
            <p:nvPr/>
          </p:nvSpPr>
          <p:spPr>
            <a:xfrm>
              <a:off x="-10304450" y="5149288"/>
              <a:ext cx="47175" cy="53025"/>
            </a:xfrm>
            <a:custGeom>
              <a:avLst/>
              <a:gdLst/>
              <a:ahLst/>
              <a:cxnLst/>
              <a:rect l="l" t="t" r="r" b="b"/>
              <a:pathLst>
                <a:path w="1887" h="2121" extrusionOk="0">
                  <a:moveTo>
                    <a:pt x="876" y="0"/>
                  </a:moveTo>
                  <a:cubicBezTo>
                    <a:pt x="798" y="20"/>
                    <a:pt x="720" y="20"/>
                    <a:pt x="642" y="39"/>
                  </a:cubicBezTo>
                  <a:cubicBezTo>
                    <a:pt x="564" y="78"/>
                    <a:pt x="506" y="117"/>
                    <a:pt x="428" y="156"/>
                  </a:cubicBezTo>
                  <a:lnTo>
                    <a:pt x="409" y="156"/>
                  </a:lnTo>
                  <a:cubicBezTo>
                    <a:pt x="370" y="195"/>
                    <a:pt x="292" y="272"/>
                    <a:pt x="253" y="292"/>
                  </a:cubicBezTo>
                  <a:cubicBezTo>
                    <a:pt x="253" y="292"/>
                    <a:pt x="253" y="311"/>
                    <a:pt x="234" y="311"/>
                  </a:cubicBezTo>
                  <a:cubicBezTo>
                    <a:pt x="195" y="370"/>
                    <a:pt x="156" y="428"/>
                    <a:pt x="117" y="486"/>
                  </a:cubicBezTo>
                  <a:cubicBezTo>
                    <a:pt x="78" y="564"/>
                    <a:pt x="59" y="642"/>
                    <a:pt x="39" y="720"/>
                  </a:cubicBezTo>
                  <a:cubicBezTo>
                    <a:pt x="0" y="817"/>
                    <a:pt x="0" y="914"/>
                    <a:pt x="39" y="1031"/>
                  </a:cubicBezTo>
                  <a:cubicBezTo>
                    <a:pt x="39" y="1128"/>
                    <a:pt x="78" y="1225"/>
                    <a:pt x="137" y="1303"/>
                  </a:cubicBezTo>
                  <a:cubicBezTo>
                    <a:pt x="137" y="1362"/>
                    <a:pt x="156" y="1420"/>
                    <a:pt x="156" y="1459"/>
                  </a:cubicBezTo>
                  <a:cubicBezTo>
                    <a:pt x="175" y="1576"/>
                    <a:pt x="214" y="1673"/>
                    <a:pt x="273" y="1751"/>
                  </a:cubicBezTo>
                  <a:cubicBezTo>
                    <a:pt x="331" y="1848"/>
                    <a:pt x="389" y="1926"/>
                    <a:pt x="487" y="1965"/>
                  </a:cubicBezTo>
                  <a:cubicBezTo>
                    <a:pt x="564" y="2042"/>
                    <a:pt x="662" y="2081"/>
                    <a:pt x="759" y="2101"/>
                  </a:cubicBezTo>
                  <a:cubicBezTo>
                    <a:pt x="837" y="2101"/>
                    <a:pt x="915" y="2120"/>
                    <a:pt x="973" y="2120"/>
                  </a:cubicBezTo>
                  <a:cubicBezTo>
                    <a:pt x="1128" y="2101"/>
                    <a:pt x="1245" y="2062"/>
                    <a:pt x="1381" y="1984"/>
                  </a:cubicBezTo>
                  <a:cubicBezTo>
                    <a:pt x="1420" y="1945"/>
                    <a:pt x="1479" y="1906"/>
                    <a:pt x="1537" y="1848"/>
                  </a:cubicBezTo>
                  <a:cubicBezTo>
                    <a:pt x="1615" y="1751"/>
                    <a:pt x="1692" y="1634"/>
                    <a:pt x="1712" y="1498"/>
                  </a:cubicBezTo>
                  <a:cubicBezTo>
                    <a:pt x="1751" y="1420"/>
                    <a:pt x="1770" y="1342"/>
                    <a:pt x="1809" y="1245"/>
                  </a:cubicBezTo>
                  <a:cubicBezTo>
                    <a:pt x="1809" y="1206"/>
                    <a:pt x="1829" y="1167"/>
                    <a:pt x="1848" y="1128"/>
                  </a:cubicBezTo>
                  <a:cubicBezTo>
                    <a:pt x="1848" y="1109"/>
                    <a:pt x="1848" y="1089"/>
                    <a:pt x="1868" y="1070"/>
                  </a:cubicBezTo>
                  <a:cubicBezTo>
                    <a:pt x="1868" y="992"/>
                    <a:pt x="1887" y="914"/>
                    <a:pt x="1887" y="856"/>
                  </a:cubicBezTo>
                  <a:cubicBezTo>
                    <a:pt x="1868" y="778"/>
                    <a:pt x="1868" y="700"/>
                    <a:pt x="1848" y="642"/>
                  </a:cubicBezTo>
                  <a:cubicBezTo>
                    <a:pt x="1848" y="642"/>
                    <a:pt x="1848" y="623"/>
                    <a:pt x="1848" y="623"/>
                  </a:cubicBezTo>
                  <a:cubicBezTo>
                    <a:pt x="1829" y="603"/>
                    <a:pt x="1751" y="447"/>
                    <a:pt x="1751" y="428"/>
                  </a:cubicBezTo>
                  <a:cubicBezTo>
                    <a:pt x="1751" y="428"/>
                    <a:pt x="1751" y="409"/>
                    <a:pt x="1731" y="409"/>
                  </a:cubicBezTo>
                  <a:cubicBezTo>
                    <a:pt x="1712" y="389"/>
                    <a:pt x="1615" y="272"/>
                    <a:pt x="1595" y="253"/>
                  </a:cubicBezTo>
                  <a:cubicBezTo>
                    <a:pt x="1595" y="253"/>
                    <a:pt x="1595" y="253"/>
                    <a:pt x="1595" y="234"/>
                  </a:cubicBezTo>
                  <a:lnTo>
                    <a:pt x="1576" y="234"/>
                  </a:lnTo>
                  <a:cubicBezTo>
                    <a:pt x="1537" y="195"/>
                    <a:pt x="1440" y="136"/>
                    <a:pt x="1401" y="117"/>
                  </a:cubicBezTo>
                  <a:cubicBezTo>
                    <a:pt x="1401" y="97"/>
                    <a:pt x="1401" y="97"/>
                    <a:pt x="1381" y="97"/>
                  </a:cubicBezTo>
                  <a:cubicBezTo>
                    <a:pt x="1323" y="78"/>
                    <a:pt x="1245" y="39"/>
                    <a:pt x="1187" y="20"/>
                  </a:cubicBezTo>
                  <a:lnTo>
                    <a:pt x="1148" y="20"/>
                  </a:lnTo>
                  <a:cubicBezTo>
                    <a:pt x="1109" y="20"/>
                    <a:pt x="973" y="0"/>
                    <a:pt x="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3" name="Google Shape;2583;p65"/>
            <p:cNvSpPr/>
            <p:nvPr/>
          </p:nvSpPr>
          <p:spPr>
            <a:xfrm>
              <a:off x="-10298625" y="5323838"/>
              <a:ext cx="42825" cy="39900"/>
            </a:xfrm>
            <a:custGeom>
              <a:avLst/>
              <a:gdLst/>
              <a:ahLst/>
              <a:cxnLst/>
              <a:rect l="l" t="t" r="r" b="b"/>
              <a:pathLst>
                <a:path w="1713" h="1596" extrusionOk="0">
                  <a:moveTo>
                    <a:pt x="759" y="0"/>
                  </a:moveTo>
                  <a:cubicBezTo>
                    <a:pt x="662" y="0"/>
                    <a:pt x="565" y="39"/>
                    <a:pt x="468" y="78"/>
                  </a:cubicBezTo>
                  <a:cubicBezTo>
                    <a:pt x="370" y="117"/>
                    <a:pt x="293" y="175"/>
                    <a:pt x="215" y="273"/>
                  </a:cubicBezTo>
                  <a:cubicBezTo>
                    <a:pt x="137" y="331"/>
                    <a:pt x="98" y="428"/>
                    <a:pt x="59" y="526"/>
                  </a:cubicBezTo>
                  <a:cubicBezTo>
                    <a:pt x="20" y="623"/>
                    <a:pt x="1" y="720"/>
                    <a:pt x="20" y="837"/>
                  </a:cubicBezTo>
                  <a:cubicBezTo>
                    <a:pt x="20" y="915"/>
                    <a:pt x="40" y="973"/>
                    <a:pt x="59" y="1051"/>
                  </a:cubicBezTo>
                  <a:cubicBezTo>
                    <a:pt x="98" y="1187"/>
                    <a:pt x="176" y="1304"/>
                    <a:pt x="273" y="1381"/>
                  </a:cubicBezTo>
                  <a:cubicBezTo>
                    <a:pt x="331" y="1420"/>
                    <a:pt x="390" y="1459"/>
                    <a:pt x="448" y="1498"/>
                  </a:cubicBezTo>
                  <a:cubicBezTo>
                    <a:pt x="565" y="1576"/>
                    <a:pt x="701" y="1595"/>
                    <a:pt x="837" y="1595"/>
                  </a:cubicBezTo>
                  <a:lnTo>
                    <a:pt x="954" y="1595"/>
                  </a:lnTo>
                  <a:cubicBezTo>
                    <a:pt x="1071" y="1595"/>
                    <a:pt x="1168" y="1556"/>
                    <a:pt x="1265" y="1498"/>
                  </a:cubicBezTo>
                  <a:cubicBezTo>
                    <a:pt x="1362" y="1459"/>
                    <a:pt x="1440" y="1401"/>
                    <a:pt x="1498" y="1323"/>
                  </a:cubicBezTo>
                  <a:cubicBezTo>
                    <a:pt x="1576" y="1245"/>
                    <a:pt x="1635" y="1167"/>
                    <a:pt x="1654" y="1070"/>
                  </a:cubicBezTo>
                  <a:cubicBezTo>
                    <a:pt x="1712" y="973"/>
                    <a:pt x="1712" y="856"/>
                    <a:pt x="1712" y="759"/>
                  </a:cubicBezTo>
                  <a:cubicBezTo>
                    <a:pt x="1693" y="681"/>
                    <a:pt x="1693" y="623"/>
                    <a:pt x="1673" y="545"/>
                  </a:cubicBezTo>
                  <a:cubicBezTo>
                    <a:pt x="1635" y="409"/>
                    <a:pt x="1557" y="292"/>
                    <a:pt x="1459" y="195"/>
                  </a:cubicBezTo>
                  <a:cubicBezTo>
                    <a:pt x="1401" y="156"/>
                    <a:pt x="1343" y="117"/>
                    <a:pt x="1284" y="78"/>
                  </a:cubicBezTo>
                  <a:cubicBezTo>
                    <a:pt x="1148" y="20"/>
                    <a:pt x="1012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4" name="Google Shape;2584;p65"/>
            <p:cNvSpPr/>
            <p:nvPr/>
          </p:nvSpPr>
          <p:spPr>
            <a:xfrm>
              <a:off x="-9987925" y="5182938"/>
              <a:ext cx="42350" cy="50800"/>
            </a:xfrm>
            <a:custGeom>
              <a:avLst/>
              <a:gdLst/>
              <a:ahLst/>
              <a:cxnLst/>
              <a:rect l="l" t="t" r="r" b="b"/>
              <a:pathLst>
                <a:path w="1694" h="2032" extrusionOk="0">
                  <a:moveTo>
                    <a:pt x="854" y="1"/>
                  </a:moveTo>
                  <a:cubicBezTo>
                    <a:pt x="818" y="1"/>
                    <a:pt x="779" y="6"/>
                    <a:pt x="740" y="16"/>
                  </a:cubicBezTo>
                  <a:cubicBezTo>
                    <a:pt x="682" y="35"/>
                    <a:pt x="604" y="54"/>
                    <a:pt x="546" y="93"/>
                  </a:cubicBezTo>
                  <a:cubicBezTo>
                    <a:pt x="448" y="132"/>
                    <a:pt x="370" y="191"/>
                    <a:pt x="293" y="268"/>
                  </a:cubicBezTo>
                  <a:cubicBezTo>
                    <a:pt x="293" y="268"/>
                    <a:pt x="273" y="288"/>
                    <a:pt x="273" y="307"/>
                  </a:cubicBezTo>
                  <a:cubicBezTo>
                    <a:pt x="215" y="366"/>
                    <a:pt x="176" y="424"/>
                    <a:pt x="137" y="502"/>
                  </a:cubicBezTo>
                  <a:cubicBezTo>
                    <a:pt x="98" y="560"/>
                    <a:pt x="59" y="677"/>
                    <a:pt x="40" y="735"/>
                  </a:cubicBezTo>
                  <a:cubicBezTo>
                    <a:pt x="40" y="755"/>
                    <a:pt x="40" y="755"/>
                    <a:pt x="20" y="774"/>
                  </a:cubicBezTo>
                  <a:cubicBezTo>
                    <a:pt x="20" y="871"/>
                    <a:pt x="1" y="949"/>
                    <a:pt x="1" y="1027"/>
                  </a:cubicBezTo>
                  <a:cubicBezTo>
                    <a:pt x="1" y="1046"/>
                    <a:pt x="1" y="1066"/>
                    <a:pt x="1" y="1085"/>
                  </a:cubicBezTo>
                  <a:cubicBezTo>
                    <a:pt x="20" y="1124"/>
                    <a:pt x="20" y="1163"/>
                    <a:pt x="20" y="1221"/>
                  </a:cubicBezTo>
                  <a:cubicBezTo>
                    <a:pt x="20" y="1299"/>
                    <a:pt x="20" y="1396"/>
                    <a:pt x="59" y="1494"/>
                  </a:cubicBezTo>
                  <a:cubicBezTo>
                    <a:pt x="98" y="1591"/>
                    <a:pt x="137" y="1669"/>
                    <a:pt x="215" y="1747"/>
                  </a:cubicBezTo>
                  <a:cubicBezTo>
                    <a:pt x="273" y="1844"/>
                    <a:pt x="351" y="1902"/>
                    <a:pt x="448" y="1941"/>
                  </a:cubicBezTo>
                  <a:cubicBezTo>
                    <a:pt x="507" y="1961"/>
                    <a:pt x="584" y="1999"/>
                    <a:pt x="643" y="2019"/>
                  </a:cubicBezTo>
                  <a:cubicBezTo>
                    <a:pt x="699" y="2027"/>
                    <a:pt x="759" y="2032"/>
                    <a:pt x="819" y="2032"/>
                  </a:cubicBezTo>
                  <a:cubicBezTo>
                    <a:pt x="904" y="2032"/>
                    <a:pt x="991" y="2022"/>
                    <a:pt x="1071" y="1999"/>
                  </a:cubicBezTo>
                  <a:cubicBezTo>
                    <a:pt x="1129" y="1961"/>
                    <a:pt x="1187" y="1941"/>
                    <a:pt x="1246" y="1902"/>
                  </a:cubicBezTo>
                  <a:cubicBezTo>
                    <a:pt x="1362" y="1824"/>
                    <a:pt x="1460" y="1727"/>
                    <a:pt x="1518" y="1610"/>
                  </a:cubicBezTo>
                  <a:cubicBezTo>
                    <a:pt x="1576" y="1513"/>
                    <a:pt x="1615" y="1416"/>
                    <a:pt x="1635" y="1299"/>
                  </a:cubicBezTo>
                  <a:cubicBezTo>
                    <a:pt x="1654" y="1280"/>
                    <a:pt x="1654" y="1241"/>
                    <a:pt x="1674" y="1202"/>
                  </a:cubicBezTo>
                  <a:cubicBezTo>
                    <a:pt x="1693" y="1085"/>
                    <a:pt x="1693" y="988"/>
                    <a:pt x="1693" y="871"/>
                  </a:cubicBezTo>
                  <a:cubicBezTo>
                    <a:pt x="1693" y="832"/>
                    <a:pt x="1693" y="794"/>
                    <a:pt x="1693" y="755"/>
                  </a:cubicBezTo>
                  <a:cubicBezTo>
                    <a:pt x="1674" y="696"/>
                    <a:pt x="1654" y="619"/>
                    <a:pt x="1654" y="541"/>
                  </a:cubicBezTo>
                  <a:cubicBezTo>
                    <a:pt x="1615" y="482"/>
                    <a:pt x="1596" y="424"/>
                    <a:pt x="1557" y="366"/>
                  </a:cubicBezTo>
                  <a:cubicBezTo>
                    <a:pt x="1518" y="307"/>
                    <a:pt x="1460" y="268"/>
                    <a:pt x="1421" y="210"/>
                  </a:cubicBezTo>
                  <a:cubicBezTo>
                    <a:pt x="1343" y="132"/>
                    <a:pt x="1265" y="74"/>
                    <a:pt x="1168" y="54"/>
                  </a:cubicBezTo>
                  <a:cubicBezTo>
                    <a:pt x="1090" y="16"/>
                    <a:pt x="1032" y="16"/>
                    <a:pt x="954" y="16"/>
                  </a:cubicBezTo>
                  <a:cubicBezTo>
                    <a:pt x="925" y="6"/>
                    <a:pt x="891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5" name="Google Shape;2585;p65"/>
            <p:cNvSpPr/>
            <p:nvPr/>
          </p:nvSpPr>
          <p:spPr>
            <a:xfrm>
              <a:off x="-10137950" y="5316513"/>
              <a:ext cx="41175" cy="38375"/>
            </a:xfrm>
            <a:custGeom>
              <a:avLst/>
              <a:gdLst/>
              <a:ahLst/>
              <a:cxnLst/>
              <a:rect l="l" t="t" r="r" b="b"/>
              <a:pathLst>
                <a:path w="1647" h="1535" extrusionOk="0">
                  <a:moveTo>
                    <a:pt x="831" y="1"/>
                  </a:moveTo>
                  <a:cubicBezTo>
                    <a:pt x="416" y="1"/>
                    <a:pt x="1" y="274"/>
                    <a:pt x="31" y="799"/>
                  </a:cubicBezTo>
                  <a:cubicBezTo>
                    <a:pt x="59" y="1295"/>
                    <a:pt x="438" y="1534"/>
                    <a:pt x="820" y="1534"/>
                  </a:cubicBezTo>
                  <a:cubicBezTo>
                    <a:pt x="1232" y="1534"/>
                    <a:pt x="1646" y="1256"/>
                    <a:pt x="1626" y="721"/>
                  </a:cubicBezTo>
                  <a:cubicBezTo>
                    <a:pt x="1598" y="235"/>
                    <a:pt x="1215" y="1"/>
                    <a:pt x="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6" name="Google Shape;2586;p65"/>
            <p:cNvSpPr/>
            <p:nvPr/>
          </p:nvSpPr>
          <p:spPr>
            <a:xfrm>
              <a:off x="-10194575" y="5083163"/>
              <a:ext cx="62750" cy="55450"/>
            </a:xfrm>
            <a:custGeom>
              <a:avLst/>
              <a:gdLst/>
              <a:ahLst/>
              <a:cxnLst/>
              <a:rect l="l" t="t" r="r" b="b"/>
              <a:pathLst>
                <a:path w="2510" h="2218" extrusionOk="0">
                  <a:moveTo>
                    <a:pt x="1362" y="0"/>
                  </a:moveTo>
                  <a:cubicBezTo>
                    <a:pt x="1265" y="19"/>
                    <a:pt x="1168" y="39"/>
                    <a:pt x="1090" y="58"/>
                  </a:cubicBezTo>
                  <a:cubicBezTo>
                    <a:pt x="1051" y="58"/>
                    <a:pt x="1012" y="78"/>
                    <a:pt x="993" y="78"/>
                  </a:cubicBezTo>
                  <a:cubicBezTo>
                    <a:pt x="876" y="117"/>
                    <a:pt x="779" y="175"/>
                    <a:pt x="662" y="233"/>
                  </a:cubicBezTo>
                  <a:cubicBezTo>
                    <a:pt x="565" y="292"/>
                    <a:pt x="468" y="370"/>
                    <a:pt x="370" y="447"/>
                  </a:cubicBezTo>
                  <a:cubicBezTo>
                    <a:pt x="312" y="506"/>
                    <a:pt x="254" y="583"/>
                    <a:pt x="215" y="661"/>
                  </a:cubicBezTo>
                  <a:cubicBezTo>
                    <a:pt x="176" y="700"/>
                    <a:pt x="137" y="759"/>
                    <a:pt x="118" y="797"/>
                  </a:cubicBezTo>
                  <a:cubicBezTo>
                    <a:pt x="79" y="856"/>
                    <a:pt x="59" y="953"/>
                    <a:pt x="40" y="1011"/>
                  </a:cubicBezTo>
                  <a:cubicBezTo>
                    <a:pt x="20" y="1070"/>
                    <a:pt x="20" y="1109"/>
                    <a:pt x="20" y="1148"/>
                  </a:cubicBezTo>
                  <a:cubicBezTo>
                    <a:pt x="20" y="1206"/>
                    <a:pt x="1" y="1264"/>
                    <a:pt x="20" y="1323"/>
                  </a:cubicBezTo>
                  <a:cubicBezTo>
                    <a:pt x="20" y="1400"/>
                    <a:pt x="40" y="1478"/>
                    <a:pt x="59" y="1556"/>
                  </a:cubicBezTo>
                  <a:cubicBezTo>
                    <a:pt x="59" y="1575"/>
                    <a:pt x="59" y="1575"/>
                    <a:pt x="79" y="1595"/>
                  </a:cubicBezTo>
                  <a:cubicBezTo>
                    <a:pt x="98" y="1653"/>
                    <a:pt x="137" y="1731"/>
                    <a:pt x="176" y="1809"/>
                  </a:cubicBezTo>
                  <a:cubicBezTo>
                    <a:pt x="176" y="1809"/>
                    <a:pt x="195" y="1828"/>
                    <a:pt x="195" y="1828"/>
                  </a:cubicBezTo>
                  <a:cubicBezTo>
                    <a:pt x="234" y="1887"/>
                    <a:pt x="293" y="1945"/>
                    <a:pt x="351" y="2003"/>
                  </a:cubicBezTo>
                  <a:cubicBezTo>
                    <a:pt x="351" y="2003"/>
                    <a:pt x="507" y="2101"/>
                    <a:pt x="507" y="2120"/>
                  </a:cubicBezTo>
                  <a:lnTo>
                    <a:pt x="526" y="2120"/>
                  </a:lnTo>
                  <a:cubicBezTo>
                    <a:pt x="546" y="2139"/>
                    <a:pt x="701" y="2198"/>
                    <a:pt x="721" y="2198"/>
                  </a:cubicBezTo>
                  <a:cubicBezTo>
                    <a:pt x="750" y="2208"/>
                    <a:pt x="818" y="2208"/>
                    <a:pt x="876" y="2208"/>
                  </a:cubicBezTo>
                  <a:cubicBezTo>
                    <a:pt x="935" y="2208"/>
                    <a:pt x="983" y="2208"/>
                    <a:pt x="973" y="2217"/>
                  </a:cubicBezTo>
                  <a:cubicBezTo>
                    <a:pt x="1032" y="2198"/>
                    <a:pt x="1148" y="2178"/>
                    <a:pt x="1168" y="2178"/>
                  </a:cubicBezTo>
                  <a:cubicBezTo>
                    <a:pt x="1207" y="2159"/>
                    <a:pt x="1265" y="2139"/>
                    <a:pt x="1265" y="2120"/>
                  </a:cubicBezTo>
                  <a:cubicBezTo>
                    <a:pt x="1304" y="2101"/>
                    <a:pt x="1324" y="2101"/>
                    <a:pt x="1343" y="2081"/>
                  </a:cubicBezTo>
                  <a:cubicBezTo>
                    <a:pt x="1382" y="2081"/>
                    <a:pt x="1421" y="2081"/>
                    <a:pt x="1460" y="2062"/>
                  </a:cubicBezTo>
                  <a:cubicBezTo>
                    <a:pt x="1712" y="2003"/>
                    <a:pt x="1926" y="1848"/>
                    <a:pt x="2101" y="1673"/>
                  </a:cubicBezTo>
                  <a:cubicBezTo>
                    <a:pt x="2199" y="1595"/>
                    <a:pt x="2277" y="1478"/>
                    <a:pt x="2335" y="1381"/>
                  </a:cubicBezTo>
                  <a:cubicBezTo>
                    <a:pt x="2413" y="1264"/>
                    <a:pt x="2452" y="1148"/>
                    <a:pt x="2490" y="1011"/>
                  </a:cubicBezTo>
                  <a:cubicBezTo>
                    <a:pt x="2490" y="953"/>
                    <a:pt x="2510" y="875"/>
                    <a:pt x="2510" y="797"/>
                  </a:cubicBezTo>
                  <a:cubicBezTo>
                    <a:pt x="2510" y="700"/>
                    <a:pt x="2471" y="583"/>
                    <a:pt x="2432" y="506"/>
                  </a:cubicBezTo>
                  <a:cubicBezTo>
                    <a:pt x="2393" y="428"/>
                    <a:pt x="2374" y="370"/>
                    <a:pt x="2315" y="331"/>
                  </a:cubicBezTo>
                  <a:cubicBezTo>
                    <a:pt x="2257" y="253"/>
                    <a:pt x="2179" y="175"/>
                    <a:pt x="2082" y="136"/>
                  </a:cubicBezTo>
                  <a:cubicBezTo>
                    <a:pt x="1965" y="97"/>
                    <a:pt x="1849" y="39"/>
                    <a:pt x="1732" y="19"/>
                  </a:cubicBezTo>
                  <a:cubicBezTo>
                    <a:pt x="1615" y="19"/>
                    <a:pt x="1479" y="0"/>
                    <a:pt x="1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7" name="Google Shape;2587;p65"/>
            <p:cNvSpPr/>
            <p:nvPr/>
          </p:nvSpPr>
          <p:spPr>
            <a:xfrm>
              <a:off x="-10170250" y="51385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8" name="Google Shape;2588;p65"/>
            <p:cNvSpPr/>
            <p:nvPr/>
          </p:nvSpPr>
          <p:spPr>
            <a:xfrm>
              <a:off x="-10170750" y="513858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" y="0"/>
                  </a:moveTo>
                  <a:cubicBezTo>
                    <a:pt x="1" y="0"/>
                    <a:pt x="1" y="0"/>
                    <a:pt x="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89" name="Google Shape;2589;p65"/>
            <p:cNvSpPr/>
            <p:nvPr/>
          </p:nvSpPr>
          <p:spPr>
            <a:xfrm>
              <a:off x="-10372525" y="5031213"/>
              <a:ext cx="66150" cy="60225"/>
            </a:xfrm>
            <a:custGeom>
              <a:avLst/>
              <a:gdLst/>
              <a:ahLst/>
              <a:cxnLst/>
              <a:rect l="l" t="t" r="r" b="b"/>
              <a:pathLst>
                <a:path w="2646" h="2409" extrusionOk="0">
                  <a:moveTo>
                    <a:pt x="1676" y="1"/>
                  </a:moveTo>
                  <a:cubicBezTo>
                    <a:pt x="1529" y="1"/>
                    <a:pt x="1384" y="21"/>
                    <a:pt x="1226" y="55"/>
                  </a:cubicBezTo>
                  <a:cubicBezTo>
                    <a:pt x="1109" y="94"/>
                    <a:pt x="973" y="153"/>
                    <a:pt x="876" y="211"/>
                  </a:cubicBezTo>
                  <a:cubicBezTo>
                    <a:pt x="817" y="250"/>
                    <a:pt x="759" y="289"/>
                    <a:pt x="701" y="328"/>
                  </a:cubicBezTo>
                  <a:cubicBezTo>
                    <a:pt x="487" y="483"/>
                    <a:pt x="331" y="658"/>
                    <a:pt x="195" y="892"/>
                  </a:cubicBezTo>
                  <a:cubicBezTo>
                    <a:pt x="137" y="1008"/>
                    <a:pt x="78" y="1125"/>
                    <a:pt x="39" y="1242"/>
                  </a:cubicBezTo>
                  <a:cubicBezTo>
                    <a:pt x="0" y="1378"/>
                    <a:pt x="0" y="1514"/>
                    <a:pt x="0" y="1650"/>
                  </a:cubicBezTo>
                  <a:cubicBezTo>
                    <a:pt x="0" y="1767"/>
                    <a:pt x="20" y="1864"/>
                    <a:pt x="78" y="1942"/>
                  </a:cubicBezTo>
                  <a:cubicBezTo>
                    <a:pt x="117" y="2039"/>
                    <a:pt x="176" y="2136"/>
                    <a:pt x="253" y="2195"/>
                  </a:cubicBezTo>
                  <a:cubicBezTo>
                    <a:pt x="331" y="2273"/>
                    <a:pt x="428" y="2331"/>
                    <a:pt x="526" y="2350"/>
                  </a:cubicBezTo>
                  <a:cubicBezTo>
                    <a:pt x="623" y="2389"/>
                    <a:pt x="720" y="2409"/>
                    <a:pt x="837" y="2409"/>
                  </a:cubicBezTo>
                  <a:cubicBezTo>
                    <a:pt x="895" y="2389"/>
                    <a:pt x="973" y="2389"/>
                    <a:pt x="1031" y="2350"/>
                  </a:cubicBezTo>
                  <a:cubicBezTo>
                    <a:pt x="1109" y="2370"/>
                    <a:pt x="1167" y="2389"/>
                    <a:pt x="1245" y="2389"/>
                  </a:cubicBezTo>
                  <a:cubicBezTo>
                    <a:pt x="1265" y="2389"/>
                    <a:pt x="1304" y="2389"/>
                    <a:pt x="1323" y="2370"/>
                  </a:cubicBezTo>
                  <a:cubicBezTo>
                    <a:pt x="1420" y="2370"/>
                    <a:pt x="1498" y="2350"/>
                    <a:pt x="1595" y="2331"/>
                  </a:cubicBezTo>
                  <a:cubicBezTo>
                    <a:pt x="1712" y="2292"/>
                    <a:pt x="1809" y="2234"/>
                    <a:pt x="1907" y="2175"/>
                  </a:cubicBezTo>
                  <a:cubicBezTo>
                    <a:pt x="1984" y="2136"/>
                    <a:pt x="2043" y="2097"/>
                    <a:pt x="2101" y="2039"/>
                  </a:cubicBezTo>
                  <a:cubicBezTo>
                    <a:pt x="2179" y="1981"/>
                    <a:pt x="2237" y="1922"/>
                    <a:pt x="2296" y="1864"/>
                  </a:cubicBezTo>
                  <a:cubicBezTo>
                    <a:pt x="2432" y="1670"/>
                    <a:pt x="2529" y="1495"/>
                    <a:pt x="2607" y="1261"/>
                  </a:cubicBezTo>
                  <a:cubicBezTo>
                    <a:pt x="2626" y="1144"/>
                    <a:pt x="2626" y="1028"/>
                    <a:pt x="2646" y="911"/>
                  </a:cubicBezTo>
                  <a:cubicBezTo>
                    <a:pt x="2646" y="794"/>
                    <a:pt x="2607" y="678"/>
                    <a:pt x="2587" y="561"/>
                  </a:cubicBezTo>
                  <a:cubicBezTo>
                    <a:pt x="2548" y="425"/>
                    <a:pt x="2471" y="308"/>
                    <a:pt x="2373" y="211"/>
                  </a:cubicBezTo>
                  <a:cubicBezTo>
                    <a:pt x="2257" y="114"/>
                    <a:pt x="2140" y="55"/>
                    <a:pt x="2004" y="36"/>
                  </a:cubicBezTo>
                  <a:cubicBezTo>
                    <a:pt x="1890" y="11"/>
                    <a:pt x="1782" y="1"/>
                    <a:pt x="1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0" name="Google Shape;2590;p65"/>
            <p:cNvSpPr/>
            <p:nvPr/>
          </p:nvSpPr>
          <p:spPr>
            <a:xfrm>
              <a:off x="-9848850" y="5249888"/>
              <a:ext cx="78300" cy="65725"/>
            </a:xfrm>
            <a:custGeom>
              <a:avLst/>
              <a:gdLst/>
              <a:ahLst/>
              <a:cxnLst/>
              <a:rect l="l" t="t" r="r" b="b"/>
              <a:pathLst>
                <a:path w="3132" h="2629" extrusionOk="0">
                  <a:moveTo>
                    <a:pt x="2289" y="0"/>
                  </a:moveTo>
                  <a:cubicBezTo>
                    <a:pt x="2272" y="0"/>
                    <a:pt x="2254" y="1"/>
                    <a:pt x="2237" y="2"/>
                  </a:cubicBezTo>
                  <a:cubicBezTo>
                    <a:pt x="1362" y="2"/>
                    <a:pt x="487" y="566"/>
                    <a:pt x="117" y="1364"/>
                  </a:cubicBezTo>
                  <a:cubicBezTo>
                    <a:pt x="20" y="1597"/>
                    <a:pt x="0" y="1830"/>
                    <a:pt x="117" y="2064"/>
                  </a:cubicBezTo>
                  <a:cubicBezTo>
                    <a:pt x="156" y="2161"/>
                    <a:pt x="214" y="2258"/>
                    <a:pt x="292" y="2317"/>
                  </a:cubicBezTo>
                  <a:cubicBezTo>
                    <a:pt x="389" y="2414"/>
                    <a:pt x="526" y="2472"/>
                    <a:pt x="662" y="2511"/>
                  </a:cubicBezTo>
                  <a:cubicBezTo>
                    <a:pt x="759" y="2550"/>
                    <a:pt x="837" y="2569"/>
                    <a:pt x="934" y="2608"/>
                  </a:cubicBezTo>
                  <a:cubicBezTo>
                    <a:pt x="980" y="2622"/>
                    <a:pt x="1031" y="2628"/>
                    <a:pt x="1084" y="2628"/>
                  </a:cubicBezTo>
                  <a:cubicBezTo>
                    <a:pt x="1252" y="2628"/>
                    <a:pt x="1438" y="2566"/>
                    <a:pt x="1556" y="2492"/>
                  </a:cubicBezTo>
                  <a:cubicBezTo>
                    <a:pt x="1673" y="2414"/>
                    <a:pt x="1790" y="2278"/>
                    <a:pt x="1848" y="2142"/>
                  </a:cubicBezTo>
                  <a:cubicBezTo>
                    <a:pt x="2004" y="2064"/>
                    <a:pt x="2159" y="1986"/>
                    <a:pt x="2295" y="1889"/>
                  </a:cubicBezTo>
                  <a:cubicBezTo>
                    <a:pt x="2432" y="1791"/>
                    <a:pt x="2568" y="1675"/>
                    <a:pt x="2665" y="1558"/>
                  </a:cubicBezTo>
                  <a:cubicBezTo>
                    <a:pt x="2782" y="1441"/>
                    <a:pt x="2879" y="1305"/>
                    <a:pt x="2976" y="1150"/>
                  </a:cubicBezTo>
                  <a:cubicBezTo>
                    <a:pt x="3132" y="916"/>
                    <a:pt x="3073" y="566"/>
                    <a:pt x="2937" y="352"/>
                  </a:cubicBezTo>
                  <a:cubicBezTo>
                    <a:pt x="2792" y="134"/>
                    <a:pt x="2543" y="0"/>
                    <a:pt x="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1" name="Google Shape;2591;p65"/>
            <p:cNvSpPr/>
            <p:nvPr/>
          </p:nvSpPr>
          <p:spPr>
            <a:xfrm>
              <a:off x="-9696175" y="5356888"/>
              <a:ext cx="62275" cy="68200"/>
            </a:xfrm>
            <a:custGeom>
              <a:avLst/>
              <a:gdLst/>
              <a:ahLst/>
              <a:cxnLst/>
              <a:rect l="l" t="t" r="r" b="b"/>
              <a:pathLst>
                <a:path w="2491" h="2728" extrusionOk="0">
                  <a:moveTo>
                    <a:pt x="1381" y="1"/>
                  </a:moveTo>
                  <a:cubicBezTo>
                    <a:pt x="1284" y="20"/>
                    <a:pt x="1168" y="40"/>
                    <a:pt x="1070" y="79"/>
                  </a:cubicBezTo>
                  <a:cubicBezTo>
                    <a:pt x="973" y="118"/>
                    <a:pt x="876" y="157"/>
                    <a:pt x="798" y="215"/>
                  </a:cubicBezTo>
                  <a:cubicBezTo>
                    <a:pt x="701" y="293"/>
                    <a:pt x="623" y="371"/>
                    <a:pt x="545" y="429"/>
                  </a:cubicBezTo>
                  <a:cubicBezTo>
                    <a:pt x="428" y="546"/>
                    <a:pt x="331" y="701"/>
                    <a:pt x="253" y="837"/>
                  </a:cubicBezTo>
                  <a:cubicBezTo>
                    <a:pt x="156" y="973"/>
                    <a:pt x="98" y="1149"/>
                    <a:pt x="59" y="1324"/>
                  </a:cubicBezTo>
                  <a:cubicBezTo>
                    <a:pt x="1" y="1499"/>
                    <a:pt x="1" y="1693"/>
                    <a:pt x="1" y="1868"/>
                  </a:cubicBezTo>
                  <a:cubicBezTo>
                    <a:pt x="1" y="1965"/>
                    <a:pt x="20" y="2082"/>
                    <a:pt x="78" y="2160"/>
                  </a:cubicBezTo>
                  <a:cubicBezTo>
                    <a:pt x="117" y="2257"/>
                    <a:pt x="176" y="2354"/>
                    <a:pt x="253" y="2413"/>
                  </a:cubicBezTo>
                  <a:cubicBezTo>
                    <a:pt x="312" y="2452"/>
                    <a:pt x="370" y="2491"/>
                    <a:pt x="428" y="2529"/>
                  </a:cubicBezTo>
                  <a:cubicBezTo>
                    <a:pt x="545" y="2588"/>
                    <a:pt x="681" y="2627"/>
                    <a:pt x="837" y="2627"/>
                  </a:cubicBezTo>
                  <a:lnTo>
                    <a:pt x="856" y="2627"/>
                  </a:lnTo>
                  <a:cubicBezTo>
                    <a:pt x="974" y="2677"/>
                    <a:pt x="1092" y="2728"/>
                    <a:pt x="1223" y="2728"/>
                  </a:cubicBezTo>
                  <a:cubicBezTo>
                    <a:pt x="1243" y="2728"/>
                    <a:pt x="1263" y="2727"/>
                    <a:pt x="1284" y="2724"/>
                  </a:cubicBezTo>
                  <a:cubicBezTo>
                    <a:pt x="1343" y="2704"/>
                    <a:pt x="1420" y="2685"/>
                    <a:pt x="1479" y="2685"/>
                  </a:cubicBezTo>
                  <a:cubicBezTo>
                    <a:pt x="1615" y="2627"/>
                    <a:pt x="1732" y="2568"/>
                    <a:pt x="1829" y="2452"/>
                  </a:cubicBezTo>
                  <a:cubicBezTo>
                    <a:pt x="1907" y="2393"/>
                    <a:pt x="1965" y="2315"/>
                    <a:pt x="2043" y="2238"/>
                  </a:cubicBezTo>
                  <a:cubicBezTo>
                    <a:pt x="2140" y="2102"/>
                    <a:pt x="2237" y="1965"/>
                    <a:pt x="2296" y="1810"/>
                  </a:cubicBezTo>
                  <a:cubicBezTo>
                    <a:pt x="2354" y="1654"/>
                    <a:pt x="2432" y="1499"/>
                    <a:pt x="2451" y="1343"/>
                  </a:cubicBezTo>
                  <a:cubicBezTo>
                    <a:pt x="2471" y="1226"/>
                    <a:pt x="2490" y="1110"/>
                    <a:pt x="2490" y="993"/>
                  </a:cubicBezTo>
                  <a:cubicBezTo>
                    <a:pt x="2490" y="798"/>
                    <a:pt x="2432" y="623"/>
                    <a:pt x="2334" y="468"/>
                  </a:cubicBezTo>
                  <a:cubicBezTo>
                    <a:pt x="2198" y="234"/>
                    <a:pt x="1945" y="59"/>
                    <a:pt x="1693" y="20"/>
                  </a:cubicBezTo>
                  <a:cubicBezTo>
                    <a:pt x="1595" y="1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2" name="Google Shape;2592;p65"/>
            <p:cNvSpPr/>
            <p:nvPr/>
          </p:nvSpPr>
          <p:spPr>
            <a:xfrm>
              <a:off x="-9568775" y="5452688"/>
              <a:ext cx="55450" cy="66725"/>
            </a:xfrm>
            <a:custGeom>
              <a:avLst/>
              <a:gdLst/>
              <a:ahLst/>
              <a:cxnLst/>
              <a:rect l="l" t="t" r="r" b="b"/>
              <a:pathLst>
                <a:path w="2218" h="2669" extrusionOk="0">
                  <a:moveTo>
                    <a:pt x="1284" y="1"/>
                  </a:moveTo>
                  <a:cubicBezTo>
                    <a:pt x="1187" y="20"/>
                    <a:pt x="1089" y="39"/>
                    <a:pt x="992" y="59"/>
                  </a:cubicBezTo>
                  <a:cubicBezTo>
                    <a:pt x="876" y="78"/>
                    <a:pt x="739" y="156"/>
                    <a:pt x="642" y="214"/>
                  </a:cubicBezTo>
                  <a:cubicBezTo>
                    <a:pt x="525" y="273"/>
                    <a:pt x="428" y="370"/>
                    <a:pt x="350" y="448"/>
                  </a:cubicBezTo>
                  <a:cubicBezTo>
                    <a:pt x="292" y="526"/>
                    <a:pt x="234" y="603"/>
                    <a:pt x="175" y="681"/>
                  </a:cubicBezTo>
                  <a:cubicBezTo>
                    <a:pt x="156" y="701"/>
                    <a:pt x="156" y="740"/>
                    <a:pt x="136" y="759"/>
                  </a:cubicBezTo>
                  <a:cubicBezTo>
                    <a:pt x="98" y="856"/>
                    <a:pt x="59" y="954"/>
                    <a:pt x="39" y="1031"/>
                  </a:cubicBezTo>
                  <a:cubicBezTo>
                    <a:pt x="20" y="1129"/>
                    <a:pt x="20" y="1245"/>
                    <a:pt x="0" y="1323"/>
                  </a:cubicBezTo>
                  <a:cubicBezTo>
                    <a:pt x="0" y="1459"/>
                    <a:pt x="20" y="1595"/>
                    <a:pt x="59" y="1712"/>
                  </a:cubicBezTo>
                  <a:cubicBezTo>
                    <a:pt x="78" y="1770"/>
                    <a:pt x="98" y="1829"/>
                    <a:pt x="117" y="1887"/>
                  </a:cubicBezTo>
                  <a:cubicBezTo>
                    <a:pt x="117" y="1965"/>
                    <a:pt x="136" y="2043"/>
                    <a:pt x="156" y="2120"/>
                  </a:cubicBezTo>
                  <a:cubicBezTo>
                    <a:pt x="175" y="2218"/>
                    <a:pt x="234" y="2315"/>
                    <a:pt x="311" y="2393"/>
                  </a:cubicBezTo>
                  <a:cubicBezTo>
                    <a:pt x="370" y="2471"/>
                    <a:pt x="448" y="2529"/>
                    <a:pt x="545" y="2587"/>
                  </a:cubicBezTo>
                  <a:cubicBezTo>
                    <a:pt x="665" y="2635"/>
                    <a:pt x="793" y="2669"/>
                    <a:pt x="923" y="2669"/>
                  </a:cubicBezTo>
                  <a:cubicBezTo>
                    <a:pt x="1004" y="2669"/>
                    <a:pt x="1086" y="2656"/>
                    <a:pt x="1167" y="2626"/>
                  </a:cubicBezTo>
                  <a:cubicBezTo>
                    <a:pt x="1303" y="2568"/>
                    <a:pt x="1459" y="2471"/>
                    <a:pt x="1556" y="2334"/>
                  </a:cubicBezTo>
                  <a:cubicBezTo>
                    <a:pt x="1556" y="2334"/>
                    <a:pt x="1576" y="2315"/>
                    <a:pt x="1595" y="2315"/>
                  </a:cubicBezTo>
                  <a:cubicBezTo>
                    <a:pt x="1692" y="2179"/>
                    <a:pt x="1770" y="2043"/>
                    <a:pt x="1790" y="1868"/>
                  </a:cubicBezTo>
                  <a:cubicBezTo>
                    <a:pt x="1906" y="1634"/>
                    <a:pt x="2004" y="1401"/>
                    <a:pt x="2120" y="1167"/>
                  </a:cubicBezTo>
                  <a:cubicBezTo>
                    <a:pt x="2179" y="1051"/>
                    <a:pt x="2218" y="915"/>
                    <a:pt x="2198" y="759"/>
                  </a:cubicBezTo>
                  <a:cubicBezTo>
                    <a:pt x="2198" y="662"/>
                    <a:pt x="2179" y="545"/>
                    <a:pt x="2120" y="467"/>
                  </a:cubicBezTo>
                  <a:cubicBezTo>
                    <a:pt x="2081" y="370"/>
                    <a:pt x="2023" y="292"/>
                    <a:pt x="1945" y="214"/>
                  </a:cubicBezTo>
                  <a:cubicBezTo>
                    <a:pt x="1848" y="117"/>
                    <a:pt x="1712" y="59"/>
                    <a:pt x="1576" y="20"/>
                  </a:cubicBezTo>
                  <a:cubicBezTo>
                    <a:pt x="1478" y="20"/>
                    <a:pt x="1381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3" name="Google Shape;2593;p65"/>
            <p:cNvSpPr/>
            <p:nvPr/>
          </p:nvSpPr>
          <p:spPr>
            <a:xfrm>
              <a:off x="-9535225" y="5341838"/>
              <a:ext cx="40875" cy="41825"/>
            </a:xfrm>
            <a:custGeom>
              <a:avLst/>
              <a:gdLst/>
              <a:ahLst/>
              <a:cxnLst/>
              <a:rect l="l" t="t" r="r" b="b"/>
              <a:pathLst>
                <a:path w="1635" h="1673" extrusionOk="0">
                  <a:moveTo>
                    <a:pt x="778" y="0"/>
                  </a:moveTo>
                  <a:cubicBezTo>
                    <a:pt x="778" y="0"/>
                    <a:pt x="564" y="39"/>
                    <a:pt x="564" y="39"/>
                  </a:cubicBezTo>
                  <a:cubicBezTo>
                    <a:pt x="487" y="58"/>
                    <a:pt x="428" y="78"/>
                    <a:pt x="370" y="117"/>
                  </a:cubicBezTo>
                  <a:cubicBezTo>
                    <a:pt x="370" y="136"/>
                    <a:pt x="214" y="253"/>
                    <a:pt x="214" y="253"/>
                  </a:cubicBezTo>
                  <a:cubicBezTo>
                    <a:pt x="214" y="253"/>
                    <a:pt x="214" y="253"/>
                    <a:pt x="214" y="272"/>
                  </a:cubicBezTo>
                  <a:cubicBezTo>
                    <a:pt x="214" y="272"/>
                    <a:pt x="98" y="428"/>
                    <a:pt x="98" y="428"/>
                  </a:cubicBezTo>
                  <a:cubicBezTo>
                    <a:pt x="59" y="506"/>
                    <a:pt x="39" y="564"/>
                    <a:pt x="20" y="642"/>
                  </a:cubicBezTo>
                  <a:cubicBezTo>
                    <a:pt x="0" y="720"/>
                    <a:pt x="0" y="797"/>
                    <a:pt x="0" y="856"/>
                  </a:cubicBezTo>
                  <a:cubicBezTo>
                    <a:pt x="0" y="875"/>
                    <a:pt x="0" y="875"/>
                    <a:pt x="0" y="875"/>
                  </a:cubicBezTo>
                  <a:cubicBezTo>
                    <a:pt x="0" y="875"/>
                    <a:pt x="0" y="875"/>
                    <a:pt x="0" y="895"/>
                  </a:cubicBezTo>
                  <a:cubicBezTo>
                    <a:pt x="0" y="914"/>
                    <a:pt x="39" y="1070"/>
                    <a:pt x="39" y="1089"/>
                  </a:cubicBezTo>
                  <a:cubicBezTo>
                    <a:pt x="39" y="1089"/>
                    <a:pt x="39" y="1109"/>
                    <a:pt x="39" y="1109"/>
                  </a:cubicBezTo>
                  <a:cubicBezTo>
                    <a:pt x="39" y="1128"/>
                    <a:pt x="136" y="1284"/>
                    <a:pt x="136" y="1303"/>
                  </a:cubicBezTo>
                  <a:cubicBezTo>
                    <a:pt x="136" y="1323"/>
                    <a:pt x="273" y="1459"/>
                    <a:pt x="273" y="1459"/>
                  </a:cubicBezTo>
                  <a:cubicBezTo>
                    <a:pt x="273" y="1478"/>
                    <a:pt x="448" y="1575"/>
                    <a:pt x="448" y="1575"/>
                  </a:cubicBezTo>
                  <a:cubicBezTo>
                    <a:pt x="506" y="1614"/>
                    <a:pt x="584" y="1634"/>
                    <a:pt x="642" y="1653"/>
                  </a:cubicBezTo>
                  <a:cubicBezTo>
                    <a:pt x="720" y="1673"/>
                    <a:pt x="798" y="1673"/>
                    <a:pt x="856" y="1673"/>
                  </a:cubicBezTo>
                  <a:cubicBezTo>
                    <a:pt x="934" y="1673"/>
                    <a:pt x="1012" y="1653"/>
                    <a:pt x="1070" y="1634"/>
                  </a:cubicBezTo>
                  <a:cubicBezTo>
                    <a:pt x="1148" y="1614"/>
                    <a:pt x="1206" y="1575"/>
                    <a:pt x="1264" y="1537"/>
                  </a:cubicBezTo>
                  <a:cubicBezTo>
                    <a:pt x="1362" y="1478"/>
                    <a:pt x="1440" y="1420"/>
                    <a:pt x="1478" y="1323"/>
                  </a:cubicBezTo>
                  <a:cubicBezTo>
                    <a:pt x="1556" y="1245"/>
                    <a:pt x="1595" y="1148"/>
                    <a:pt x="1615" y="1050"/>
                  </a:cubicBezTo>
                  <a:cubicBezTo>
                    <a:pt x="1634" y="973"/>
                    <a:pt x="1634" y="875"/>
                    <a:pt x="1615" y="797"/>
                  </a:cubicBezTo>
                  <a:cubicBezTo>
                    <a:pt x="1634" y="720"/>
                    <a:pt x="1615" y="622"/>
                    <a:pt x="1595" y="545"/>
                  </a:cubicBezTo>
                  <a:cubicBezTo>
                    <a:pt x="1556" y="486"/>
                    <a:pt x="1537" y="428"/>
                    <a:pt x="1498" y="350"/>
                  </a:cubicBezTo>
                  <a:cubicBezTo>
                    <a:pt x="1420" y="233"/>
                    <a:pt x="1323" y="156"/>
                    <a:pt x="1206" y="78"/>
                  </a:cubicBezTo>
                  <a:lnTo>
                    <a:pt x="1187" y="78"/>
                  </a:lnTo>
                  <a:cubicBezTo>
                    <a:pt x="1187" y="78"/>
                    <a:pt x="1012" y="20"/>
                    <a:pt x="992" y="20"/>
                  </a:cubicBezTo>
                  <a:cubicBezTo>
                    <a:pt x="914" y="0"/>
                    <a:pt x="856" y="0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4" name="Google Shape;2594;p65"/>
            <p:cNvSpPr/>
            <p:nvPr/>
          </p:nvSpPr>
          <p:spPr>
            <a:xfrm>
              <a:off x="-9685975" y="5206663"/>
              <a:ext cx="40400" cy="42800"/>
            </a:xfrm>
            <a:custGeom>
              <a:avLst/>
              <a:gdLst/>
              <a:ahLst/>
              <a:cxnLst/>
              <a:rect l="l" t="t" r="r" b="b"/>
              <a:pathLst>
                <a:path w="1616" h="1712" extrusionOk="0">
                  <a:moveTo>
                    <a:pt x="760" y="0"/>
                  </a:moveTo>
                  <a:cubicBezTo>
                    <a:pt x="701" y="20"/>
                    <a:pt x="623" y="39"/>
                    <a:pt x="565" y="39"/>
                  </a:cubicBezTo>
                  <a:cubicBezTo>
                    <a:pt x="429" y="97"/>
                    <a:pt x="312" y="156"/>
                    <a:pt x="215" y="272"/>
                  </a:cubicBezTo>
                  <a:cubicBezTo>
                    <a:pt x="176" y="331"/>
                    <a:pt x="137" y="389"/>
                    <a:pt x="98" y="428"/>
                  </a:cubicBezTo>
                  <a:cubicBezTo>
                    <a:pt x="40" y="564"/>
                    <a:pt x="1" y="700"/>
                    <a:pt x="20" y="836"/>
                  </a:cubicBezTo>
                  <a:lnTo>
                    <a:pt x="20" y="953"/>
                  </a:lnTo>
                  <a:cubicBezTo>
                    <a:pt x="20" y="1070"/>
                    <a:pt x="40" y="1167"/>
                    <a:pt x="98" y="1264"/>
                  </a:cubicBezTo>
                  <a:cubicBezTo>
                    <a:pt x="137" y="1362"/>
                    <a:pt x="195" y="1439"/>
                    <a:pt x="273" y="1498"/>
                  </a:cubicBezTo>
                  <a:cubicBezTo>
                    <a:pt x="351" y="1576"/>
                    <a:pt x="448" y="1634"/>
                    <a:pt x="546" y="1653"/>
                  </a:cubicBezTo>
                  <a:cubicBezTo>
                    <a:pt x="643" y="1692"/>
                    <a:pt x="740" y="1712"/>
                    <a:pt x="857" y="1712"/>
                  </a:cubicBezTo>
                  <a:cubicBezTo>
                    <a:pt x="915" y="1692"/>
                    <a:pt x="993" y="1692"/>
                    <a:pt x="1071" y="1673"/>
                  </a:cubicBezTo>
                  <a:cubicBezTo>
                    <a:pt x="1187" y="1634"/>
                    <a:pt x="1304" y="1556"/>
                    <a:pt x="1401" y="1439"/>
                  </a:cubicBezTo>
                  <a:cubicBezTo>
                    <a:pt x="1440" y="1400"/>
                    <a:pt x="1479" y="1342"/>
                    <a:pt x="1518" y="1284"/>
                  </a:cubicBezTo>
                  <a:cubicBezTo>
                    <a:pt x="1576" y="1148"/>
                    <a:pt x="1615" y="1012"/>
                    <a:pt x="1615" y="875"/>
                  </a:cubicBezTo>
                  <a:lnTo>
                    <a:pt x="1596" y="759"/>
                  </a:lnTo>
                  <a:cubicBezTo>
                    <a:pt x="1596" y="661"/>
                    <a:pt x="1576" y="545"/>
                    <a:pt x="1518" y="467"/>
                  </a:cubicBezTo>
                  <a:cubicBezTo>
                    <a:pt x="1479" y="370"/>
                    <a:pt x="1421" y="272"/>
                    <a:pt x="1343" y="214"/>
                  </a:cubicBezTo>
                  <a:cubicBezTo>
                    <a:pt x="1265" y="136"/>
                    <a:pt x="1168" y="97"/>
                    <a:pt x="1071" y="58"/>
                  </a:cubicBezTo>
                  <a:cubicBezTo>
                    <a:pt x="973" y="20"/>
                    <a:pt x="876" y="0"/>
                    <a:pt x="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5" name="Google Shape;2595;p65"/>
            <p:cNvSpPr/>
            <p:nvPr/>
          </p:nvSpPr>
          <p:spPr>
            <a:xfrm>
              <a:off x="-9852250" y="5119613"/>
              <a:ext cx="45725" cy="45725"/>
            </a:xfrm>
            <a:custGeom>
              <a:avLst/>
              <a:gdLst/>
              <a:ahLst/>
              <a:cxnLst/>
              <a:rect l="l" t="t" r="r" b="b"/>
              <a:pathLst>
                <a:path w="1829" h="1829" extrusionOk="0">
                  <a:moveTo>
                    <a:pt x="992" y="1"/>
                  </a:moveTo>
                  <a:cubicBezTo>
                    <a:pt x="914" y="20"/>
                    <a:pt x="837" y="40"/>
                    <a:pt x="778" y="40"/>
                  </a:cubicBezTo>
                  <a:cubicBezTo>
                    <a:pt x="642" y="79"/>
                    <a:pt x="525" y="156"/>
                    <a:pt x="428" y="273"/>
                  </a:cubicBezTo>
                  <a:cubicBezTo>
                    <a:pt x="370" y="351"/>
                    <a:pt x="292" y="429"/>
                    <a:pt x="214" y="506"/>
                  </a:cubicBezTo>
                  <a:cubicBezTo>
                    <a:pt x="156" y="584"/>
                    <a:pt x="98" y="662"/>
                    <a:pt x="78" y="759"/>
                  </a:cubicBezTo>
                  <a:cubicBezTo>
                    <a:pt x="20" y="856"/>
                    <a:pt x="0" y="973"/>
                    <a:pt x="20" y="1070"/>
                  </a:cubicBezTo>
                  <a:cubicBezTo>
                    <a:pt x="20" y="1187"/>
                    <a:pt x="39" y="1284"/>
                    <a:pt x="98" y="1382"/>
                  </a:cubicBezTo>
                  <a:cubicBezTo>
                    <a:pt x="136" y="1479"/>
                    <a:pt x="195" y="1557"/>
                    <a:pt x="273" y="1615"/>
                  </a:cubicBezTo>
                  <a:cubicBezTo>
                    <a:pt x="331" y="1654"/>
                    <a:pt x="389" y="1693"/>
                    <a:pt x="448" y="1732"/>
                  </a:cubicBezTo>
                  <a:cubicBezTo>
                    <a:pt x="564" y="1810"/>
                    <a:pt x="700" y="1829"/>
                    <a:pt x="856" y="1829"/>
                  </a:cubicBezTo>
                  <a:cubicBezTo>
                    <a:pt x="914" y="1810"/>
                    <a:pt x="992" y="1810"/>
                    <a:pt x="1070" y="1790"/>
                  </a:cubicBezTo>
                  <a:cubicBezTo>
                    <a:pt x="1187" y="1751"/>
                    <a:pt x="1303" y="1673"/>
                    <a:pt x="1401" y="1576"/>
                  </a:cubicBezTo>
                  <a:cubicBezTo>
                    <a:pt x="1478" y="1498"/>
                    <a:pt x="1537" y="1421"/>
                    <a:pt x="1615" y="1343"/>
                  </a:cubicBezTo>
                  <a:cubicBezTo>
                    <a:pt x="1692" y="1265"/>
                    <a:pt x="1731" y="1168"/>
                    <a:pt x="1770" y="1070"/>
                  </a:cubicBezTo>
                  <a:cubicBezTo>
                    <a:pt x="1809" y="973"/>
                    <a:pt x="1829" y="876"/>
                    <a:pt x="1829" y="759"/>
                  </a:cubicBezTo>
                  <a:cubicBezTo>
                    <a:pt x="1809" y="643"/>
                    <a:pt x="1790" y="545"/>
                    <a:pt x="1731" y="448"/>
                  </a:cubicBezTo>
                  <a:cubicBezTo>
                    <a:pt x="1692" y="351"/>
                    <a:pt x="1634" y="273"/>
                    <a:pt x="1556" y="215"/>
                  </a:cubicBezTo>
                  <a:cubicBezTo>
                    <a:pt x="1498" y="176"/>
                    <a:pt x="1440" y="137"/>
                    <a:pt x="1381" y="98"/>
                  </a:cubicBezTo>
                  <a:cubicBezTo>
                    <a:pt x="1265" y="20"/>
                    <a:pt x="1128" y="1"/>
                    <a:pt x="9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6" name="Google Shape;2596;p65"/>
            <p:cNvSpPr/>
            <p:nvPr/>
          </p:nvSpPr>
          <p:spPr>
            <a:xfrm>
              <a:off x="-10012225" y="5049613"/>
              <a:ext cx="57400" cy="54175"/>
            </a:xfrm>
            <a:custGeom>
              <a:avLst/>
              <a:gdLst/>
              <a:ahLst/>
              <a:cxnLst/>
              <a:rect l="l" t="t" r="r" b="b"/>
              <a:pathLst>
                <a:path w="2296" h="2167" extrusionOk="0">
                  <a:moveTo>
                    <a:pt x="1187" y="0"/>
                  </a:moveTo>
                  <a:cubicBezTo>
                    <a:pt x="1070" y="0"/>
                    <a:pt x="953" y="19"/>
                    <a:pt x="856" y="39"/>
                  </a:cubicBezTo>
                  <a:cubicBezTo>
                    <a:pt x="817" y="58"/>
                    <a:pt x="798" y="58"/>
                    <a:pt x="778" y="58"/>
                  </a:cubicBezTo>
                  <a:cubicBezTo>
                    <a:pt x="740" y="78"/>
                    <a:pt x="701" y="97"/>
                    <a:pt x="681" y="117"/>
                  </a:cubicBezTo>
                  <a:cubicBezTo>
                    <a:pt x="642" y="136"/>
                    <a:pt x="603" y="156"/>
                    <a:pt x="564" y="175"/>
                  </a:cubicBezTo>
                  <a:cubicBezTo>
                    <a:pt x="545" y="175"/>
                    <a:pt x="526" y="194"/>
                    <a:pt x="506" y="194"/>
                  </a:cubicBezTo>
                  <a:cubicBezTo>
                    <a:pt x="467" y="253"/>
                    <a:pt x="389" y="292"/>
                    <a:pt x="351" y="350"/>
                  </a:cubicBezTo>
                  <a:cubicBezTo>
                    <a:pt x="331" y="350"/>
                    <a:pt x="331" y="370"/>
                    <a:pt x="331" y="370"/>
                  </a:cubicBezTo>
                  <a:cubicBezTo>
                    <a:pt x="253" y="447"/>
                    <a:pt x="195" y="525"/>
                    <a:pt x="156" y="622"/>
                  </a:cubicBezTo>
                  <a:cubicBezTo>
                    <a:pt x="39" y="856"/>
                    <a:pt x="0" y="1148"/>
                    <a:pt x="98" y="1420"/>
                  </a:cubicBezTo>
                  <a:cubicBezTo>
                    <a:pt x="117" y="1517"/>
                    <a:pt x="176" y="1595"/>
                    <a:pt x="253" y="1673"/>
                  </a:cubicBezTo>
                  <a:cubicBezTo>
                    <a:pt x="273" y="1712"/>
                    <a:pt x="292" y="1770"/>
                    <a:pt x="312" y="1809"/>
                  </a:cubicBezTo>
                  <a:cubicBezTo>
                    <a:pt x="389" y="1925"/>
                    <a:pt x="487" y="2003"/>
                    <a:pt x="603" y="2081"/>
                  </a:cubicBezTo>
                  <a:cubicBezTo>
                    <a:pt x="681" y="2101"/>
                    <a:pt x="740" y="2120"/>
                    <a:pt x="798" y="2139"/>
                  </a:cubicBezTo>
                  <a:cubicBezTo>
                    <a:pt x="868" y="2157"/>
                    <a:pt x="934" y="2167"/>
                    <a:pt x="998" y="2167"/>
                  </a:cubicBezTo>
                  <a:cubicBezTo>
                    <a:pt x="1076" y="2167"/>
                    <a:pt x="1151" y="2152"/>
                    <a:pt x="1226" y="2120"/>
                  </a:cubicBezTo>
                  <a:cubicBezTo>
                    <a:pt x="1265" y="2120"/>
                    <a:pt x="1284" y="2101"/>
                    <a:pt x="1323" y="2101"/>
                  </a:cubicBezTo>
                  <a:cubicBezTo>
                    <a:pt x="1420" y="2062"/>
                    <a:pt x="1518" y="2003"/>
                    <a:pt x="1595" y="1964"/>
                  </a:cubicBezTo>
                  <a:cubicBezTo>
                    <a:pt x="1615" y="1945"/>
                    <a:pt x="1654" y="1925"/>
                    <a:pt x="1673" y="1906"/>
                  </a:cubicBezTo>
                  <a:cubicBezTo>
                    <a:pt x="1751" y="1848"/>
                    <a:pt x="1829" y="1770"/>
                    <a:pt x="1907" y="1712"/>
                  </a:cubicBezTo>
                  <a:cubicBezTo>
                    <a:pt x="1926" y="1673"/>
                    <a:pt x="1945" y="1653"/>
                    <a:pt x="1965" y="1634"/>
                  </a:cubicBezTo>
                  <a:cubicBezTo>
                    <a:pt x="2023" y="1537"/>
                    <a:pt x="2082" y="1459"/>
                    <a:pt x="2140" y="1381"/>
                  </a:cubicBezTo>
                  <a:cubicBezTo>
                    <a:pt x="2159" y="1342"/>
                    <a:pt x="2159" y="1323"/>
                    <a:pt x="2179" y="1284"/>
                  </a:cubicBezTo>
                  <a:cubicBezTo>
                    <a:pt x="2218" y="1186"/>
                    <a:pt x="2257" y="1089"/>
                    <a:pt x="2276" y="992"/>
                  </a:cubicBezTo>
                  <a:cubicBezTo>
                    <a:pt x="2295" y="895"/>
                    <a:pt x="2295" y="778"/>
                    <a:pt x="2276" y="681"/>
                  </a:cubicBezTo>
                  <a:cubicBezTo>
                    <a:pt x="2257" y="564"/>
                    <a:pt x="2218" y="467"/>
                    <a:pt x="2159" y="389"/>
                  </a:cubicBezTo>
                  <a:lnTo>
                    <a:pt x="2023" y="233"/>
                  </a:lnTo>
                  <a:cubicBezTo>
                    <a:pt x="1926" y="136"/>
                    <a:pt x="1809" y="78"/>
                    <a:pt x="1673" y="39"/>
                  </a:cubicBezTo>
                  <a:cubicBezTo>
                    <a:pt x="1615" y="39"/>
                    <a:pt x="1576" y="19"/>
                    <a:pt x="1518" y="19"/>
                  </a:cubicBezTo>
                  <a:cubicBezTo>
                    <a:pt x="1459" y="19"/>
                    <a:pt x="1420" y="0"/>
                    <a:pt x="1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7" name="Google Shape;2597;p65"/>
            <p:cNvSpPr/>
            <p:nvPr/>
          </p:nvSpPr>
          <p:spPr>
            <a:xfrm>
              <a:off x="-10177550" y="4963538"/>
              <a:ext cx="51575" cy="56550"/>
            </a:xfrm>
            <a:custGeom>
              <a:avLst/>
              <a:gdLst/>
              <a:ahLst/>
              <a:cxnLst/>
              <a:rect l="l" t="t" r="r" b="b"/>
              <a:pathLst>
                <a:path w="2063" h="2262" extrusionOk="0">
                  <a:moveTo>
                    <a:pt x="1070" y="0"/>
                  </a:moveTo>
                  <a:cubicBezTo>
                    <a:pt x="973" y="20"/>
                    <a:pt x="876" y="39"/>
                    <a:pt x="779" y="59"/>
                  </a:cubicBezTo>
                  <a:cubicBezTo>
                    <a:pt x="701" y="98"/>
                    <a:pt x="623" y="137"/>
                    <a:pt x="565" y="176"/>
                  </a:cubicBezTo>
                  <a:cubicBezTo>
                    <a:pt x="545" y="176"/>
                    <a:pt x="526" y="195"/>
                    <a:pt x="526" y="195"/>
                  </a:cubicBezTo>
                  <a:cubicBezTo>
                    <a:pt x="448" y="253"/>
                    <a:pt x="370" y="312"/>
                    <a:pt x="312" y="389"/>
                  </a:cubicBezTo>
                  <a:cubicBezTo>
                    <a:pt x="292" y="389"/>
                    <a:pt x="292" y="409"/>
                    <a:pt x="273" y="409"/>
                  </a:cubicBezTo>
                  <a:cubicBezTo>
                    <a:pt x="234" y="487"/>
                    <a:pt x="176" y="545"/>
                    <a:pt x="137" y="623"/>
                  </a:cubicBezTo>
                  <a:cubicBezTo>
                    <a:pt x="137" y="623"/>
                    <a:pt x="117" y="642"/>
                    <a:pt x="117" y="662"/>
                  </a:cubicBezTo>
                  <a:cubicBezTo>
                    <a:pt x="78" y="720"/>
                    <a:pt x="59" y="798"/>
                    <a:pt x="40" y="876"/>
                  </a:cubicBezTo>
                  <a:cubicBezTo>
                    <a:pt x="1" y="973"/>
                    <a:pt x="1" y="1090"/>
                    <a:pt x="1" y="1187"/>
                  </a:cubicBezTo>
                  <a:cubicBezTo>
                    <a:pt x="1" y="1284"/>
                    <a:pt x="40" y="1381"/>
                    <a:pt x="98" y="1479"/>
                  </a:cubicBezTo>
                  <a:cubicBezTo>
                    <a:pt x="117" y="1537"/>
                    <a:pt x="137" y="1576"/>
                    <a:pt x="176" y="1634"/>
                  </a:cubicBezTo>
                  <a:cubicBezTo>
                    <a:pt x="195" y="1693"/>
                    <a:pt x="215" y="1751"/>
                    <a:pt x="234" y="1809"/>
                  </a:cubicBezTo>
                  <a:cubicBezTo>
                    <a:pt x="273" y="1907"/>
                    <a:pt x="331" y="1984"/>
                    <a:pt x="409" y="2062"/>
                  </a:cubicBezTo>
                  <a:lnTo>
                    <a:pt x="584" y="2179"/>
                  </a:lnTo>
                  <a:cubicBezTo>
                    <a:pt x="696" y="2227"/>
                    <a:pt x="808" y="2262"/>
                    <a:pt x="920" y="2262"/>
                  </a:cubicBezTo>
                  <a:cubicBezTo>
                    <a:pt x="944" y="2262"/>
                    <a:pt x="968" y="2260"/>
                    <a:pt x="993" y="2257"/>
                  </a:cubicBezTo>
                  <a:lnTo>
                    <a:pt x="1207" y="2218"/>
                  </a:lnTo>
                  <a:cubicBezTo>
                    <a:pt x="1343" y="2179"/>
                    <a:pt x="1440" y="2101"/>
                    <a:pt x="1537" y="2004"/>
                  </a:cubicBezTo>
                  <a:cubicBezTo>
                    <a:pt x="1615" y="1907"/>
                    <a:pt x="1693" y="1790"/>
                    <a:pt x="1771" y="1693"/>
                  </a:cubicBezTo>
                  <a:cubicBezTo>
                    <a:pt x="1809" y="1634"/>
                    <a:pt x="1829" y="1595"/>
                    <a:pt x="1868" y="1537"/>
                  </a:cubicBezTo>
                  <a:cubicBezTo>
                    <a:pt x="1907" y="1420"/>
                    <a:pt x="1965" y="1304"/>
                    <a:pt x="2004" y="1187"/>
                  </a:cubicBezTo>
                  <a:cubicBezTo>
                    <a:pt x="2023" y="1109"/>
                    <a:pt x="2043" y="1051"/>
                    <a:pt x="2043" y="992"/>
                  </a:cubicBezTo>
                  <a:cubicBezTo>
                    <a:pt x="2043" y="915"/>
                    <a:pt x="2062" y="856"/>
                    <a:pt x="2062" y="778"/>
                  </a:cubicBezTo>
                  <a:cubicBezTo>
                    <a:pt x="2062" y="662"/>
                    <a:pt x="2043" y="564"/>
                    <a:pt x="1985" y="467"/>
                  </a:cubicBezTo>
                  <a:cubicBezTo>
                    <a:pt x="1965" y="409"/>
                    <a:pt x="1926" y="351"/>
                    <a:pt x="1868" y="312"/>
                  </a:cubicBezTo>
                  <a:cubicBezTo>
                    <a:pt x="1809" y="214"/>
                    <a:pt x="1732" y="156"/>
                    <a:pt x="1634" y="117"/>
                  </a:cubicBezTo>
                  <a:cubicBezTo>
                    <a:pt x="1557" y="78"/>
                    <a:pt x="1479" y="39"/>
                    <a:pt x="1401" y="20"/>
                  </a:cubicBezTo>
                  <a:lnTo>
                    <a:pt x="1362" y="20"/>
                  </a:lnTo>
                  <a:cubicBezTo>
                    <a:pt x="1284" y="20"/>
                    <a:pt x="116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8" name="Google Shape;2598;p65"/>
            <p:cNvSpPr/>
            <p:nvPr/>
          </p:nvSpPr>
          <p:spPr>
            <a:xfrm>
              <a:off x="-10026825" y="4903538"/>
              <a:ext cx="40400" cy="45425"/>
            </a:xfrm>
            <a:custGeom>
              <a:avLst/>
              <a:gdLst/>
              <a:ahLst/>
              <a:cxnLst/>
              <a:rect l="l" t="t" r="r" b="b"/>
              <a:pathLst>
                <a:path w="1616" h="1817" extrusionOk="0">
                  <a:moveTo>
                    <a:pt x="841" y="1"/>
                  </a:moveTo>
                  <a:cubicBezTo>
                    <a:pt x="813" y="1"/>
                    <a:pt x="786" y="3"/>
                    <a:pt x="760" y="8"/>
                  </a:cubicBezTo>
                  <a:cubicBezTo>
                    <a:pt x="682" y="8"/>
                    <a:pt x="623" y="28"/>
                    <a:pt x="546" y="47"/>
                  </a:cubicBezTo>
                  <a:cubicBezTo>
                    <a:pt x="409" y="86"/>
                    <a:pt x="293" y="164"/>
                    <a:pt x="195" y="261"/>
                  </a:cubicBezTo>
                  <a:cubicBezTo>
                    <a:pt x="157" y="319"/>
                    <a:pt x="118" y="378"/>
                    <a:pt x="79" y="436"/>
                  </a:cubicBezTo>
                  <a:cubicBezTo>
                    <a:pt x="20" y="553"/>
                    <a:pt x="1" y="689"/>
                    <a:pt x="1" y="825"/>
                  </a:cubicBezTo>
                  <a:lnTo>
                    <a:pt x="1" y="1058"/>
                  </a:lnTo>
                  <a:cubicBezTo>
                    <a:pt x="20" y="1175"/>
                    <a:pt x="40" y="1272"/>
                    <a:pt x="98" y="1350"/>
                  </a:cubicBezTo>
                  <a:cubicBezTo>
                    <a:pt x="137" y="1447"/>
                    <a:pt x="195" y="1545"/>
                    <a:pt x="273" y="1603"/>
                  </a:cubicBezTo>
                  <a:cubicBezTo>
                    <a:pt x="351" y="1681"/>
                    <a:pt x="429" y="1739"/>
                    <a:pt x="526" y="1759"/>
                  </a:cubicBezTo>
                  <a:cubicBezTo>
                    <a:pt x="623" y="1798"/>
                    <a:pt x="740" y="1817"/>
                    <a:pt x="837" y="1817"/>
                  </a:cubicBezTo>
                  <a:cubicBezTo>
                    <a:pt x="915" y="1798"/>
                    <a:pt x="993" y="1778"/>
                    <a:pt x="1051" y="1778"/>
                  </a:cubicBezTo>
                  <a:cubicBezTo>
                    <a:pt x="1187" y="1720"/>
                    <a:pt x="1304" y="1661"/>
                    <a:pt x="1401" y="1545"/>
                  </a:cubicBezTo>
                  <a:lnTo>
                    <a:pt x="1518" y="1389"/>
                  </a:lnTo>
                  <a:cubicBezTo>
                    <a:pt x="1576" y="1253"/>
                    <a:pt x="1615" y="1117"/>
                    <a:pt x="1596" y="981"/>
                  </a:cubicBezTo>
                  <a:lnTo>
                    <a:pt x="1596" y="747"/>
                  </a:lnTo>
                  <a:cubicBezTo>
                    <a:pt x="1596" y="650"/>
                    <a:pt x="1557" y="553"/>
                    <a:pt x="1499" y="456"/>
                  </a:cubicBezTo>
                  <a:cubicBezTo>
                    <a:pt x="1460" y="358"/>
                    <a:pt x="1401" y="280"/>
                    <a:pt x="1324" y="203"/>
                  </a:cubicBezTo>
                  <a:cubicBezTo>
                    <a:pt x="1246" y="125"/>
                    <a:pt x="1168" y="86"/>
                    <a:pt x="1071" y="47"/>
                  </a:cubicBezTo>
                  <a:cubicBezTo>
                    <a:pt x="1000" y="19"/>
                    <a:pt x="918" y="1"/>
                    <a:pt x="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99" name="Google Shape;2599;p65"/>
            <p:cNvSpPr/>
            <p:nvPr/>
          </p:nvSpPr>
          <p:spPr>
            <a:xfrm>
              <a:off x="-9806075" y="4950738"/>
              <a:ext cx="60825" cy="68450"/>
            </a:xfrm>
            <a:custGeom>
              <a:avLst/>
              <a:gdLst/>
              <a:ahLst/>
              <a:cxnLst/>
              <a:rect l="l" t="t" r="r" b="b"/>
              <a:pathLst>
                <a:path w="2433" h="2738" extrusionOk="0">
                  <a:moveTo>
                    <a:pt x="1449" y="1"/>
                  </a:moveTo>
                  <a:cubicBezTo>
                    <a:pt x="1344" y="1"/>
                    <a:pt x="1236" y="16"/>
                    <a:pt x="1129" y="46"/>
                  </a:cubicBezTo>
                  <a:cubicBezTo>
                    <a:pt x="915" y="104"/>
                    <a:pt x="740" y="240"/>
                    <a:pt x="584" y="396"/>
                  </a:cubicBezTo>
                  <a:cubicBezTo>
                    <a:pt x="487" y="474"/>
                    <a:pt x="429" y="551"/>
                    <a:pt x="371" y="649"/>
                  </a:cubicBezTo>
                  <a:cubicBezTo>
                    <a:pt x="293" y="746"/>
                    <a:pt x="215" y="843"/>
                    <a:pt x="157" y="940"/>
                  </a:cubicBezTo>
                  <a:cubicBezTo>
                    <a:pt x="157" y="979"/>
                    <a:pt x="137" y="999"/>
                    <a:pt x="137" y="1018"/>
                  </a:cubicBezTo>
                  <a:cubicBezTo>
                    <a:pt x="98" y="1115"/>
                    <a:pt x="59" y="1193"/>
                    <a:pt x="40" y="1290"/>
                  </a:cubicBezTo>
                  <a:cubicBezTo>
                    <a:pt x="20" y="1349"/>
                    <a:pt x="20" y="1407"/>
                    <a:pt x="20" y="1465"/>
                  </a:cubicBezTo>
                  <a:cubicBezTo>
                    <a:pt x="20" y="1524"/>
                    <a:pt x="1" y="1563"/>
                    <a:pt x="1" y="1602"/>
                  </a:cubicBezTo>
                  <a:cubicBezTo>
                    <a:pt x="1" y="1679"/>
                    <a:pt x="1" y="1757"/>
                    <a:pt x="20" y="1835"/>
                  </a:cubicBezTo>
                  <a:cubicBezTo>
                    <a:pt x="40" y="1952"/>
                    <a:pt x="59" y="2049"/>
                    <a:pt x="137" y="2127"/>
                  </a:cubicBezTo>
                  <a:cubicBezTo>
                    <a:pt x="137" y="2146"/>
                    <a:pt x="157" y="2166"/>
                    <a:pt x="157" y="2166"/>
                  </a:cubicBezTo>
                  <a:cubicBezTo>
                    <a:pt x="215" y="2263"/>
                    <a:pt x="273" y="2360"/>
                    <a:pt x="371" y="2457"/>
                  </a:cubicBezTo>
                  <a:cubicBezTo>
                    <a:pt x="448" y="2535"/>
                    <a:pt x="546" y="2594"/>
                    <a:pt x="662" y="2652"/>
                  </a:cubicBezTo>
                  <a:cubicBezTo>
                    <a:pt x="740" y="2691"/>
                    <a:pt x="857" y="2730"/>
                    <a:pt x="954" y="2730"/>
                  </a:cubicBezTo>
                  <a:cubicBezTo>
                    <a:pt x="985" y="2735"/>
                    <a:pt x="1015" y="2737"/>
                    <a:pt x="1044" y="2737"/>
                  </a:cubicBezTo>
                  <a:cubicBezTo>
                    <a:pt x="1123" y="2737"/>
                    <a:pt x="1194" y="2719"/>
                    <a:pt x="1265" y="2691"/>
                  </a:cubicBezTo>
                  <a:cubicBezTo>
                    <a:pt x="1382" y="2671"/>
                    <a:pt x="1460" y="2613"/>
                    <a:pt x="1537" y="2535"/>
                  </a:cubicBezTo>
                  <a:cubicBezTo>
                    <a:pt x="1615" y="2477"/>
                    <a:pt x="1674" y="2399"/>
                    <a:pt x="1732" y="2302"/>
                  </a:cubicBezTo>
                  <a:cubicBezTo>
                    <a:pt x="1771" y="2205"/>
                    <a:pt x="1810" y="2088"/>
                    <a:pt x="1810" y="1971"/>
                  </a:cubicBezTo>
                  <a:cubicBezTo>
                    <a:pt x="1868" y="1932"/>
                    <a:pt x="1926" y="1874"/>
                    <a:pt x="1985" y="1816"/>
                  </a:cubicBezTo>
                  <a:cubicBezTo>
                    <a:pt x="2121" y="1699"/>
                    <a:pt x="2257" y="1563"/>
                    <a:pt x="2315" y="1388"/>
                  </a:cubicBezTo>
                  <a:cubicBezTo>
                    <a:pt x="2354" y="1310"/>
                    <a:pt x="2393" y="1232"/>
                    <a:pt x="2393" y="1135"/>
                  </a:cubicBezTo>
                  <a:cubicBezTo>
                    <a:pt x="2432" y="960"/>
                    <a:pt x="2432" y="843"/>
                    <a:pt x="2374" y="668"/>
                  </a:cubicBezTo>
                  <a:cubicBezTo>
                    <a:pt x="2374" y="649"/>
                    <a:pt x="2374" y="649"/>
                    <a:pt x="2354" y="629"/>
                  </a:cubicBezTo>
                  <a:cubicBezTo>
                    <a:pt x="2335" y="571"/>
                    <a:pt x="2296" y="474"/>
                    <a:pt x="2257" y="435"/>
                  </a:cubicBezTo>
                  <a:cubicBezTo>
                    <a:pt x="2218" y="357"/>
                    <a:pt x="2160" y="299"/>
                    <a:pt x="2102" y="240"/>
                  </a:cubicBezTo>
                  <a:cubicBezTo>
                    <a:pt x="1913" y="78"/>
                    <a:pt x="1687" y="1"/>
                    <a:pt x="1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0" name="Google Shape;2600;p65"/>
            <p:cNvSpPr/>
            <p:nvPr/>
          </p:nvSpPr>
          <p:spPr>
            <a:xfrm>
              <a:off x="-9714650" y="5063038"/>
              <a:ext cx="49625" cy="51250"/>
            </a:xfrm>
            <a:custGeom>
              <a:avLst/>
              <a:gdLst/>
              <a:ahLst/>
              <a:cxnLst/>
              <a:rect l="l" t="t" r="r" b="b"/>
              <a:pathLst>
                <a:path w="1985" h="2050" extrusionOk="0">
                  <a:moveTo>
                    <a:pt x="1232" y="0"/>
                  </a:moveTo>
                  <a:cubicBezTo>
                    <a:pt x="1205" y="0"/>
                    <a:pt x="1177" y="3"/>
                    <a:pt x="1148" y="8"/>
                  </a:cubicBezTo>
                  <a:cubicBezTo>
                    <a:pt x="1051" y="8"/>
                    <a:pt x="934" y="8"/>
                    <a:pt x="837" y="27"/>
                  </a:cubicBezTo>
                  <a:cubicBezTo>
                    <a:pt x="681" y="27"/>
                    <a:pt x="545" y="66"/>
                    <a:pt x="428" y="144"/>
                  </a:cubicBezTo>
                  <a:cubicBezTo>
                    <a:pt x="312" y="222"/>
                    <a:pt x="234" y="319"/>
                    <a:pt x="156" y="455"/>
                  </a:cubicBezTo>
                  <a:cubicBezTo>
                    <a:pt x="137" y="513"/>
                    <a:pt x="98" y="591"/>
                    <a:pt x="78" y="669"/>
                  </a:cubicBezTo>
                  <a:cubicBezTo>
                    <a:pt x="78" y="688"/>
                    <a:pt x="78" y="708"/>
                    <a:pt x="59" y="727"/>
                  </a:cubicBezTo>
                  <a:cubicBezTo>
                    <a:pt x="59" y="805"/>
                    <a:pt x="39" y="883"/>
                    <a:pt x="39" y="980"/>
                  </a:cubicBezTo>
                  <a:cubicBezTo>
                    <a:pt x="39" y="980"/>
                    <a:pt x="39" y="1000"/>
                    <a:pt x="59" y="1000"/>
                  </a:cubicBezTo>
                  <a:cubicBezTo>
                    <a:pt x="20" y="1097"/>
                    <a:pt x="0" y="1194"/>
                    <a:pt x="0" y="1291"/>
                  </a:cubicBezTo>
                  <a:cubicBezTo>
                    <a:pt x="0" y="1408"/>
                    <a:pt x="39" y="1505"/>
                    <a:pt x="78" y="1602"/>
                  </a:cubicBezTo>
                  <a:cubicBezTo>
                    <a:pt x="117" y="1700"/>
                    <a:pt x="176" y="1777"/>
                    <a:pt x="273" y="1855"/>
                  </a:cubicBezTo>
                  <a:cubicBezTo>
                    <a:pt x="312" y="1894"/>
                    <a:pt x="370" y="1933"/>
                    <a:pt x="428" y="1972"/>
                  </a:cubicBezTo>
                  <a:cubicBezTo>
                    <a:pt x="565" y="2030"/>
                    <a:pt x="701" y="2050"/>
                    <a:pt x="837" y="2050"/>
                  </a:cubicBezTo>
                  <a:cubicBezTo>
                    <a:pt x="915" y="2030"/>
                    <a:pt x="973" y="2030"/>
                    <a:pt x="1051" y="2011"/>
                  </a:cubicBezTo>
                  <a:cubicBezTo>
                    <a:pt x="1187" y="1972"/>
                    <a:pt x="1284" y="1894"/>
                    <a:pt x="1381" y="1797"/>
                  </a:cubicBezTo>
                  <a:cubicBezTo>
                    <a:pt x="1420" y="1758"/>
                    <a:pt x="1459" y="1719"/>
                    <a:pt x="1479" y="1680"/>
                  </a:cubicBezTo>
                  <a:lnTo>
                    <a:pt x="1498" y="1661"/>
                  </a:lnTo>
                  <a:cubicBezTo>
                    <a:pt x="1518" y="1661"/>
                    <a:pt x="1518" y="1641"/>
                    <a:pt x="1518" y="1641"/>
                  </a:cubicBezTo>
                  <a:cubicBezTo>
                    <a:pt x="1615" y="1544"/>
                    <a:pt x="1693" y="1427"/>
                    <a:pt x="1770" y="1330"/>
                  </a:cubicBezTo>
                  <a:cubicBezTo>
                    <a:pt x="1809" y="1272"/>
                    <a:pt x="1848" y="1233"/>
                    <a:pt x="1887" y="1175"/>
                  </a:cubicBezTo>
                  <a:cubicBezTo>
                    <a:pt x="1926" y="1097"/>
                    <a:pt x="1945" y="1038"/>
                    <a:pt x="1965" y="980"/>
                  </a:cubicBezTo>
                  <a:cubicBezTo>
                    <a:pt x="1965" y="902"/>
                    <a:pt x="1984" y="824"/>
                    <a:pt x="1984" y="766"/>
                  </a:cubicBezTo>
                  <a:cubicBezTo>
                    <a:pt x="1984" y="649"/>
                    <a:pt x="1945" y="552"/>
                    <a:pt x="1907" y="455"/>
                  </a:cubicBezTo>
                  <a:cubicBezTo>
                    <a:pt x="1887" y="397"/>
                    <a:pt x="1848" y="338"/>
                    <a:pt x="1790" y="280"/>
                  </a:cubicBezTo>
                  <a:cubicBezTo>
                    <a:pt x="1751" y="222"/>
                    <a:pt x="1693" y="183"/>
                    <a:pt x="1634" y="144"/>
                  </a:cubicBezTo>
                  <a:cubicBezTo>
                    <a:pt x="1595" y="105"/>
                    <a:pt x="1518" y="66"/>
                    <a:pt x="1459" y="66"/>
                  </a:cubicBezTo>
                  <a:cubicBezTo>
                    <a:pt x="1386" y="22"/>
                    <a:pt x="1313" y="0"/>
                    <a:pt x="1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1" name="Google Shape;2601;p65"/>
            <p:cNvSpPr/>
            <p:nvPr/>
          </p:nvSpPr>
          <p:spPr>
            <a:xfrm>
              <a:off x="-9892125" y="5035363"/>
              <a:ext cx="45725" cy="40025"/>
            </a:xfrm>
            <a:custGeom>
              <a:avLst/>
              <a:gdLst/>
              <a:ahLst/>
              <a:cxnLst/>
              <a:rect l="l" t="t" r="r" b="b"/>
              <a:pathLst>
                <a:path w="1829" h="1601" extrusionOk="0">
                  <a:moveTo>
                    <a:pt x="1054" y="1"/>
                  </a:moveTo>
                  <a:cubicBezTo>
                    <a:pt x="1027" y="1"/>
                    <a:pt x="1000" y="3"/>
                    <a:pt x="973" y="6"/>
                  </a:cubicBezTo>
                  <a:lnTo>
                    <a:pt x="759" y="6"/>
                  </a:lnTo>
                  <a:cubicBezTo>
                    <a:pt x="642" y="6"/>
                    <a:pt x="545" y="45"/>
                    <a:pt x="448" y="84"/>
                  </a:cubicBezTo>
                  <a:cubicBezTo>
                    <a:pt x="351" y="123"/>
                    <a:pt x="273" y="181"/>
                    <a:pt x="214" y="259"/>
                  </a:cubicBezTo>
                  <a:cubicBezTo>
                    <a:pt x="137" y="337"/>
                    <a:pt x="78" y="434"/>
                    <a:pt x="59" y="531"/>
                  </a:cubicBezTo>
                  <a:cubicBezTo>
                    <a:pt x="0" y="628"/>
                    <a:pt x="0" y="726"/>
                    <a:pt x="0" y="842"/>
                  </a:cubicBezTo>
                  <a:cubicBezTo>
                    <a:pt x="20" y="920"/>
                    <a:pt x="20" y="978"/>
                    <a:pt x="39" y="1056"/>
                  </a:cubicBezTo>
                  <a:cubicBezTo>
                    <a:pt x="78" y="1192"/>
                    <a:pt x="156" y="1290"/>
                    <a:pt x="253" y="1387"/>
                  </a:cubicBezTo>
                  <a:cubicBezTo>
                    <a:pt x="312" y="1426"/>
                    <a:pt x="370" y="1465"/>
                    <a:pt x="428" y="1504"/>
                  </a:cubicBezTo>
                  <a:cubicBezTo>
                    <a:pt x="564" y="1581"/>
                    <a:pt x="701" y="1601"/>
                    <a:pt x="837" y="1601"/>
                  </a:cubicBezTo>
                  <a:cubicBezTo>
                    <a:pt x="915" y="1601"/>
                    <a:pt x="992" y="1581"/>
                    <a:pt x="1051" y="1581"/>
                  </a:cubicBezTo>
                  <a:cubicBezTo>
                    <a:pt x="1167" y="1581"/>
                    <a:pt x="1265" y="1562"/>
                    <a:pt x="1362" y="1504"/>
                  </a:cubicBezTo>
                  <a:cubicBezTo>
                    <a:pt x="1459" y="1465"/>
                    <a:pt x="1537" y="1406"/>
                    <a:pt x="1615" y="1329"/>
                  </a:cubicBezTo>
                  <a:cubicBezTo>
                    <a:pt x="1693" y="1251"/>
                    <a:pt x="1731" y="1153"/>
                    <a:pt x="1770" y="1056"/>
                  </a:cubicBezTo>
                  <a:cubicBezTo>
                    <a:pt x="1809" y="959"/>
                    <a:pt x="1829" y="862"/>
                    <a:pt x="1809" y="745"/>
                  </a:cubicBezTo>
                  <a:lnTo>
                    <a:pt x="1770" y="551"/>
                  </a:lnTo>
                  <a:cubicBezTo>
                    <a:pt x="1731" y="414"/>
                    <a:pt x="1654" y="298"/>
                    <a:pt x="1556" y="200"/>
                  </a:cubicBezTo>
                  <a:cubicBezTo>
                    <a:pt x="1498" y="162"/>
                    <a:pt x="1440" y="123"/>
                    <a:pt x="1381" y="84"/>
                  </a:cubicBezTo>
                  <a:cubicBezTo>
                    <a:pt x="1285" y="36"/>
                    <a:pt x="1176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2" name="Google Shape;2602;p65"/>
            <p:cNvSpPr/>
            <p:nvPr/>
          </p:nvSpPr>
          <p:spPr>
            <a:xfrm>
              <a:off x="-9567800" y="5161063"/>
              <a:ext cx="49625" cy="57275"/>
            </a:xfrm>
            <a:custGeom>
              <a:avLst/>
              <a:gdLst/>
              <a:ahLst/>
              <a:cxnLst/>
              <a:rect l="l" t="t" r="r" b="b"/>
              <a:pathLst>
                <a:path w="1985" h="2291" extrusionOk="0">
                  <a:moveTo>
                    <a:pt x="1199" y="1"/>
                  </a:moveTo>
                  <a:cubicBezTo>
                    <a:pt x="1148" y="1"/>
                    <a:pt x="1099" y="6"/>
                    <a:pt x="1050" y="15"/>
                  </a:cubicBezTo>
                  <a:cubicBezTo>
                    <a:pt x="934" y="35"/>
                    <a:pt x="837" y="74"/>
                    <a:pt x="759" y="132"/>
                  </a:cubicBezTo>
                  <a:cubicBezTo>
                    <a:pt x="642" y="210"/>
                    <a:pt x="545" y="307"/>
                    <a:pt x="448" y="404"/>
                  </a:cubicBezTo>
                  <a:cubicBezTo>
                    <a:pt x="428" y="424"/>
                    <a:pt x="409" y="443"/>
                    <a:pt x="389" y="482"/>
                  </a:cubicBezTo>
                  <a:cubicBezTo>
                    <a:pt x="350" y="502"/>
                    <a:pt x="311" y="521"/>
                    <a:pt x="292" y="560"/>
                  </a:cubicBezTo>
                  <a:cubicBezTo>
                    <a:pt x="195" y="618"/>
                    <a:pt x="136" y="696"/>
                    <a:pt x="97" y="793"/>
                  </a:cubicBezTo>
                  <a:cubicBezTo>
                    <a:pt x="39" y="891"/>
                    <a:pt x="20" y="988"/>
                    <a:pt x="20" y="1105"/>
                  </a:cubicBezTo>
                  <a:cubicBezTo>
                    <a:pt x="0" y="1182"/>
                    <a:pt x="0" y="1260"/>
                    <a:pt x="20" y="1318"/>
                  </a:cubicBezTo>
                  <a:cubicBezTo>
                    <a:pt x="0" y="1435"/>
                    <a:pt x="0" y="1532"/>
                    <a:pt x="20" y="1649"/>
                  </a:cubicBezTo>
                  <a:cubicBezTo>
                    <a:pt x="39" y="1746"/>
                    <a:pt x="78" y="1844"/>
                    <a:pt x="136" y="1941"/>
                  </a:cubicBezTo>
                  <a:cubicBezTo>
                    <a:pt x="195" y="2019"/>
                    <a:pt x="253" y="2096"/>
                    <a:pt x="350" y="2135"/>
                  </a:cubicBezTo>
                  <a:cubicBezTo>
                    <a:pt x="428" y="2213"/>
                    <a:pt x="525" y="2252"/>
                    <a:pt x="623" y="2271"/>
                  </a:cubicBezTo>
                  <a:cubicBezTo>
                    <a:pt x="700" y="2271"/>
                    <a:pt x="778" y="2291"/>
                    <a:pt x="837" y="2291"/>
                  </a:cubicBezTo>
                  <a:cubicBezTo>
                    <a:pt x="992" y="2291"/>
                    <a:pt x="1109" y="2233"/>
                    <a:pt x="1245" y="2155"/>
                  </a:cubicBezTo>
                  <a:lnTo>
                    <a:pt x="1381" y="2038"/>
                  </a:lnTo>
                  <a:cubicBezTo>
                    <a:pt x="1478" y="1921"/>
                    <a:pt x="1556" y="1805"/>
                    <a:pt x="1576" y="1669"/>
                  </a:cubicBezTo>
                  <a:cubicBezTo>
                    <a:pt x="1576" y="1630"/>
                    <a:pt x="1595" y="1591"/>
                    <a:pt x="1595" y="1552"/>
                  </a:cubicBezTo>
                  <a:lnTo>
                    <a:pt x="1614" y="1552"/>
                  </a:lnTo>
                  <a:cubicBezTo>
                    <a:pt x="1634" y="1513"/>
                    <a:pt x="1673" y="1494"/>
                    <a:pt x="1712" y="1455"/>
                  </a:cubicBezTo>
                  <a:cubicBezTo>
                    <a:pt x="1751" y="1377"/>
                    <a:pt x="1809" y="1299"/>
                    <a:pt x="1848" y="1221"/>
                  </a:cubicBezTo>
                  <a:cubicBezTo>
                    <a:pt x="1867" y="1202"/>
                    <a:pt x="1887" y="1182"/>
                    <a:pt x="1887" y="1163"/>
                  </a:cubicBezTo>
                  <a:cubicBezTo>
                    <a:pt x="1926" y="1105"/>
                    <a:pt x="1945" y="1027"/>
                    <a:pt x="1965" y="968"/>
                  </a:cubicBezTo>
                  <a:cubicBezTo>
                    <a:pt x="1984" y="871"/>
                    <a:pt x="1984" y="754"/>
                    <a:pt x="1965" y="657"/>
                  </a:cubicBezTo>
                  <a:cubicBezTo>
                    <a:pt x="1965" y="579"/>
                    <a:pt x="1945" y="521"/>
                    <a:pt x="1906" y="463"/>
                  </a:cubicBezTo>
                  <a:cubicBezTo>
                    <a:pt x="1867" y="365"/>
                    <a:pt x="1809" y="268"/>
                    <a:pt x="1712" y="210"/>
                  </a:cubicBezTo>
                  <a:cubicBezTo>
                    <a:pt x="1673" y="171"/>
                    <a:pt x="1614" y="132"/>
                    <a:pt x="1556" y="93"/>
                  </a:cubicBezTo>
                  <a:cubicBezTo>
                    <a:pt x="1498" y="74"/>
                    <a:pt x="1420" y="35"/>
                    <a:pt x="1362" y="15"/>
                  </a:cubicBezTo>
                  <a:cubicBezTo>
                    <a:pt x="1303" y="6"/>
                    <a:pt x="1250" y="1"/>
                    <a:pt x="1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-9452075" y="5208588"/>
              <a:ext cx="51550" cy="54250"/>
            </a:xfrm>
            <a:custGeom>
              <a:avLst/>
              <a:gdLst/>
              <a:ahLst/>
              <a:cxnLst/>
              <a:rect l="l" t="t" r="r" b="b"/>
              <a:pathLst>
                <a:path w="2062" h="2170" extrusionOk="0">
                  <a:moveTo>
                    <a:pt x="1128" y="1"/>
                  </a:moveTo>
                  <a:cubicBezTo>
                    <a:pt x="1089" y="20"/>
                    <a:pt x="1031" y="20"/>
                    <a:pt x="992" y="40"/>
                  </a:cubicBezTo>
                  <a:cubicBezTo>
                    <a:pt x="953" y="40"/>
                    <a:pt x="895" y="40"/>
                    <a:pt x="856" y="59"/>
                  </a:cubicBezTo>
                  <a:cubicBezTo>
                    <a:pt x="836" y="59"/>
                    <a:pt x="817" y="79"/>
                    <a:pt x="798" y="79"/>
                  </a:cubicBezTo>
                  <a:cubicBezTo>
                    <a:pt x="739" y="118"/>
                    <a:pt x="661" y="137"/>
                    <a:pt x="584" y="176"/>
                  </a:cubicBezTo>
                  <a:cubicBezTo>
                    <a:pt x="584" y="195"/>
                    <a:pt x="564" y="195"/>
                    <a:pt x="545" y="215"/>
                  </a:cubicBezTo>
                  <a:cubicBezTo>
                    <a:pt x="486" y="254"/>
                    <a:pt x="428" y="312"/>
                    <a:pt x="370" y="370"/>
                  </a:cubicBezTo>
                  <a:cubicBezTo>
                    <a:pt x="350" y="390"/>
                    <a:pt x="331" y="409"/>
                    <a:pt x="311" y="429"/>
                  </a:cubicBezTo>
                  <a:cubicBezTo>
                    <a:pt x="253" y="487"/>
                    <a:pt x="214" y="565"/>
                    <a:pt x="175" y="623"/>
                  </a:cubicBezTo>
                  <a:cubicBezTo>
                    <a:pt x="156" y="643"/>
                    <a:pt x="156" y="662"/>
                    <a:pt x="136" y="662"/>
                  </a:cubicBezTo>
                  <a:cubicBezTo>
                    <a:pt x="136" y="682"/>
                    <a:pt x="136" y="701"/>
                    <a:pt x="117" y="701"/>
                  </a:cubicBezTo>
                  <a:cubicBezTo>
                    <a:pt x="97" y="779"/>
                    <a:pt x="58" y="857"/>
                    <a:pt x="39" y="935"/>
                  </a:cubicBezTo>
                  <a:cubicBezTo>
                    <a:pt x="20" y="993"/>
                    <a:pt x="20" y="1071"/>
                    <a:pt x="20" y="1129"/>
                  </a:cubicBezTo>
                  <a:cubicBezTo>
                    <a:pt x="20" y="1168"/>
                    <a:pt x="0" y="1226"/>
                    <a:pt x="0" y="1285"/>
                  </a:cubicBezTo>
                  <a:cubicBezTo>
                    <a:pt x="0" y="1285"/>
                    <a:pt x="0" y="1304"/>
                    <a:pt x="0" y="1304"/>
                  </a:cubicBezTo>
                  <a:cubicBezTo>
                    <a:pt x="20" y="1382"/>
                    <a:pt x="39" y="1460"/>
                    <a:pt x="58" y="1537"/>
                  </a:cubicBezTo>
                  <a:cubicBezTo>
                    <a:pt x="58" y="1557"/>
                    <a:pt x="58" y="1557"/>
                    <a:pt x="58" y="1576"/>
                  </a:cubicBezTo>
                  <a:cubicBezTo>
                    <a:pt x="58" y="1596"/>
                    <a:pt x="58" y="1596"/>
                    <a:pt x="78" y="1596"/>
                  </a:cubicBezTo>
                  <a:cubicBezTo>
                    <a:pt x="97" y="1674"/>
                    <a:pt x="136" y="1732"/>
                    <a:pt x="175" y="1810"/>
                  </a:cubicBezTo>
                  <a:cubicBezTo>
                    <a:pt x="234" y="1907"/>
                    <a:pt x="292" y="1965"/>
                    <a:pt x="389" y="2024"/>
                  </a:cubicBezTo>
                  <a:cubicBezTo>
                    <a:pt x="467" y="2082"/>
                    <a:pt x="564" y="2121"/>
                    <a:pt x="661" y="2140"/>
                  </a:cubicBezTo>
                  <a:cubicBezTo>
                    <a:pt x="720" y="2160"/>
                    <a:pt x="773" y="2170"/>
                    <a:pt x="824" y="2170"/>
                  </a:cubicBezTo>
                  <a:cubicBezTo>
                    <a:pt x="875" y="2170"/>
                    <a:pt x="924" y="2160"/>
                    <a:pt x="973" y="2140"/>
                  </a:cubicBezTo>
                  <a:cubicBezTo>
                    <a:pt x="1089" y="2140"/>
                    <a:pt x="1187" y="2101"/>
                    <a:pt x="1264" y="2043"/>
                  </a:cubicBezTo>
                  <a:cubicBezTo>
                    <a:pt x="1323" y="2004"/>
                    <a:pt x="1381" y="1946"/>
                    <a:pt x="1420" y="1907"/>
                  </a:cubicBezTo>
                  <a:cubicBezTo>
                    <a:pt x="1439" y="1907"/>
                    <a:pt x="1439" y="1907"/>
                    <a:pt x="1439" y="1888"/>
                  </a:cubicBezTo>
                  <a:lnTo>
                    <a:pt x="1459" y="1888"/>
                  </a:lnTo>
                  <a:cubicBezTo>
                    <a:pt x="1478" y="1868"/>
                    <a:pt x="1498" y="1868"/>
                    <a:pt x="1517" y="1849"/>
                  </a:cubicBezTo>
                  <a:cubicBezTo>
                    <a:pt x="1576" y="1790"/>
                    <a:pt x="1653" y="1732"/>
                    <a:pt x="1712" y="1674"/>
                  </a:cubicBezTo>
                  <a:cubicBezTo>
                    <a:pt x="1751" y="1635"/>
                    <a:pt x="1789" y="1576"/>
                    <a:pt x="1828" y="1537"/>
                  </a:cubicBezTo>
                  <a:cubicBezTo>
                    <a:pt x="1848" y="1479"/>
                    <a:pt x="1887" y="1440"/>
                    <a:pt x="1926" y="1382"/>
                  </a:cubicBezTo>
                  <a:cubicBezTo>
                    <a:pt x="1926" y="1382"/>
                    <a:pt x="1926" y="1362"/>
                    <a:pt x="1926" y="1343"/>
                  </a:cubicBezTo>
                  <a:cubicBezTo>
                    <a:pt x="1965" y="1285"/>
                    <a:pt x="1984" y="1207"/>
                    <a:pt x="2023" y="1129"/>
                  </a:cubicBezTo>
                  <a:cubicBezTo>
                    <a:pt x="2023" y="1110"/>
                    <a:pt x="2023" y="1071"/>
                    <a:pt x="2023" y="1051"/>
                  </a:cubicBezTo>
                  <a:cubicBezTo>
                    <a:pt x="2042" y="973"/>
                    <a:pt x="2042" y="896"/>
                    <a:pt x="2042" y="818"/>
                  </a:cubicBezTo>
                  <a:cubicBezTo>
                    <a:pt x="2062" y="798"/>
                    <a:pt x="2062" y="779"/>
                    <a:pt x="2062" y="759"/>
                  </a:cubicBezTo>
                  <a:lnTo>
                    <a:pt x="2023" y="565"/>
                  </a:lnTo>
                  <a:cubicBezTo>
                    <a:pt x="1984" y="448"/>
                    <a:pt x="1926" y="370"/>
                    <a:pt x="1867" y="293"/>
                  </a:cubicBezTo>
                  <a:cubicBezTo>
                    <a:pt x="1828" y="234"/>
                    <a:pt x="1770" y="195"/>
                    <a:pt x="1712" y="157"/>
                  </a:cubicBezTo>
                  <a:cubicBezTo>
                    <a:pt x="1634" y="98"/>
                    <a:pt x="1537" y="40"/>
                    <a:pt x="1439" y="20"/>
                  </a:cubicBezTo>
                  <a:cubicBezTo>
                    <a:pt x="1342" y="20"/>
                    <a:pt x="1225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4" name="Google Shape;2604;p65"/>
            <p:cNvSpPr/>
            <p:nvPr/>
          </p:nvSpPr>
          <p:spPr>
            <a:xfrm>
              <a:off x="-9528425" y="5003888"/>
              <a:ext cx="48175" cy="53525"/>
            </a:xfrm>
            <a:custGeom>
              <a:avLst/>
              <a:gdLst/>
              <a:ahLst/>
              <a:cxnLst/>
              <a:rect l="l" t="t" r="r" b="b"/>
              <a:pathLst>
                <a:path w="1927" h="2141" extrusionOk="0">
                  <a:moveTo>
                    <a:pt x="1051" y="1"/>
                  </a:moveTo>
                  <a:cubicBezTo>
                    <a:pt x="954" y="1"/>
                    <a:pt x="876" y="1"/>
                    <a:pt x="798" y="40"/>
                  </a:cubicBezTo>
                  <a:cubicBezTo>
                    <a:pt x="623" y="117"/>
                    <a:pt x="545" y="156"/>
                    <a:pt x="428" y="293"/>
                  </a:cubicBezTo>
                  <a:cubicBezTo>
                    <a:pt x="409" y="293"/>
                    <a:pt x="409" y="293"/>
                    <a:pt x="409" y="312"/>
                  </a:cubicBezTo>
                  <a:cubicBezTo>
                    <a:pt x="370" y="351"/>
                    <a:pt x="312" y="429"/>
                    <a:pt x="292" y="487"/>
                  </a:cubicBezTo>
                  <a:lnTo>
                    <a:pt x="273" y="487"/>
                  </a:lnTo>
                  <a:cubicBezTo>
                    <a:pt x="273" y="506"/>
                    <a:pt x="273" y="506"/>
                    <a:pt x="273" y="506"/>
                  </a:cubicBezTo>
                  <a:cubicBezTo>
                    <a:pt x="234" y="584"/>
                    <a:pt x="215" y="643"/>
                    <a:pt x="195" y="701"/>
                  </a:cubicBezTo>
                  <a:cubicBezTo>
                    <a:pt x="195" y="701"/>
                    <a:pt x="195" y="720"/>
                    <a:pt x="195" y="720"/>
                  </a:cubicBezTo>
                  <a:cubicBezTo>
                    <a:pt x="195" y="740"/>
                    <a:pt x="195" y="740"/>
                    <a:pt x="195" y="740"/>
                  </a:cubicBezTo>
                  <a:cubicBezTo>
                    <a:pt x="176" y="779"/>
                    <a:pt x="176" y="818"/>
                    <a:pt x="176" y="857"/>
                  </a:cubicBezTo>
                  <a:cubicBezTo>
                    <a:pt x="176" y="876"/>
                    <a:pt x="156" y="876"/>
                    <a:pt x="156" y="895"/>
                  </a:cubicBezTo>
                  <a:cubicBezTo>
                    <a:pt x="98" y="973"/>
                    <a:pt x="39" y="1070"/>
                    <a:pt x="20" y="1168"/>
                  </a:cubicBezTo>
                  <a:cubicBezTo>
                    <a:pt x="1" y="1265"/>
                    <a:pt x="1" y="1382"/>
                    <a:pt x="39" y="1479"/>
                  </a:cubicBezTo>
                  <a:cubicBezTo>
                    <a:pt x="39" y="1596"/>
                    <a:pt x="78" y="1693"/>
                    <a:pt x="137" y="1771"/>
                  </a:cubicBezTo>
                  <a:cubicBezTo>
                    <a:pt x="176" y="1829"/>
                    <a:pt x="234" y="1887"/>
                    <a:pt x="273" y="1926"/>
                  </a:cubicBezTo>
                  <a:cubicBezTo>
                    <a:pt x="370" y="2023"/>
                    <a:pt x="487" y="2082"/>
                    <a:pt x="623" y="2121"/>
                  </a:cubicBezTo>
                  <a:cubicBezTo>
                    <a:pt x="701" y="2121"/>
                    <a:pt x="779" y="2121"/>
                    <a:pt x="837" y="2140"/>
                  </a:cubicBezTo>
                  <a:cubicBezTo>
                    <a:pt x="992" y="2121"/>
                    <a:pt x="1129" y="2082"/>
                    <a:pt x="1245" y="2004"/>
                  </a:cubicBezTo>
                  <a:cubicBezTo>
                    <a:pt x="1265" y="1985"/>
                    <a:pt x="1284" y="1985"/>
                    <a:pt x="1323" y="1965"/>
                  </a:cubicBezTo>
                  <a:cubicBezTo>
                    <a:pt x="1323" y="1946"/>
                    <a:pt x="1343" y="1946"/>
                    <a:pt x="1343" y="1926"/>
                  </a:cubicBezTo>
                  <a:cubicBezTo>
                    <a:pt x="1401" y="1887"/>
                    <a:pt x="1479" y="1829"/>
                    <a:pt x="1537" y="1771"/>
                  </a:cubicBezTo>
                  <a:cubicBezTo>
                    <a:pt x="1557" y="1751"/>
                    <a:pt x="1576" y="1732"/>
                    <a:pt x="1595" y="1712"/>
                  </a:cubicBezTo>
                  <a:cubicBezTo>
                    <a:pt x="1634" y="1654"/>
                    <a:pt x="1673" y="1576"/>
                    <a:pt x="1712" y="1518"/>
                  </a:cubicBezTo>
                  <a:cubicBezTo>
                    <a:pt x="1732" y="1498"/>
                    <a:pt x="1732" y="1498"/>
                    <a:pt x="1751" y="1479"/>
                  </a:cubicBezTo>
                  <a:cubicBezTo>
                    <a:pt x="1751" y="1459"/>
                    <a:pt x="1770" y="1440"/>
                    <a:pt x="1790" y="1401"/>
                  </a:cubicBezTo>
                  <a:cubicBezTo>
                    <a:pt x="1829" y="1323"/>
                    <a:pt x="1848" y="1226"/>
                    <a:pt x="1887" y="1148"/>
                  </a:cubicBezTo>
                  <a:cubicBezTo>
                    <a:pt x="1887" y="1109"/>
                    <a:pt x="1887" y="1090"/>
                    <a:pt x="1887" y="1051"/>
                  </a:cubicBezTo>
                  <a:cubicBezTo>
                    <a:pt x="1907" y="954"/>
                    <a:pt x="1926" y="857"/>
                    <a:pt x="1926" y="759"/>
                  </a:cubicBezTo>
                  <a:cubicBezTo>
                    <a:pt x="1907" y="487"/>
                    <a:pt x="1732" y="215"/>
                    <a:pt x="1498" y="98"/>
                  </a:cubicBezTo>
                  <a:cubicBezTo>
                    <a:pt x="1420" y="59"/>
                    <a:pt x="1343" y="40"/>
                    <a:pt x="1284" y="20"/>
                  </a:cubicBezTo>
                  <a:lnTo>
                    <a:pt x="1265" y="20"/>
                  </a:lnTo>
                  <a:cubicBezTo>
                    <a:pt x="1226" y="1"/>
                    <a:pt x="1070" y="1"/>
                    <a:pt x="10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5" name="Google Shape;2605;p65"/>
            <p:cNvSpPr/>
            <p:nvPr/>
          </p:nvSpPr>
          <p:spPr>
            <a:xfrm>
              <a:off x="-9535225" y="4873088"/>
              <a:ext cx="48650" cy="45075"/>
            </a:xfrm>
            <a:custGeom>
              <a:avLst/>
              <a:gdLst/>
              <a:ahLst/>
              <a:cxnLst/>
              <a:rect l="l" t="t" r="r" b="b"/>
              <a:pathLst>
                <a:path w="1946" h="1803" extrusionOk="0">
                  <a:moveTo>
                    <a:pt x="778" y="1"/>
                  </a:moveTo>
                  <a:cubicBezTo>
                    <a:pt x="720" y="20"/>
                    <a:pt x="642" y="20"/>
                    <a:pt x="564" y="40"/>
                  </a:cubicBezTo>
                  <a:lnTo>
                    <a:pt x="545" y="40"/>
                  </a:lnTo>
                  <a:cubicBezTo>
                    <a:pt x="448" y="79"/>
                    <a:pt x="350" y="137"/>
                    <a:pt x="292" y="195"/>
                  </a:cubicBezTo>
                  <a:cubicBezTo>
                    <a:pt x="195" y="273"/>
                    <a:pt x="136" y="351"/>
                    <a:pt x="98" y="429"/>
                  </a:cubicBezTo>
                  <a:cubicBezTo>
                    <a:pt x="39" y="526"/>
                    <a:pt x="0" y="623"/>
                    <a:pt x="0" y="740"/>
                  </a:cubicBezTo>
                  <a:cubicBezTo>
                    <a:pt x="0" y="837"/>
                    <a:pt x="0" y="954"/>
                    <a:pt x="39" y="1051"/>
                  </a:cubicBezTo>
                  <a:lnTo>
                    <a:pt x="136" y="1246"/>
                  </a:lnTo>
                  <a:cubicBezTo>
                    <a:pt x="214" y="1362"/>
                    <a:pt x="311" y="1440"/>
                    <a:pt x="428" y="1518"/>
                  </a:cubicBezTo>
                  <a:cubicBezTo>
                    <a:pt x="487" y="1537"/>
                    <a:pt x="525" y="1557"/>
                    <a:pt x="584" y="1557"/>
                  </a:cubicBezTo>
                  <a:cubicBezTo>
                    <a:pt x="623" y="1635"/>
                    <a:pt x="700" y="1674"/>
                    <a:pt x="778" y="1712"/>
                  </a:cubicBezTo>
                  <a:cubicBezTo>
                    <a:pt x="856" y="1771"/>
                    <a:pt x="973" y="1790"/>
                    <a:pt x="1070" y="1790"/>
                  </a:cubicBezTo>
                  <a:cubicBezTo>
                    <a:pt x="1118" y="1798"/>
                    <a:pt x="1163" y="1803"/>
                    <a:pt x="1206" y="1803"/>
                  </a:cubicBezTo>
                  <a:cubicBezTo>
                    <a:pt x="1267" y="1803"/>
                    <a:pt x="1324" y="1794"/>
                    <a:pt x="1381" y="1771"/>
                  </a:cubicBezTo>
                  <a:cubicBezTo>
                    <a:pt x="1459" y="1732"/>
                    <a:pt x="1517" y="1712"/>
                    <a:pt x="1576" y="1674"/>
                  </a:cubicBezTo>
                  <a:cubicBezTo>
                    <a:pt x="1692" y="1596"/>
                    <a:pt x="1790" y="1498"/>
                    <a:pt x="1848" y="1382"/>
                  </a:cubicBezTo>
                  <a:cubicBezTo>
                    <a:pt x="1867" y="1304"/>
                    <a:pt x="1887" y="1246"/>
                    <a:pt x="1906" y="1187"/>
                  </a:cubicBezTo>
                  <a:cubicBezTo>
                    <a:pt x="1945" y="1032"/>
                    <a:pt x="1945" y="896"/>
                    <a:pt x="1887" y="759"/>
                  </a:cubicBezTo>
                  <a:cubicBezTo>
                    <a:pt x="1887" y="759"/>
                    <a:pt x="1887" y="740"/>
                    <a:pt x="1887" y="740"/>
                  </a:cubicBezTo>
                  <a:cubicBezTo>
                    <a:pt x="1887" y="721"/>
                    <a:pt x="1887" y="721"/>
                    <a:pt x="1887" y="721"/>
                  </a:cubicBezTo>
                  <a:cubicBezTo>
                    <a:pt x="1848" y="662"/>
                    <a:pt x="1809" y="584"/>
                    <a:pt x="1790" y="526"/>
                  </a:cubicBezTo>
                  <a:cubicBezTo>
                    <a:pt x="1770" y="507"/>
                    <a:pt x="1770" y="487"/>
                    <a:pt x="1751" y="468"/>
                  </a:cubicBezTo>
                  <a:cubicBezTo>
                    <a:pt x="1712" y="409"/>
                    <a:pt x="1653" y="332"/>
                    <a:pt x="1595" y="273"/>
                  </a:cubicBezTo>
                  <a:cubicBezTo>
                    <a:pt x="1576" y="273"/>
                    <a:pt x="1576" y="273"/>
                    <a:pt x="1556" y="254"/>
                  </a:cubicBezTo>
                  <a:cubicBezTo>
                    <a:pt x="1517" y="215"/>
                    <a:pt x="1440" y="176"/>
                    <a:pt x="1381" y="137"/>
                  </a:cubicBezTo>
                  <a:cubicBezTo>
                    <a:pt x="1362" y="118"/>
                    <a:pt x="1342" y="118"/>
                    <a:pt x="1323" y="98"/>
                  </a:cubicBezTo>
                  <a:cubicBezTo>
                    <a:pt x="1264" y="79"/>
                    <a:pt x="1167" y="40"/>
                    <a:pt x="1070" y="20"/>
                  </a:cubicBezTo>
                  <a:cubicBezTo>
                    <a:pt x="992" y="1"/>
                    <a:pt x="895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6" name="Google Shape;2606;p65"/>
            <p:cNvSpPr/>
            <p:nvPr/>
          </p:nvSpPr>
          <p:spPr>
            <a:xfrm>
              <a:off x="-9665550" y="4949438"/>
              <a:ext cx="43300" cy="42525"/>
            </a:xfrm>
            <a:custGeom>
              <a:avLst/>
              <a:gdLst/>
              <a:ahLst/>
              <a:cxnLst/>
              <a:rect l="l" t="t" r="r" b="b"/>
              <a:pathLst>
                <a:path w="1732" h="1701" extrusionOk="0">
                  <a:moveTo>
                    <a:pt x="779" y="0"/>
                  </a:moveTo>
                  <a:cubicBezTo>
                    <a:pt x="662" y="0"/>
                    <a:pt x="565" y="39"/>
                    <a:pt x="468" y="78"/>
                  </a:cubicBezTo>
                  <a:cubicBezTo>
                    <a:pt x="370" y="117"/>
                    <a:pt x="293" y="175"/>
                    <a:pt x="215" y="253"/>
                  </a:cubicBezTo>
                  <a:cubicBezTo>
                    <a:pt x="176" y="312"/>
                    <a:pt x="137" y="370"/>
                    <a:pt x="98" y="428"/>
                  </a:cubicBezTo>
                  <a:cubicBezTo>
                    <a:pt x="40" y="564"/>
                    <a:pt x="1" y="701"/>
                    <a:pt x="20" y="837"/>
                  </a:cubicBezTo>
                  <a:lnTo>
                    <a:pt x="59" y="1051"/>
                  </a:lnTo>
                  <a:cubicBezTo>
                    <a:pt x="98" y="1187"/>
                    <a:pt x="176" y="1284"/>
                    <a:pt x="273" y="1381"/>
                  </a:cubicBezTo>
                  <a:cubicBezTo>
                    <a:pt x="312" y="1420"/>
                    <a:pt x="351" y="1459"/>
                    <a:pt x="390" y="1498"/>
                  </a:cubicBezTo>
                  <a:cubicBezTo>
                    <a:pt x="468" y="1576"/>
                    <a:pt x="565" y="1615"/>
                    <a:pt x="662" y="1654"/>
                  </a:cubicBezTo>
                  <a:cubicBezTo>
                    <a:pt x="733" y="1682"/>
                    <a:pt x="805" y="1700"/>
                    <a:pt x="883" y="1700"/>
                  </a:cubicBezTo>
                  <a:cubicBezTo>
                    <a:pt x="912" y="1700"/>
                    <a:pt x="942" y="1698"/>
                    <a:pt x="973" y="1693"/>
                  </a:cubicBezTo>
                  <a:cubicBezTo>
                    <a:pt x="1071" y="1693"/>
                    <a:pt x="1187" y="1673"/>
                    <a:pt x="1265" y="1615"/>
                  </a:cubicBezTo>
                  <a:cubicBezTo>
                    <a:pt x="1362" y="1576"/>
                    <a:pt x="1460" y="1517"/>
                    <a:pt x="1518" y="1440"/>
                  </a:cubicBezTo>
                  <a:cubicBezTo>
                    <a:pt x="1557" y="1381"/>
                    <a:pt x="1596" y="1323"/>
                    <a:pt x="1635" y="1265"/>
                  </a:cubicBezTo>
                  <a:cubicBezTo>
                    <a:pt x="1693" y="1148"/>
                    <a:pt x="1732" y="1012"/>
                    <a:pt x="1732" y="856"/>
                  </a:cubicBezTo>
                  <a:lnTo>
                    <a:pt x="1693" y="662"/>
                  </a:lnTo>
                  <a:cubicBezTo>
                    <a:pt x="1635" y="526"/>
                    <a:pt x="1557" y="409"/>
                    <a:pt x="1460" y="312"/>
                  </a:cubicBezTo>
                  <a:lnTo>
                    <a:pt x="1343" y="214"/>
                  </a:lnTo>
                  <a:cubicBezTo>
                    <a:pt x="1265" y="137"/>
                    <a:pt x="1187" y="78"/>
                    <a:pt x="1090" y="59"/>
                  </a:cubicBezTo>
                  <a:cubicBezTo>
                    <a:pt x="993" y="0"/>
                    <a:pt x="876" y="0"/>
                    <a:pt x="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7" name="Google Shape;2607;p65"/>
            <p:cNvSpPr/>
            <p:nvPr/>
          </p:nvSpPr>
          <p:spPr>
            <a:xfrm>
              <a:off x="-9769100" y="4818163"/>
              <a:ext cx="52050" cy="55925"/>
            </a:xfrm>
            <a:custGeom>
              <a:avLst/>
              <a:gdLst/>
              <a:ahLst/>
              <a:cxnLst/>
              <a:rect l="l" t="t" r="r" b="b"/>
              <a:pathLst>
                <a:path w="2082" h="2237" extrusionOk="0">
                  <a:moveTo>
                    <a:pt x="1012" y="0"/>
                  </a:moveTo>
                  <a:cubicBezTo>
                    <a:pt x="934" y="0"/>
                    <a:pt x="817" y="39"/>
                    <a:pt x="739" y="39"/>
                  </a:cubicBezTo>
                  <a:cubicBezTo>
                    <a:pt x="642" y="58"/>
                    <a:pt x="545" y="117"/>
                    <a:pt x="467" y="175"/>
                  </a:cubicBezTo>
                  <a:cubicBezTo>
                    <a:pt x="331" y="253"/>
                    <a:pt x="195" y="409"/>
                    <a:pt x="117" y="545"/>
                  </a:cubicBezTo>
                  <a:cubicBezTo>
                    <a:pt x="78" y="622"/>
                    <a:pt x="39" y="700"/>
                    <a:pt x="39" y="798"/>
                  </a:cubicBezTo>
                  <a:cubicBezTo>
                    <a:pt x="0" y="1011"/>
                    <a:pt x="20" y="1050"/>
                    <a:pt x="58" y="1264"/>
                  </a:cubicBezTo>
                  <a:cubicBezTo>
                    <a:pt x="97" y="1362"/>
                    <a:pt x="136" y="1459"/>
                    <a:pt x="214" y="1537"/>
                  </a:cubicBezTo>
                  <a:cubicBezTo>
                    <a:pt x="234" y="1537"/>
                    <a:pt x="234" y="1556"/>
                    <a:pt x="253" y="1576"/>
                  </a:cubicBezTo>
                  <a:cubicBezTo>
                    <a:pt x="272" y="1692"/>
                    <a:pt x="311" y="1789"/>
                    <a:pt x="370" y="1867"/>
                  </a:cubicBezTo>
                  <a:lnTo>
                    <a:pt x="506" y="2023"/>
                  </a:lnTo>
                  <a:cubicBezTo>
                    <a:pt x="603" y="2120"/>
                    <a:pt x="720" y="2178"/>
                    <a:pt x="856" y="2217"/>
                  </a:cubicBezTo>
                  <a:cubicBezTo>
                    <a:pt x="934" y="2217"/>
                    <a:pt x="1012" y="2237"/>
                    <a:pt x="1070" y="2237"/>
                  </a:cubicBezTo>
                  <a:cubicBezTo>
                    <a:pt x="1225" y="2217"/>
                    <a:pt x="1342" y="2178"/>
                    <a:pt x="1478" y="2101"/>
                  </a:cubicBezTo>
                  <a:cubicBezTo>
                    <a:pt x="1498" y="2101"/>
                    <a:pt x="1517" y="2081"/>
                    <a:pt x="1537" y="2062"/>
                  </a:cubicBezTo>
                  <a:cubicBezTo>
                    <a:pt x="1614" y="2003"/>
                    <a:pt x="1692" y="1945"/>
                    <a:pt x="1751" y="1867"/>
                  </a:cubicBezTo>
                  <a:cubicBezTo>
                    <a:pt x="1809" y="1809"/>
                    <a:pt x="1867" y="1712"/>
                    <a:pt x="1926" y="1653"/>
                  </a:cubicBezTo>
                  <a:cubicBezTo>
                    <a:pt x="1926" y="1614"/>
                    <a:pt x="1945" y="1595"/>
                    <a:pt x="1965" y="1576"/>
                  </a:cubicBezTo>
                  <a:cubicBezTo>
                    <a:pt x="2003" y="1498"/>
                    <a:pt x="2023" y="1400"/>
                    <a:pt x="2062" y="1323"/>
                  </a:cubicBezTo>
                  <a:cubicBezTo>
                    <a:pt x="2081" y="1225"/>
                    <a:pt x="2081" y="1109"/>
                    <a:pt x="2081" y="1031"/>
                  </a:cubicBezTo>
                  <a:cubicBezTo>
                    <a:pt x="2081" y="992"/>
                    <a:pt x="2081" y="973"/>
                    <a:pt x="2081" y="953"/>
                  </a:cubicBezTo>
                  <a:cubicBezTo>
                    <a:pt x="2062" y="875"/>
                    <a:pt x="2062" y="798"/>
                    <a:pt x="2042" y="739"/>
                  </a:cubicBezTo>
                  <a:cubicBezTo>
                    <a:pt x="2042" y="720"/>
                    <a:pt x="2042" y="720"/>
                    <a:pt x="2042" y="720"/>
                  </a:cubicBezTo>
                  <a:cubicBezTo>
                    <a:pt x="2023" y="700"/>
                    <a:pt x="2023" y="681"/>
                    <a:pt x="2023" y="681"/>
                  </a:cubicBezTo>
                  <a:cubicBezTo>
                    <a:pt x="1984" y="603"/>
                    <a:pt x="1945" y="506"/>
                    <a:pt x="1906" y="428"/>
                  </a:cubicBezTo>
                  <a:cubicBezTo>
                    <a:pt x="1770" y="272"/>
                    <a:pt x="1751" y="253"/>
                    <a:pt x="1556" y="136"/>
                  </a:cubicBezTo>
                  <a:cubicBezTo>
                    <a:pt x="1556" y="117"/>
                    <a:pt x="1537" y="117"/>
                    <a:pt x="1517" y="117"/>
                  </a:cubicBezTo>
                  <a:cubicBezTo>
                    <a:pt x="1439" y="78"/>
                    <a:pt x="1362" y="39"/>
                    <a:pt x="1284" y="20"/>
                  </a:cubicBezTo>
                  <a:cubicBezTo>
                    <a:pt x="1187" y="0"/>
                    <a:pt x="1089" y="0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8" name="Google Shape;2608;p65"/>
            <p:cNvSpPr/>
            <p:nvPr/>
          </p:nvSpPr>
          <p:spPr>
            <a:xfrm>
              <a:off x="-9916225" y="4901388"/>
              <a:ext cx="41150" cy="40200"/>
            </a:xfrm>
            <a:custGeom>
              <a:avLst/>
              <a:gdLst/>
              <a:ahLst/>
              <a:cxnLst/>
              <a:rect l="l" t="t" r="r" b="b"/>
              <a:pathLst>
                <a:path w="1646" h="1608" extrusionOk="0">
                  <a:moveTo>
                    <a:pt x="830" y="1"/>
                  </a:moveTo>
                  <a:cubicBezTo>
                    <a:pt x="415" y="1"/>
                    <a:pt x="1" y="279"/>
                    <a:pt x="31" y="814"/>
                  </a:cubicBezTo>
                  <a:lnTo>
                    <a:pt x="31" y="872"/>
                  </a:lnTo>
                  <a:cubicBezTo>
                    <a:pt x="59" y="1368"/>
                    <a:pt x="438" y="1607"/>
                    <a:pt x="820" y="1607"/>
                  </a:cubicBezTo>
                  <a:cubicBezTo>
                    <a:pt x="1232" y="1607"/>
                    <a:pt x="1646" y="1329"/>
                    <a:pt x="1626" y="794"/>
                  </a:cubicBezTo>
                  <a:lnTo>
                    <a:pt x="1626" y="736"/>
                  </a:lnTo>
                  <a:cubicBezTo>
                    <a:pt x="1598" y="240"/>
                    <a:pt x="1214" y="1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09" name="Google Shape;2609;p65"/>
            <p:cNvSpPr/>
            <p:nvPr/>
          </p:nvSpPr>
          <p:spPr>
            <a:xfrm>
              <a:off x="-9637825" y="4764188"/>
              <a:ext cx="50600" cy="45250"/>
            </a:xfrm>
            <a:custGeom>
              <a:avLst/>
              <a:gdLst/>
              <a:ahLst/>
              <a:cxnLst/>
              <a:rect l="l" t="t" r="r" b="b"/>
              <a:pathLst>
                <a:path w="2024" h="1810" extrusionOk="0">
                  <a:moveTo>
                    <a:pt x="798" y="0"/>
                  </a:moveTo>
                  <a:cubicBezTo>
                    <a:pt x="759" y="20"/>
                    <a:pt x="720" y="20"/>
                    <a:pt x="681" y="20"/>
                  </a:cubicBezTo>
                  <a:cubicBezTo>
                    <a:pt x="642" y="39"/>
                    <a:pt x="603" y="39"/>
                    <a:pt x="565" y="59"/>
                  </a:cubicBezTo>
                  <a:cubicBezTo>
                    <a:pt x="428" y="97"/>
                    <a:pt x="312" y="175"/>
                    <a:pt x="214" y="273"/>
                  </a:cubicBezTo>
                  <a:cubicBezTo>
                    <a:pt x="137" y="370"/>
                    <a:pt x="59" y="506"/>
                    <a:pt x="39" y="642"/>
                  </a:cubicBezTo>
                  <a:cubicBezTo>
                    <a:pt x="0" y="778"/>
                    <a:pt x="20" y="914"/>
                    <a:pt x="59" y="1050"/>
                  </a:cubicBezTo>
                  <a:cubicBezTo>
                    <a:pt x="98" y="1187"/>
                    <a:pt x="176" y="1303"/>
                    <a:pt x="273" y="1401"/>
                  </a:cubicBezTo>
                  <a:cubicBezTo>
                    <a:pt x="351" y="1459"/>
                    <a:pt x="409" y="1537"/>
                    <a:pt x="487" y="1595"/>
                  </a:cubicBezTo>
                  <a:cubicBezTo>
                    <a:pt x="565" y="1673"/>
                    <a:pt x="642" y="1731"/>
                    <a:pt x="740" y="1751"/>
                  </a:cubicBezTo>
                  <a:cubicBezTo>
                    <a:pt x="837" y="1790"/>
                    <a:pt x="953" y="1809"/>
                    <a:pt x="1051" y="1809"/>
                  </a:cubicBezTo>
                  <a:cubicBezTo>
                    <a:pt x="1090" y="1809"/>
                    <a:pt x="1129" y="1790"/>
                    <a:pt x="1148" y="1790"/>
                  </a:cubicBezTo>
                  <a:cubicBezTo>
                    <a:pt x="1182" y="1795"/>
                    <a:pt x="1215" y="1798"/>
                    <a:pt x="1246" y="1798"/>
                  </a:cubicBezTo>
                  <a:cubicBezTo>
                    <a:pt x="1323" y="1798"/>
                    <a:pt x="1396" y="1784"/>
                    <a:pt x="1479" y="1770"/>
                  </a:cubicBezTo>
                  <a:cubicBezTo>
                    <a:pt x="1537" y="1731"/>
                    <a:pt x="1595" y="1692"/>
                    <a:pt x="1654" y="1673"/>
                  </a:cubicBezTo>
                  <a:cubicBezTo>
                    <a:pt x="1770" y="1595"/>
                    <a:pt x="1868" y="1498"/>
                    <a:pt x="1926" y="1362"/>
                  </a:cubicBezTo>
                  <a:cubicBezTo>
                    <a:pt x="1945" y="1303"/>
                    <a:pt x="1984" y="1245"/>
                    <a:pt x="2004" y="1187"/>
                  </a:cubicBezTo>
                  <a:cubicBezTo>
                    <a:pt x="2023" y="1031"/>
                    <a:pt x="2023" y="895"/>
                    <a:pt x="1984" y="759"/>
                  </a:cubicBezTo>
                  <a:cubicBezTo>
                    <a:pt x="1945" y="681"/>
                    <a:pt x="1907" y="584"/>
                    <a:pt x="1868" y="506"/>
                  </a:cubicBezTo>
                  <a:cubicBezTo>
                    <a:pt x="1848" y="506"/>
                    <a:pt x="1848" y="506"/>
                    <a:pt x="1829" y="486"/>
                  </a:cubicBezTo>
                  <a:cubicBezTo>
                    <a:pt x="1790" y="428"/>
                    <a:pt x="1751" y="370"/>
                    <a:pt x="1693" y="311"/>
                  </a:cubicBezTo>
                  <a:cubicBezTo>
                    <a:pt x="1673" y="292"/>
                    <a:pt x="1654" y="292"/>
                    <a:pt x="1634" y="273"/>
                  </a:cubicBezTo>
                  <a:cubicBezTo>
                    <a:pt x="1576" y="234"/>
                    <a:pt x="1498" y="156"/>
                    <a:pt x="1420" y="136"/>
                  </a:cubicBezTo>
                  <a:cubicBezTo>
                    <a:pt x="1342" y="97"/>
                    <a:pt x="1245" y="59"/>
                    <a:pt x="1167" y="39"/>
                  </a:cubicBezTo>
                  <a:cubicBezTo>
                    <a:pt x="1148" y="39"/>
                    <a:pt x="1129" y="20"/>
                    <a:pt x="1109" y="20"/>
                  </a:cubicBezTo>
                  <a:cubicBezTo>
                    <a:pt x="1012" y="20"/>
                    <a:pt x="934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0" name="Google Shape;2610;p65"/>
            <p:cNvSpPr/>
            <p:nvPr/>
          </p:nvSpPr>
          <p:spPr>
            <a:xfrm>
              <a:off x="-9401775" y="5048238"/>
              <a:ext cx="41150" cy="38725"/>
            </a:xfrm>
            <a:custGeom>
              <a:avLst/>
              <a:gdLst/>
              <a:ahLst/>
              <a:cxnLst/>
              <a:rect l="l" t="t" r="r" b="b"/>
              <a:pathLst>
                <a:path w="1646" h="1549" extrusionOk="0">
                  <a:moveTo>
                    <a:pt x="829" y="0"/>
                  </a:moveTo>
                  <a:cubicBezTo>
                    <a:pt x="415" y="0"/>
                    <a:pt x="0" y="279"/>
                    <a:pt x="30" y="814"/>
                  </a:cubicBezTo>
                  <a:cubicBezTo>
                    <a:pt x="49" y="1310"/>
                    <a:pt x="428" y="1549"/>
                    <a:pt x="812" y="1549"/>
                  </a:cubicBezTo>
                  <a:cubicBezTo>
                    <a:pt x="1226" y="1549"/>
                    <a:pt x="1645" y="1271"/>
                    <a:pt x="1625" y="736"/>
                  </a:cubicBezTo>
                  <a:cubicBezTo>
                    <a:pt x="1597" y="240"/>
                    <a:pt x="1213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1" name="Google Shape;2611;p65"/>
            <p:cNvSpPr/>
            <p:nvPr/>
          </p:nvSpPr>
          <p:spPr>
            <a:xfrm>
              <a:off x="-9392275" y="4805013"/>
              <a:ext cx="49625" cy="53175"/>
            </a:xfrm>
            <a:custGeom>
              <a:avLst/>
              <a:gdLst/>
              <a:ahLst/>
              <a:cxnLst/>
              <a:rect l="l" t="t" r="r" b="b"/>
              <a:pathLst>
                <a:path w="1985" h="2127" extrusionOk="0">
                  <a:moveTo>
                    <a:pt x="1148" y="1"/>
                  </a:moveTo>
                  <a:cubicBezTo>
                    <a:pt x="1051" y="20"/>
                    <a:pt x="953" y="20"/>
                    <a:pt x="856" y="59"/>
                  </a:cubicBezTo>
                  <a:cubicBezTo>
                    <a:pt x="759" y="98"/>
                    <a:pt x="681" y="137"/>
                    <a:pt x="603" y="176"/>
                  </a:cubicBezTo>
                  <a:cubicBezTo>
                    <a:pt x="584" y="195"/>
                    <a:pt x="545" y="215"/>
                    <a:pt x="526" y="234"/>
                  </a:cubicBezTo>
                  <a:cubicBezTo>
                    <a:pt x="467" y="273"/>
                    <a:pt x="389" y="351"/>
                    <a:pt x="331" y="409"/>
                  </a:cubicBezTo>
                  <a:cubicBezTo>
                    <a:pt x="273" y="487"/>
                    <a:pt x="214" y="565"/>
                    <a:pt x="156" y="643"/>
                  </a:cubicBezTo>
                  <a:cubicBezTo>
                    <a:pt x="156" y="662"/>
                    <a:pt x="137" y="682"/>
                    <a:pt x="117" y="721"/>
                  </a:cubicBezTo>
                  <a:cubicBezTo>
                    <a:pt x="98" y="798"/>
                    <a:pt x="59" y="857"/>
                    <a:pt x="39" y="935"/>
                  </a:cubicBezTo>
                  <a:cubicBezTo>
                    <a:pt x="39" y="954"/>
                    <a:pt x="39" y="973"/>
                    <a:pt x="39" y="973"/>
                  </a:cubicBezTo>
                  <a:cubicBezTo>
                    <a:pt x="20" y="1071"/>
                    <a:pt x="0" y="1168"/>
                    <a:pt x="0" y="1265"/>
                  </a:cubicBezTo>
                  <a:cubicBezTo>
                    <a:pt x="0" y="1382"/>
                    <a:pt x="39" y="1479"/>
                    <a:pt x="98" y="1576"/>
                  </a:cubicBezTo>
                  <a:cubicBezTo>
                    <a:pt x="117" y="1635"/>
                    <a:pt x="156" y="1693"/>
                    <a:pt x="195" y="1732"/>
                  </a:cubicBezTo>
                  <a:cubicBezTo>
                    <a:pt x="214" y="1810"/>
                    <a:pt x="273" y="1868"/>
                    <a:pt x="331" y="1926"/>
                  </a:cubicBezTo>
                  <a:cubicBezTo>
                    <a:pt x="389" y="1965"/>
                    <a:pt x="448" y="2004"/>
                    <a:pt x="506" y="2043"/>
                  </a:cubicBezTo>
                  <a:cubicBezTo>
                    <a:pt x="602" y="2091"/>
                    <a:pt x="711" y="2126"/>
                    <a:pt x="834" y="2126"/>
                  </a:cubicBezTo>
                  <a:cubicBezTo>
                    <a:pt x="860" y="2126"/>
                    <a:pt x="887" y="2124"/>
                    <a:pt x="915" y="2121"/>
                  </a:cubicBezTo>
                  <a:cubicBezTo>
                    <a:pt x="973" y="2121"/>
                    <a:pt x="1051" y="2102"/>
                    <a:pt x="1109" y="2082"/>
                  </a:cubicBezTo>
                  <a:cubicBezTo>
                    <a:pt x="1245" y="2043"/>
                    <a:pt x="1362" y="1965"/>
                    <a:pt x="1459" y="1868"/>
                  </a:cubicBezTo>
                  <a:cubicBezTo>
                    <a:pt x="1498" y="1829"/>
                    <a:pt x="1537" y="1790"/>
                    <a:pt x="1576" y="1751"/>
                  </a:cubicBezTo>
                  <a:cubicBezTo>
                    <a:pt x="1634" y="1654"/>
                    <a:pt x="1712" y="1557"/>
                    <a:pt x="1770" y="1460"/>
                  </a:cubicBezTo>
                  <a:cubicBezTo>
                    <a:pt x="1790" y="1421"/>
                    <a:pt x="1829" y="1362"/>
                    <a:pt x="1848" y="1324"/>
                  </a:cubicBezTo>
                  <a:cubicBezTo>
                    <a:pt x="1887" y="1207"/>
                    <a:pt x="1926" y="1090"/>
                    <a:pt x="1965" y="973"/>
                  </a:cubicBezTo>
                  <a:cubicBezTo>
                    <a:pt x="1984" y="837"/>
                    <a:pt x="1984" y="682"/>
                    <a:pt x="1926" y="546"/>
                  </a:cubicBezTo>
                  <a:cubicBezTo>
                    <a:pt x="1906" y="448"/>
                    <a:pt x="1848" y="351"/>
                    <a:pt x="1770" y="293"/>
                  </a:cubicBezTo>
                  <a:cubicBezTo>
                    <a:pt x="1712" y="195"/>
                    <a:pt x="1634" y="137"/>
                    <a:pt x="1537" y="98"/>
                  </a:cubicBezTo>
                  <a:cubicBezTo>
                    <a:pt x="1420" y="20"/>
                    <a:pt x="1284" y="1"/>
                    <a:pt x="1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2" name="Google Shape;2612;p65"/>
            <p:cNvSpPr/>
            <p:nvPr/>
          </p:nvSpPr>
          <p:spPr>
            <a:xfrm>
              <a:off x="-9382550" y="4918613"/>
              <a:ext cx="40375" cy="42700"/>
            </a:xfrm>
            <a:custGeom>
              <a:avLst/>
              <a:gdLst/>
              <a:ahLst/>
              <a:cxnLst/>
              <a:rect l="l" t="t" r="r" b="b"/>
              <a:pathLst>
                <a:path w="1615" h="1708" extrusionOk="0">
                  <a:moveTo>
                    <a:pt x="849" y="0"/>
                  </a:moveTo>
                  <a:cubicBezTo>
                    <a:pt x="820" y="0"/>
                    <a:pt x="790" y="3"/>
                    <a:pt x="759" y="8"/>
                  </a:cubicBezTo>
                  <a:lnTo>
                    <a:pt x="545" y="47"/>
                  </a:lnTo>
                  <a:cubicBezTo>
                    <a:pt x="409" y="86"/>
                    <a:pt x="292" y="164"/>
                    <a:pt x="214" y="261"/>
                  </a:cubicBezTo>
                  <a:cubicBezTo>
                    <a:pt x="175" y="319"/>
                    <a:pt x="137" y="378"/>
                    <a:pt x="98" y="436"/>
                  </a:cubicBezTo>
                  <a:cubicBezTo>
                    <a:pt x="20" y="553"/>
                    <a:pt x="0" y="689"/>
                    <a:pt x="0" y="844"/>
                  </a:cubicBezTo>
                  <a:lnTo>
                    <a:pt x="0" y="942"/>
                  </a:lnTo>
                  <a:cubicBezTo>
                    <a:pt x="0" y="1058"/>
                    <a:pt x="39" y="1156"/>
                    <a:pt x="98" y="1253"/>
                  </a:cubicBezTo>
                  <a:cubicBezTo>
                    <a:pt x="137" y="1350"/>
                    <a:pt x="195" y="1428"/>
                    <a:pt x="273" y="1506"/>
                  </a:cubicBezTo>
                  <a:cubicBezTo>
                    <a:pt x="350" y="1564"/>
                    <a:pt x="428" y="1622"/>
                    <a:pt x="526" y="1642"/>
                  </a:cubicBezTo>
                  <a:cubicBezTo>
                    <a:pt x="598" y="1686"/>
                    <a:pt x="682" y="1708"/>
                    <a:pt x="761" y="1708"/>
                  </a:cubicBezTo>
                  <a:cubicBezTo>
                    <a:pt x="787" y="1708"/>
                    <a:pt x="812" y="1705"/>
                    <a:pt x="837" y="1700"/>
                  </a:cubicBezTo>
                  <a:cubicBezTo>
                    <a:pt x="915" y="1681"/>
                    <a:pt x="992" y="1681"/>
                    <a:pt x="1051" y="1661"/>
                  </a:cubicBezTo>
                  <a:cubicBezTo>
                    <a:pt x="1187" y="1622"/>
                    <a:pt x="1303" y="1545"/>
                    <a:pt x="1401" y="1447"/>
                  </a:cubicBezTo>
                  <a:cubicBezTo>
                    <a:pt x="1440" y="1389"/>
                    <a:pt x="1479" y="1331"/>
                    <a:pt x="1517" y="1272"/>
                  </a:cubicBezTo>
                  <a:cubicBezTo>
                    <a:pt x="1576" y="1136"/>
                    <a:pt x="1615" y="1019"/>
                    <a:pt x="1595" y="864"/>
                  </a:cubicBezTo>
                  <a:lnTo>
                    <a:pt x="1595" y="747"/>
                  </a:lnTo>
                  <a:cubicBezTo>
                    <a:pt x="1595" y="650"/>
                    <a:pt x="1556" y="553"/>
                    <a:pt x="1517" y="455"/>
                  </a:cubicBezTo>
                  <a:cubicBezTo>
                    <a:pt x="1479" y="358"/>
                    <a:pt x="1420" y="280"/>
                    <a:pt x="1323" y="203"/>
                  </a:cubicBezTo>
                  <a:cubicBezTo>
                    <a:pt x="1265" y="125"/>
                    <a:pt x="1167" y="86"/>
                    <a:pt x="1070" y="47"/>
                  </a:cubicBezTo>
                  <a:cubicBezTo>
                    <a:pt x="999" y="19"/>
                    <a:pt x="928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3" name="Google Shape;2613;p65"/>
            <p:cNvSpPr/>
            <p:nvPr/>
          </p:nvSpPr>
          <p:spPr>
            <a:xfrm>
              <a:off x="-9505075" y="4692213"/>
              <a:ext cx="58850" cy="63425"/>
            </a:xfrm>
            <a:custGeom>
              <a:avLst/>
              <a:gdLst/>
              <a:ahLst/>
              <a:cxnLst/>
              <a:rect l="l" t="t" r="r" b="b"/>
              <a:pathLst>
                <a:path w="2354" h="2537" extrusionOk="0">
                  <a:moveTo>
                    <a:pt x="1264" y="1"/>
                  </a:moveTo>
                  <a:cubicBezTo>
                    <a:pt x="1187" y="20"/>
                    <a:pt x="1089" y="40"/>
                    <a:pt x="1012" y="59"/>
                  </a:cubicBezTo>
                  <a:cubicBezTo>
                    <a:pt x="798" y="117"/>
                    <a:pt x="623" y="254"/>
                    <a:pt x="467" y="429"/>
                  </a:cubicBezTo>
                  <a:cubicBezTo>
                    <a:pt x="370" y="545"/>
                    <a:pt x="272" y="662"/>
                    <a:pt x="214" y="798"/>
                  </a:cubicBezTo>
                  <a:cubicBezTo>
                    <a:pt x="156" y="895"/>
                    <a:pt x="117" y="1012"/>
                    <a:pt x="97" y="1109"/>
                  </a:cubicBezTo>
                  <a:cubicBezTo>
                    <a:pt x="78" y="1168"/>
                    <a:pt x="58" y="1226"/>
                    <a:pt x="58" y="1265"/>
                  </a:cubicBezTo>
                  <a:cubicBezTo>
                    <a:pt x="20" y="1440"/>
                    <a:pt x="0" y="1615"/>
                    <a:pt x="39" y="1771"/>
                  </a:cubicBezTo>
                  <a:cubicBezTo>
                    <a:pt x="39" y="1887"/>
                    <a:pt x="58" y="1985"/>
                    <a:pt x="117" y="2082"/>
                  </a:cubicBezTo>
                  <a:cubicBezTo>
                    <a:pt x="156" y="2179"/>
                    <a:pt x="214" y="2257"/>
                    <a:pt x="292" y="2335"/>
                  </a:cubicBezTo>
                  <a:cubicBezTo>
                    <a:pt x="370" y="2393"/>
                    <a:pt x="447" y="2451"/>
                    <a:pt x="564" y="2471"/>
                  </a:cubicBezTo>
                  <a:cubicBezTo>
                    <a:pt x="637" y="2515"/>
                    <a:pt x="710" y="2536"/>
                    <a:pt x="783" y="2536"/>
                  </a:cubicBezTo>
                  <a:cubicBezTo>
                    <a:pt x="807" y="2536"/>
                    <a:pt x="832" y="2534"/>
                    <a:pt x="856" y="2529"/>
                  </a:cubicBezTo>
                  <a:cubicBezTo>
                    <a:pt x="1070" y="2510"/>
                    <a:pt x="1264" y="2432"/>
                    <a:pt x="1401" y="2296"/>
                  </a:cubicBezTo>
                  <a:cubicBezTo>
                    <a:pt x="1498" y="2237"/>
                    <a:pt x="1614" y="2199"/>
                    <a:pt x="1712" y="2121"/>
                  </a:cubicBezTo>
                  <a:cubicBezTo>
                    <a:pt x="1751" y="2101"/>
                    <a:pt x="1789" y="2082"/>
                    <a:pt x="1828" y="2062"/>
                  </a:cubicBezTo>
                  <a:cubicBezTo>
                    <a:pt x="1906" y="2004"/>
                    <a:pt x="1984" y="1926"/>
                    <a:pt x="2062" y="1848"/>
                  </a:cubicBezTo>
                  <a:cubicBezTo>
                    <a:pt x="2178" y="1693"/>
                    <a:pt x="2295" y="1498"/>
                    <a:pt x="2315" y="1304"/>
                  </a:cubicBezTo>
                  <a:cubicBezTo>
                    <a:pt x="2334" y="1207"/>
                    <a:pt x="2354" y="1109"/>
                    <a:pt x="2334" y="1012"/>
                  </a:cubicBezTo>
                  <a:cubicBezTo>
                    <a:pt x="2315" y="915"/>
                    <a:pt x="2315" y="837"/>
                    <a:pt x="2295" y="759"/>
                  </a:cubicBezTo>
                  <a:cubicBezTo>
                    <a:pt x="2276" y="740"/>
                    <a:pt x="2276" y="720"/>
                    <a:pt x="2276" y="701"/>
                  </a:cubicBezTo>
                  <a:cubicBezTo>
                    <a:pt x="2237" y="643"/>
                    <a:pt x="2198" y="565"/>
                    <a:pt x="2159" y="487"/>
                  </a:cubicBezTo>
                  <a:cubicBezTo>
                    <a:pt x="2159" y="468"/>
                    <a:pt x="2140" y="468"/>
                    <a:pt x="2140" y="448"/>
                  </a:cubicBezTo>
                  <a:cubicBezTo>
                    <a:pt x="2023" y="292"/>
                    <a:pt x="1945" y="234"/>
                    <a:pt x="1789" y="137"/>
                  </a:cubicBezTo>
                  <a:cubicBezTo>
                    <a:pt x="1770" y="117"/>
                    <a:pt x="1751" y="117"/>
                    <a:pt x="1731" y="117"/>
                  </a:cubicBezTo>
                  <a:cubicBezTo>
                    <a:pt x="1673" y="79"/>
                    <a:pt x="1595" y="40"/>
                    <a:pt x="1517" y="40"/>
                  </a:cubicBezTo>
                  <a:cubicBezTo>
                    <a:pt x="1478" y="20"/>
                    <a:pt x="1420" y="20"/>
                    <a:pt x="1401" y="20"/>
                  </a:cubicBezTo>
                  <a:cubicBezTo>
                    <a:pt x="1362" y="20"/>
                    <a:pt x="1303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4" name="Google Shape;2614;p65"/>
            <p:cNvSpPr/>
            <p:nvPr/>
          </p:nvSpPr>
          <p:spPr>
            <a:xfrm>
              <a:off x="-9901850" y="4732313"/>
              <a:ext cx="56425" cy="56700"/>
            </a:xfrm>
            <a:custGeom>
              <a:avLst/>
              <a:gdLst/>
              <a:ahLst/>
              <a:cxnLst/>
              <a:rect l="l" t="t" r="r" b="b"/>
              <a:pathLst>
                <a:path w="2257" h="2268" extrusionOk="0">
                  <a:moveTo>
                    <a:pt x="1407" y="0"/>
                  </a:moveTo>
                  <a:cubicBezTo>
                    <a:pt x="1258" y="0"/>
                    <a:pt x="1116" y="18"/>
                    <a:pt x="973" y="69"/>
                  </a:cubicBezTo>
                  <a:cubicBezTo>
                    <a:pt x="856" y="89"/>
                    <a:pt x="759" y="147"/>
                    <a:pt x="662" y="206"/>
                  </a:cubicBezTo>
                  <a:cubicBezTo>
                    <a:pt x="584" y="264"/>
                    <a:pt x="487" y="342"/>
                    <a:pt x="409" y="400"/>
                  </a:cubicBezTo>
                  <a:cubicBezTo>
                    <a:pt x="389" y="439"/>
                    <a:pt x="351" y="458"/>
                    <a:pt x="331" y="497"/>
                  </a:cubicBezTo>
                  <a:cubicBezTo>
                    <a:pt x="273" y="575"/>
                    <a:pt x="195" y="672"/>
                    <a:pt x="156" y="770"/>
                  </a:cubicBezTo>
                  <a:cubicBezTo>
                    <a:pt x="59" y="983"/>
                    <a:pt x="0" y="1178"/>
                    <a:pt x="20" y="1411"/>
                  </a:cubicBezTo>
                  <a:cubicBezTo>
                    <a:pt x="20" y="1528"/>
                    <a:pt x="59" y="1625"/>
                    <a:pt x="98" y="1723"/>
                  </a:cubicBezTo>
                  <a:cubicBezTo>
                    <a:pt x="137" y="1820"/>
                    <a:pt x="195" y="1898"/>
                    <a:pt x="292" y="1956"/>
                  </a:cubicBezTo>
                  <a:cubicBezTo>
                    <a:pt x="351" y="2034"/>
                    <a:pt x="448" y="2092"/>
                    <a:pt x="545" y="2112"/>
                  </a:cubicBezTo>
                  <a:cubicBezTo>
                    <a:pt x="584" y="2131"/>
                    <a:pt x="603" y="2131"/>
                    <a:pt x="642" y="2150"/>
                  </a:cubicBezTo>
                  <a:cubicBezTo>
                    <a:pt x="720" y="2189"/>
                    <a:pt x="798" y="2228"/>
                    <a:pt x="895" y="2248"/>
                  </a:cubicBezTo>
                  <a:cubicBezTo>
                    <a:pt x="953" y="2267"/>
                    <a:pt x="1031" y="2267"/>
                    <a:pt x="1109" y="2267"/>
                  </a:cubicBezTo>
                  <a:cubicBezTo>
                    <a:pt x="1245" y="2267"/>
                    <a:pt x="1381" y="2228"/>
                    <a:pt x="1498" y="2150"/>
                  </a:cubicBezTo>
                  <a:cubicBezTo>
                    <a:pt x="1615" y="2092"/>
                    <a:pt x="1731" y="1995"/>
                    <a:pt x="1829" y="1898"/>
                  </a:cubicBezTo>
                  <a:cubicBezTo>
                    <a:pt x="1848" y="1878"/>
                    <a:pt x="1868" y="1839"/>
                    <a:pt x="1887" y="1820"/>
                  </a:cubicBezTo>
                  <a:cubicBezTo>
                    <a:pt x="1965" y="1742"/>
                    <a:pt x="2023" y="1645"/>
                    <a:pt x="2062" y="1567"/>
                  </a:cubicBezTo>
                  <a:cubicBezTo>
                    <a:pt x="2082" y="1528"/>
                    <a:pt x="2101" y="1509"/>
                    <a:pt x="2120" y="1470"/>
                  </a:cubicBezTo>
                  <a:cubicBezTo>
                    <a:pt x="2140" y="1372"/>
                    <a:pt x="2179" y="1275"/>
                    <a:pt x="2218" y="1178"/>
                  </a:cubicBezTo>
                  <a:cubicBezTo>
                    <a:pt x="2218" y="1139"/>
                    <a:pt x="2218" y="1120"/>
                    <a:pt x="2237" y="1081"/>
                  </a:cubicBezTo>
                  <a:cubicBezTo>
                    <a:pt x="2237" y="983"/>
                    <a:pt x="2257" y="867"/>
                    <a:pt x="2257" y="750"/>
                  </a:cubicBezTo>
                  <a:lnTo>
                    <a:pt x="2218" y="556"/>
                  </a:lnTo>
                  <a:cubicBezTo>
                    <a:pt x="2179" y="439"/>
                    <a:pt x="2120" y="361"/>
                    <a:pt x="2043" y="283"/>
                  </a:cubicBezTo>
                  <a:cubicBezTo>
                    <a:pt x="2023" y="225"/>
                    <a:pt x="1965" y="186"/>
                    <a:pt x="1907" y="147"/>
                  </a:cubicBezTo>
                  <a:cubicBezTo>
                    <a:pt x="1829" y="89"/>
                    <a:pt x="1731" y="30"/>
                    <a:pt x="1634" y="11"/>
                  </a:cubicBezTo>
                  <a:cubicBezTo>
                    <a:pt x="1556" y="5"/>
                    <a:pt x="1481" y="0"/>
                    <a:pt x="1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5" name="Google Shape;2615;p65"/>
            <p:cNvSpPr/>
            <p:nvPr/>
          </p:nvSpPr>
          <p:spPr>
            <a:xfrm>
              <a:off x="-10158575" y="4835488"/>
              <a:ext cx="79750" cy="65525"/>
            </a:xfrm>
            <a:custGeom>
              <a:avLst/>
              <a:gdLst/>
              <a:ahLst/>
              <a:cxnLst/>
              <a:rect l="l" t="t" r="r" b="b"/>
              <a:pathLst>
                <a:path w="3190" h="2621" extrusionOk="0">
                  <a:moveTo>
                    <a:pt x="2422" y="1"/>
                  </a:moveTo>
                  <a:cubicBezTo>
                    <a:pt x="2393" y="1"/>
                    <a:pt x="2364" y="3"/>
                    <a:pt x="2334" y="7"/>
                  </a:cubicBezTo>
                  <a:cubicBezTo>
                    <a:pt x="1887" y="46"/>
                    <a:pt x="1459" y="182"/>
                    <a:pt x="1050" y="435"/>
                  </a:cubicBezTo>
                  <a:cubicBezTo>
                    <a:pt x="875" y="552"/>
                    <a:pt x="700" y="688"/>
                    <a:pt x="525" y="844"/>
                  </a:cubicBezTo>
                  <a:cubicBezTo>
                    <a:pt x="370" y="999"/>
                    <a:pt x="234" y="1194"/>
                    <a:pt x="97" y="1369"/>
                  </a:cubicBezTo>
                  <a:cubicBezTo>
                    <a:pt x="0" y="1524"/>
                    <a:pt x="0" y="1816"/>
                    <a:pt x="59" y="1991"/>
                  </a:cubicBezTo>
                  <a:cubicBezTo>
                    <a:pt x="117" y="2166"/>
                    <a:pt x="272" y="2361"/>
                    <a:pt x="448" y="2458"/>
                  </a:cubicBezTo>
                  <a:cubicBezTo>
                    <a:pt x="556" y="2506"/>
                    <a:pt x="686" y="2539"/>
                    <a:pt x="816" y="2539"/>
                  </a:cubicBezTo>
                  <a:cubicBezTo>
                    <a:pt x="896" y="2539"/>
                    <a:pt x="976" y="2527"/>
                    <a:pt x="1050" y="2497"/>
                  </a:cubicBezTo>
                  <a:lnTo>
                    <a:pt x="1089" y="2497"/>
                  </a:lnTo>
                  <a:cubicBezTo>
                    <a:pt x="1224" y="2577"/>
                    <a:pt x="1376" y="2621"/>
                    <a:pt x="1541" y="2621"/>
                  </a:cubicBezTo>
                  <a:cubicBezTo>
                    <a:pt x="1615" y="2621"/>
                    <a:pt x="1692" y="2612"/>
                    <a:pt x="1770" y="2594"/>
                  </a:cubicBezTo>
                  <a:cubicBezTo>
                    <a:pt x="2120" y="2477"/>
                    <a:pt x="2470" y="2263"/>
                    <a:pt x="2704" y="1972"/>
                  </a:cubicBezTo>
                  <a:cubicBezTo>
                    <a:pt x="2820" y="1836"/>
                    <a:pt x="2918" y="1680"/>
                    <a:pt x="2995" y="1524"/>
                  </a:cubicBezTo>
                  <a:cubicBezTo>
                    <a:pt x="3073" y="1349"/>
                    <a:pt x="3132" y="1155"/>
                    <a:pt x="3151" y="960"/>
                  </a:cubicBezTo>
                  <a:cubicBezTo>
                    <a:pt x="3190" y="824"/>
                    <a:pt x="3190" y="688"/>
                    <a:pt x="3132" y="552"/>
                  </a:cubicBezTo>
                  <a:cubicBezTo>
                    <a:pt x="3112" y="435"/>
                    <a:pt x="3054" y="357"/>
                    <a:pt x="2976" y="280"/>
                  </a:cubicBezTo>
                  <a:cubicBezTo>
                    <a:pt x="2856" y="125"/>
                    <a:pt x="2644" y="1"/>
                    <a:pt x="2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6" name="Google Shape;2616;p65"/>
            <p:cNvSpPr/>
            <p:nvPr/>
          </p:nvSpPr>
          <p:spPr>
            <a:xfrm>
              <a:off x="-10314175" y="4872613"/>
              <a:ext cx="61300" cy="56900"/>
            </a:xfrm>
            <a:custGeom>
              <a:avLst/>
              <a:gdLst/>
              <a:ahLst/>
              <a:cxnLst/>
              <a:rect l="l" t="t" r="r" b="b"/>
              <a:pathLst>
                <a:path w="2452" h="2276" extrusionOk="0">
                  <a:moveTo>
                    <a:pt x="1595" y="0"/>
                  </a:moveTo>
                  <a:cubicBezTo>
                    <a:pt x="1459" y="0"/>
                    <a:pt x="1323" y="0"/>
                    <a:pt x="1206" y="20"/>
                  </a:cubicBezTo>
                  <a:cubicBezTo>
                    <a:pt x="1090" y="39"/>
                    <a:pt x="953" y="59"/>
                    <a:pt x="837" y="98"/>
                  </a:cubicBezTo>
                  <a:cubicBezTo>
                    <a:pt x="759" y="137"/>
                    <a:pt x="662" y="175"/>
                    <a:pt x="584" y="234"/>
                  </a:cubicBezTo>
                  <a:cubicBezTo>
                    <a:pt x="506" y="273"/>
                    <a:pt x="428" y="351"/>
                    <a:pt x="370" y="409"/>
                  </a:cubicBezTo>
                  <a:cubicBezTo>
                    <a:pt x="292" y="487"/>
                    <a:pt x="234" y="584"/>
                    <a:pt x="156" y="681"/>
                  </a:cubicBezTo>
                  <a:cubicBezTo>
                    <a:pt x="98" y="759"/>
                    <a:pt x="59" y="876"/>
                    <a:pt x="39" y="992"/>
                  </a:cubicBezTo>
                  <a:cubicBezTo>
                    <a:pt x="20" y="1070"/>
                    <a:pt x="20" y="1187"/>
                    <a:pt x="20" y="1265"/>
                  </a:cubicBezTo>
                  <a:cubicBezTo>
                    <a:pt x="0" y="1284"/>
                    <a:pt x="0" y="1323"/>
                    <a:pt x="20" y="1342"/>
                  </a:cubicBezTo>
                  <a:cubicBezTo>
                    <a:pt x="39" y="1537"/>
                    <a:pt x="78" y="1693"/>
                    <a:pt x="195" y="1848"/>
                  </a:cubicBezTo>
                  <a:cubicBezTo>
                    <a:pt x="234" y="1945"/>
                    <a:pt x="312" y="2004"/>
                    <a:pt x="409" y="2062"/>
                  </a:cubicBezTo>
                  <a:cubicBezTo>
                    <a:pt x="487" y="2120"/>
                    <a:pt x="564" y="2179"/>
                    <a:pt x="681" y="2198"/>
                  </a:cubicBezTo>
                  <a:lnTo>
                    <a:pt x="817" y="2198"/>
                  </a:lnTo>
                  <a:cubicBezTo>
                    <a:pt x="915" y="2257"/>
                    <a:pt x="1031" y="2276"/>
                    <a:pt x="1148" y="2276"/>
                  </a:cubicBezTo>
                  <a:cubicBezTo>
                    <a:pt x="1226" y="2257"/>
                    <a:pt x="1304" y="2237"/>
                    <a:pt x="1362" y="2237"/>
                  </a:cubicBezTo>
                  <a:cubicBezTo>
                    <a:pt x="1498" y="2198"/>
                    <a:pt x="1615" y="2120"/>
                    <a:pt x="1712" y="2004"/>
                  </a:cubicBezTo>
                  <a:cubicBezTo>
                    <a:pt x="1809" y="1906"/>
                    <a:pt x="1906" y="1809"/>
                    <a:pt x="2004" y="1693"/>
                  </a:cubicBezTo>
                  <a:cubicBezTo>
                    <a:pt x="2120" y="1537"/>
                    <a:pt x="2237" y="1362"/>
                    <a:pt x="2334" y="1167"/>
                  </a:cubicBezTo>
                  <a:cubicBezTo>
                    <a:pt x="2451" y="915"/>
                    <a:pt x="2451" y="603"/>
                    <a:pt x="2295" y="370"/>
                  </a:cubicBezTo>
                  <a:cubicBezTo>
                    <a:pt x="2218" y="253"/>
                    <a:pt x="2120" y="156"/>
                    <a:pt x="2004" y="98"/>
                  </a:cubicBezTo>
                  <a:cubicBezTo>
                    <a:pt x="1868" y="20"/>
                    <a:pt x="1731" y="0"/>
                    <a:pt x="1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7" name="Google Shape;2617;p65"/>
            <p:cNvSpPr/>
            <p:nvPr/>
          </p:nvSpPr>
          <p:spPr>
            <a:xfrm>
              <a:off x="-9656300" y="4605663"/>
              <a:ext cx="75400" cy="57125"/>
            </a:xfrm>
            <a:custGeom>
              <a:avLst/>
              <a:gdLst/>
              <a:ahLst/>
              <a:cxnLst/>
              <a:rect l="l" t="t" r="r" b="b"/>
              <a:pathLst>
                <a:path w="3016" h="2285" extrusionOk="0">
                  <a:moveTo>
                    <a:pt x="1906" y="1"/>
                  </a:moveTo>
                  <a:cubicBezTo>
                    <a:pt x="1751" y="1"/>
                    <a:pt x="1595" y="40"/>
                    <a:pt x="1440" y="79"/>
                  </a:cubicBezTo>
                  <a:cubicBezTo>
                    <a:pt x="1362" y="98"/>
                    <a:pt x="1265" y="117"/>
                    <a:pt x="1187" y="156"/>
                  </a:cubicBezTo>
                  <a:cubicBezTo>
                    <a:pt x="1031" y="215"/>
                    <a:pt x="895" y="273"/>
                    <a:pt x="759" y="370"/>
                  </a:cubicBezTo>
                  <a:cubicBezTo>
                    <a:pt x="564" y="506"/>
                    <a:pt x="370" y="662"/>
                    <a:pt x="214" y="857"/>
                  </a:cubicBezTo>
                  <a:cubicBezTo>
                    <a:pt x="98" y="1032"/>
                    <a:pt x="0" y="1207"/>
                    <a:pt x="20" y="1440"/>
                  </a:cubicBezTo>
                  <a:cubicBezTo>
                    <a:pt x="20" y="1596"/>
                    <a:pt x="59" y="1732"/>
                    <a:pt x="156" y="1848"/>
                  </a:cubicBezTo>
                  <a:cubicBezTo>
                    <a:pt x="234" y="1985"/>
                    <a:pt x="350" y="2101"/>
                    <a:pt x="487" y="2179"/>
                  </a:cubicBezTo>
                  <a:cubicBezTo>
                    <a:pt x="627" y="2249"/>
                    <a:pt x="781" y="2284"/>
                    <a:pt x="932" y="2284"/>
                  </a:cubicBezTo>
                  <a:cubicBezTo>
                    <a:pt x="1033" y="2284"/>
                    <a:pt x="1132" y="2269"/>
                    <a:pt x="1226" y="2237"/>
                  </a:cubicBezTo>
                  <a:cubicBezTo>
                    <a:pt x="1282" y="2245"/>
                    <a:pt x="1335" y="2250"/>
                    <a:pt x="1386" y="2250"/>
                  </a:cubicBezTo>
                  <a:cubicBezTo>
                    <a:pt x="1459" y="2250"/>
                    <a:pt x="1527" y="2241"/>
                    <a:pt x="1595" y="2218"/>
                  </a:cubicBezTo>
                  <a:cubicBezTo>
                    <a:pt x="2062" y="2023"/>
                    <a:pt x="2490" y="1732"/>
                    <a:pt x="2801" y="1343"/>
                  </a:cubicBezTo>
                  <a:cubicBezTo>
                    <a:pt x="2898" y="1246"/>
                    <a:pt x="2957" y="1109"/>
                    <a:pt x="2976" y="973"/>
                  </a:cubicBezTo>
                  <a:cubicBezTo>
                    <a:pt x="3015" y="837"/>
                    <a:pt x="3015" y="701"/>
                    <a:pt x="2957" y="565"/>
                  </a:cubicBezTo>
                  <a:cubicBezTo>
                    <a:pt x="2879" y="312"/>
                    <a:pt x="2646" y="79"/>
                    <a:pt x="2373" y="40"/>
                  </a:cubicBezTo>
                  <a:cubicBezTo>
                    <a:pt x="2218" y="1"/>
                    <a:pt x="2062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8" name="Google Shape;2618;p65"/>
            <p:cNvSpPr/>
            <p:nvPr/>
          </p:nvSpPr>
          <p:spPr>
            <a:xfrm>
              <a:off x="-9415625" y="4571638"/>
              <a:ext cx="51100" cy="49375"/>
            </a:xfrm>
            <a:custGeom>
              <a:avLst/>
              <a:gdLst/>
              <a:ahLst/>
              <a:cxnLst/>
              <a:rect l="l" t="t" r="r" b="b"/>
              <a:pathLst>
                <a:path w="2044" h="1975" extrusionOk="0">
                  <a:moveTo>
                    <a:pt x="1032" y="0"/>
                  </a:moveTo>
                  <a:cubicBezTo>
                    <a:pt x="954" y="20"/>
                    <a:pt x="857" y="20"/>
                    <a:pt x="779" y="59"/>
                  </a:cubicBezTo>
                  <a:lnTo>
                    <a:pt x="759" y="59"/>
                  </a:lnTo>
                  <a:cubicBezTo>
                    <a:pt x="662" y="98"/>
                    <a:pt x="584" y="136"/>
                    <a:pt x="507" y="195"/>
                  </a:cubicBezTo>
                  <a:cubicBezTo>
                    <a:pt x="429" y="234"/>
                    <a:pt x="351" y="292"/>
                    <a:pt x="293" y="370"/>
                  </a:cubicBezTo>
                  <a:cubicBezTo>
                    <a:pt x="273" y="370"/>
                    <a:pt x="273" y="389"/>
                    <a:pt x="273" y="389"/>
                  </a:cubicBezTo>
                  <a:cubicBezTo>
                    <a:pt x="215" y="448"/>
                    <a:pt x="176" y="525"/>
                    <a:pt x="137" y="584"/>
                  </a:cubicBezTo>
                  <a:cubicBezTo>
                    <a:pt x="118" y="603"/>
                    <a:pt x="118" y="623"/>
                    <a:pt x="118" y="623"/>
                  </a:cubicBezTo>
                  <a:cubicBezTo>
                    <a:pt x="98" y="662"/>
                    <a:pt x="79" y="700"/>
                    <a:pt x="79" y="720"/>
                  </a:cubicBezTo>
                  <a:cubicBezTo>
                    <a:pt x="79" y="759"/>
                    <a:pt x="59" y="798"/>
                    <a:pt x="40" y="837"/>
                  </a:cubicBezTo>
                  <a:cubicBezTo>
                    <a:pt x="40" y="837"/>
                    <a:pt x="40" y="837"/>
                    <a:pt x="40" y="856"/>
                  </a:cubicBezTo>
                  <a:cubicBezTo>
                    <a:pt x="1" y="1051"/>
                    <a:pt x="20" y="1167"/>
                    <a:pt x="59" y="1342"/>
                  </a:cubicBezTo>
                  <a:cubicBezTo>
                    <a:pt x="59" y="1362"/>
                    <a:pt x="59" y="1381"/>
                    <a:pt x="59" y="1381"/>
                  </a:cubicBezTo>
                  <a:cubicBezTo>
                    <a:pt x="98" y="1459"/>
                    <a:pt x="137" y="1537"/>
                    <a:pt x="176" y="1615"/>
                  </a:cubicBezTo>
                  <a:cubicBezTo>
                    <a:pt x="234" y="1692"/>
                    <a:pt x="293" y="1770"/>
                    <a:pt x="390" y="1829"/>
                  </a:cubicBezTo>
                  <a:cubicBezTo>
                    <a:pt x="468" y="1887"/>
                    <a:pt x="565" y="1926"/>
                    <a:pt x="662" y="1945"/>
                  </a:cubicBezTo>
                  <a:cubicBezTo>
                    <a:pt x="720" y="1965"/>
                    <a:pt x="774" y="1974"/>
                    <a:pt x="827" y="1974"/>
                  </a:cubicBezTo>
                  <a:cubicBezTo>
                    <a:pt x="881" y="1974"/>
                    <a:pt x="934" y="1965"/>
                    <a:pt x="993" y="1945"/>
                  </a:cubicBezTo>
                  <a:cubicBezTo>
                    <a:pt x="1090" y="1945"/>
                    <a:pt x="1187" y="1906"/>
                    <a:pt x="1284" y="1829"/>
                  </a:cubicBezTo>
                  <a:cubicBezTo>
                    <a:pt x="1323" y="1790"/>
                    <a:pt x="1382" y="1751"/>
                    <a:pt x="1440" y="1712"/>
                  </a:cubicBezTo>
                  <a:cubicBezTo>
                    <a:pt x="1460" y="1673"/>
                    <a:pt x="1479" y="1653"/>
                    <a:pt x="1498" y="1615"/>
                  </a:cubicBezTo>
                  <a:cubicBezTo>
                    <a:pt x="1557" y="1595"/>
                    <a:pt x="1615" y="1576"/>
                    <a:pt x="1693" y="1537"/>
                  </a:cubicBezTo>
                  <a:lnTo>
                    <a:pt x="1849" y="1401"/>
                  </a:lnTo>
                  <a:cubicBezTo>
                    <a:pt x="1926" y="1303"/>
                    <a:pt x="2004" y="1187"/>
                    <a:pt x="2024" y="1051"/>
                  </a:cubicBezTo>
                  <a:cubicBezTo>
                    <a:pt x="2024" y="973"/>
                    <a:pt x="2043" y="895"/>
                    <a:pt x="2043" y="837"/>
                  </a:cubicBezTo>
                  <a:cubicBezTo>
                    <a:pt x="2043" y="681"/>
                    <a:pt x="1985" y="545"/>
                    <a:pt x="1907" y="428"/>
                  </a:cubicBezTo>
                  <a:cubicBezTo>
                    <a:pt x="1790" y="273"/>
                    <a:pt x="1732" y="214"/>
                    <a:pt x="1557" y="117"/>
                  </a:cubicBezTo>
                  <a:cubicBezTo>
                    <a:pt x="1498" y="78"/>
                    <a:pt x="1362" y="39"/>
                    <a:pt x="1343" y="39"/>
                  </a:cubicBezTo>
                  <a:cubicBezTo>
                    <a:pt x="1323" y="20"/>
                    <a:pt x="1323" y="20"/>
                    <a:pt x="1304" y="20"/>
                  </a:cubicBezTo>
                  <a:cubicBezTo>
                    <a:pt x="1226" y="0"/>
                    <a:pt x="1148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19" name="Google Shape;2619;p65"/>
            <p:cNvSpPr/>
            <p:nvPr/>
          </p:nvSpPr>
          <p:spPr>
            <a:xfrm>
              <a:off x="-9726800" y="4503563"/>
              <a:ext cx="45725" cy="45725"/>
            </a:xfrm>
            <a:custGeom>
              <a:avLst/>
              <a:gdLst/>
              <a:ahLst/>
              <a:cxnLst/>
              <a:rect l="l" t="t" r="r" b="b"/>
              <a:pathLst>
                <a:path w="1829" h="1829" extrusionOk="0">
                  <a:moveTo>
                    <a:pt x="992" y="0"/>
                  </a:moveTo>
                  <a:lnTo>
                    <a:pt x="778" y="39"/>
                  </a:lnTo>
                  <a:cubicBezTo>
                    <a:pt x="642" y="78"/>
                    <a:pt x="525" y="156"/>
                    <a:pt x="428" y="253"/>
                  </a:cubicBezTo>
                  <a:cubicBezTo>
                    <a:pt x="370" y="331"/>
                    <a:pt x="292" y="409"/>
                    <a:pt x="214" y="487"/>
                  </a:cubicBezTo>
                  <a:cubicBezTo>
                    <a:pt x="156" y="564"/>
                    <a:pt x="97" y="662"/>
                    <a:pt x="78" y="759"/>
                  </a:cubicBezTo>
                  <a:cubicBezTo>
                    <a:pt x="20" y="856"/>
                    <a:pt x="0" y="953"/>
                    <a:pt x="20" y="1070"/>
                  </a:cubicBezTo>
                  <a:cubicBezTo>
                    <a:pt x="20" y="1187"/>
                    <a:pt x="39" y="1284"/>
                    <a:pt x="97" y="1362"/>
                  </a:cubicBezTo>
                  <a:cubicBezTo>
                    <a:pt x="136" y="1459"/>
                    <a:pt x="195" y="1556"/>
                    <a:pt x="273" y="1615"/>
                  </a:cubicBezTo>
                  <a:cubicBezTo>
                    <a:pt x="331" y="1654"/>
                    <a:pt x="389" y="1692"/>
                    <a:pt x="448" y="1731"/>
                  </a:cubicBezTo>
                  <a:cubicBezTo>
                    <a:pt x="564" y="1809"/>
                    <a:pt x="700" y="1829"/>
                    <a:pt x="856" y="1829"/>
                  </a:cubicBezTo>
                  <a:cubicBezTo>
                    <a:pt x="914" y="1809"/>
                    <a:pt x="992" y="1790"/>
                    <a:pt x="1070" y="1790"/>
                  </a:cubicBezTo>
                  <a:cubicBezTo>
                    <a:pt x="1187" y="1731"/>
                    <a:pt x="1303" y="1673"/>
                    <a:pt x="1401" y="1556"/>
                  </a:cubicBezTo>
                  <a:cubicBezTo>
                    <a:pt x="1478" y="1479"/>
                    <a:pt x="1537" y="1401"/>
                    <a:pt x="1615" y="1323"/>
                  </a:cubicBezTo>
                  <a:cubicBezTo>
                    <a:pt x="1692" y="1245"/>
                    <a:pt x="1731" y="1167"/>
                    <a:pt x="1770" y="1070"/>
                  </a:cubicBezTo>
                  <a:cubicBezTo>
                    <a:pt x="1809" y="973"/>
                    <a:pt x="1828" y="856"/>
                    <a:pt x="1828" y="759"/>
                  </a:cubicBezTo>
                  <a:cubicBezTo>
                    <a:pt x="1809" y="642"/>
                    <a:pt x="1790" y="545"/>
                    <a:pt x="1731" y="448"/>
                  </a:cubicBezTo>
                  <a:cubicBezTo>
                    <a:pt x="1692" y="350"/>
                    <a:pt x="1634" y="273"/>
                    <a:pt x="1556" y="195"/>
                  </a:cubicBezTo>
                  <a:lnTo>
                    <a:pt x="1401" y="98"/>
                  </a:lnTo>
                  <a:cubicBezTo>
                    <a:pt x="1264" y="20"/>
                    <a:pt x="1128" y="0"/>
                    <a:pt x="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0" name="Google Shape;2620;p65"/>
            <p:cNvSpPr/>
            <p:nvPr/>
          </p:nvSpPr>
          <p:spPr>
            <a:xfrm>
              <a:off x="-9843500" y="4612488"/>
              <a:ext cx="45250" cy="42800"/>
            </a:xfrm>
            <a:custGeom>
              <a:avLst/>
              <a:gdLst/>
              <a:ahLst/>
              <a:cxnLst/>
              <a:rect l="l" t="t" r="r" b="b"/>
              <a:pathLst>
                <a:path w="1810" h="1712" extrusionOk="0">
                  <a:moveTo>
                    <a:pt x="973" y="0"/>
                  </a:moveTo>
                  <a:cubicBezTo>
                    <a:pt x="837" y="19"/>
                    <a:pt x="701" y="58"/>
                    <a:pt x="584" y="136"/>
                  </a:cubicBezTo>
                  <a:cubicBezTo>
                    <a:pt x="506" y="175"/>
                    <a:pt x="428" y="214"/>
                    <a:pt x="370" y="253"/>
                  </a:cubicBezTo>
                  <a:cubicBezTo>
                    <a:pt x="273" y="311"/>
                    <a:pt x="195" y="389"/>
                    <a:pt x="156" y="467"/>
                  </a:cubicBezTo>
                  <a:cubicBezTo>
                    <a:pt x="78" y="545"/>
                    <a:pt x="39" y="642"/>
                    <a:pt x="20" y="759"/>
                  </a:cubicBezTo>
                  <a:cubicBezTo>
                    <a:pt x="0" y="856"/>
                    <a:pt x="0" y="973"/>
                    <a:pt x="20" y="1070"/>
                  </a:cubicBezTo>
                  <a:cubicBezTo>
                    <a:pt x="39" y="1167"/>
                    <a:pt x="59" y="1264"/>
                    <a:pt x="137" y="1361"/>
                  </a:cubicBezTo>
                  <a:cubicBezTo>
                    <a:pt x="175" y="1420"/>
                    <a:pt x="214" y="1459"/>
                    <a:pt x="253" y="1517"/>
                  </a:cubicBezTo>
                  <a:cubicBezTo>
                    <a:pt x="370" y="1614"/>
                    <a:pt x="487" y="1673"/>
                    <a:pt x="623" y="1692"/>
                  </a:cubicBezTo>
                  <a:cubicBezTo>
                    <a:pt x="701" y="1712"/>
                    <a:pt x="759" y="1712"/>
                    <a:pt x="837" y="1712"/>
                  </a:cubicBezTo>
                  <a:cubicBezTo>
                    <a:pt x="973" y="1712"/>
                    <a:pt x="1109" y="1673"/>
                    <a:pt x="1226" y="1595"/>
                  </a:cubicBezTo>
                  <a:cubicBezTo>
                    <a:pt x="1303" y="1556"/>
                    <a:pt x="1381" y="1517"/>
                    <a:pt x="1440" y="1459"/>
                  </a:cubicBezTo>
                  <a:cubicBezTo>
                    <a:pt x="1537" y="1420"/>
                    <a:pt x="1615" y="1342"/>
                    <a:pt x="1654" y="1245"/>
                  </a:cubicBezTo>
                  <a:cubicBezTo>
                    <a:pt x="1731" y="1167"/>
                    <a:pt x="1770" y="1070"/>
                    <a:pt x="1790" y="973"/>
                  </a:cubicBezTo>
                  <a:cubicBezTo>
                    <a:pt x="1809" y="875"/>
                    <a:pt x="1809" y="759"/>
                    <a:pt x="1790" y="661"/>
                  </a:cubicBezTo>
                  <a:cubicBezTo>
                    <a:pt x="1770" y="545"/>
                    <a:pt x="1751" y="447"/>
                    <a:pt x="1673" y="370"/>
                  </a:cubicBezTo>
                  <a:cubicBezTo>
                    <a:pt x="1634" y="311"/>
                    <a:pt x="1595" y="272"/>
                    <a:pt x="1556" y="214"/>
                  </a:cubicBezTo>
                  <a:cubicBezTo>
                    <a:pt x="1440" y="117"/>
                    <a:pt x="1323" y="58"/>
                    <a:pt x="1187" y="19"/>
                  </a:cubicBezTo>
                  <a:cubicBezTo>
                    <a:pt x="1109" y="19"/>
                    <a:pt x="1051" y="19"/>
                    <a:pt x="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1" name="Google Shape;2621;p65"/>
            <p:cNvSpPr/>
            <p:nvPr/>
          </p:nvSpPr>
          <p:spPr>
            <a:xfrm>
              <a:off x="-9747500" y="4711763"/>
              <a:ext cx="41150" cy="38375"/>
            </a:xfrm>
            <a:custGeom>
              <a:avLst/>
              <a:gdLst/>
              <a:ahLst/>
              <a:cxnLst/>
              <a:rect l="l" t="t" r="r" b="b"/>
              <a:pathLst>
                <a:path w="1646" h="1535" extrusionOk="0">
                  <a:moveTo>
                    <a:pt x="830" y="0"/>
                  </a:moveTo>
                  <a:cubicBezTo>
                    <a:pt x="415" y="0"/>
                    <a:pt x="1" y="279"/>
                    <a:pt x="31" y="814"/>
                  </a:cubicBezTo>
                  <a:cubicBezTo>
                    <a:pt x="59" y="1300"/>
                    <a:pt x="438" y="1534"/>
                    <a:pt x="819" y="1534"/>
                  </a:cubicBezTo>
                  <a:cubicBezTo>
                    <a:pt x="1231" y="1534"/>
                    <a:pt x="1646" y="1261"/>
                    <a:pt x="1626" y="736"/>
                  </a:cubicBezTo>
                  <a:cubicBezTo>
                    <a:pt x="1598" y="240"/>
                    <a:pt x="1214" y="0"/>
                    <a:pt x="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2" name="Google Shape;2622;p65"/>
            <p:cNvSpPr/>
            <p:nvPr/>
          </p:nvSpPr>
          <p:spPr>
            <a:xfrm>
              <a:off x="-10046275" y="4751988"/>
              <a:ext cx="41150" cy="38375"/>
            </a:xfrm>
            <a:custGeom>
              <a:avLst/>
              <a:gdLst/>
              <a:ahLst/>
              <a:cxnLst/>
              <a:rect l="l" t="t" r="r" b="b"/>
              <a:pathLst>
                <a:path w="1646" h="1535" extrusionOk="0">
                  <a:moveTo>
                    <a:pt x="827" y="1"/>
                  </a:moveTo>
                  <a:cubicBezTo>
                    <a:pt x="415" y="1"/>
                    <a:pt x="0" y="274"/>
                    <a:pt x="20" y="799"/>
                  </a:cubicBezTo>
                  <a:cubicBezTo>
                    <a:pt x="49" y="1295"/>
                    <a:pt x="432" y="1535"/>
                    <a:pt x="817" y="1535"/>
                  </a:cubicBezTo>
                  <a:cubicBezTo>
                    <a:pt x="1231" y="1535"/>
                    <a:pt x="1646" y="1256"/>
                    <a:pt x="1615" y="722"/>
                  </a:cubicBezTo>
                  <a:cubicBezTo>
                    <a:pt x="1587" y="235"/>
                    <a:pt x="1209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3" name="Google Shape;2623;p65"/>
            <p:cNvSpPr/>
            <p:nvPr/>
          </p:nvSpPr>
          <p:spPr>
            <a:xfrm>
              <a:off x="-10214500" y="4657688"/>
              <a:ext cx="76375" cy="68650"/>
            </a:xfrm>
            <a:custGeom>
              <a:avLst/>
              <a:gdLst/>
              <a:ahLst/>
              <a:cxnLst/>
              <a:rect l="l" t="t" r="r" b="b"/>
              <a:pathLst>
                <a:path w="3055" h="2746" extrusionOk="0">
                  <a:moveTo>
                    <a:pt x="1712" y="1"/>
                  </a:moveTo>
                  <a:cubicBezTo>
                    <a:pt x="1498" y="1"/>
                    <a:pt x="1304" y="40"/>
                    <a:pt x="1109" y="79"/>
                  </a:cubicBezTo>
                  <a:cubicBezTo>
                    <a:pt x="856" y="156"/>
                    <a:pt x="662" y="293"/>
                    <a:pt x="467" y="468"/>
                  </a:cubicBezTo>
                  <a:cubicBezTo>
                    <a:pt x="370" y="545"/>
                    <a:pt x="292" y="662"/>
                    <a:pt x="234" y="759"/>
                  </a:cubicBezTo>
                  <a:cubicBezTo>
                    <a:pt x="156" y="876"/>
                    <a:pt x="117" y="993"/>
                    <a:pt x="78" y="1109"/>
                  </a:cubicBezTo>
                  <a:cubicBezTo>
                    <a:pt x="1" y="1343"/>
                    <a:pt x="20" y="1654"/>
                    <a:pt x="98" y="1887"/>
                  </a:cubicBezTo>
                  <a:cubicBezTo>
                    <a:pt x="176" y="2062"/>
                    <a:pt x="312" y="2237"/>
                    <a:pt x="487" y="2335"/>
                  </a:cubicBezTo>
                  <a:cubicBezTo>
                    <a:pt x="526" y="2354"/>
                    <a:pt x="584" y="2374"/>
                    <a:pt x="642" y="2393"/>
                  </a:cubicBezTo>
                  <a:cubicBezTo>
                    <a:pt x="701" y="2510"/>
                    <a:pt x="798" y="2588"/>
                    <a:pt x="915" y="2646"/>
                  </a:cubicBezTo>
                  <a:cubicBezTo>
                    <a:pt x="1038" y="2707"/>
                    <a:pt x="1169" y="2746"/>
                    <a:pt x="1302" y="2746"/>
                  </a:cubicBezTo>
                  <a:cubicBezTo>
                    <a:pt x="1380" y="2746"/>
                    <a:pt x="1459" y="2733"/>
                    <a:pt x="1537" y="2704"/>
                  </a:cubicBezTo>
                  <a:cubicBezTo>
                    <a:pt x="1887" y="2588"/>
                    <a:pt x="2198" y="2374"/>
                    <a:pt x="2471" y="2121"/>
                  </a:cubicBezTo>
                  <a:cubicBezTo>
                    <a:pt x="2587" y="1985"/>
                    <a:pt x="2704" y="1829"/>
                    <a:pt x="2801" y="1673"/>
                  </a:cubicBezTo>
                  <a:cubicBezTo>
                    <a:pt x="2898" y="1518"/>
                    <a:pt x="2976" y="1343"/>
                    <a:pt x="3015" y="1168"/>
                  </a:cubicBezTo>
                  <a:cubicBezTo>
                    <a:pt x="3054" y="915"/>
                    <a:pt x="3015" y="662"/>
                    <a:pt x="2879" y="448"/>
                  </a:cubicBezTo>
                  <a:cubicBezTo>
                    <a:pt x="2723" y="254"/>
                    <a:pt x="2529" y="118"/>
                    <a:pt x="2296" y="59"/>
                  </a:cubicBezTo>
                  <a:cubicBezTo>
                    <a:pt x="2218" y="20"/>
                    <a:pt x="2121" y="20"/>
                    <a:pt x="2023" y="20"/>
                  </a:cubicBezTo>
                  <a:cubicBezTo>
                    <a:pt x="1926" y="1"/>
                    <a:pt x="1809" y="1"/>
                    <a:pt x="1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4" name="Google Shape;2624;p65"/>
            <p:cNvSpPr/>
            <p:nvPr/>
          </p:nvSpPr>
          <p:spPr>
            <a:xfrm>
              <a:off x="-10055500" y="4600313"/>
              <a:ext cx="56425" cy="54000"/>
            </a:xfrm>
            <a:custGeom>
              <a:avLst/>
              <a:gdLst/>
              <a:ahLst/>
              <a:cxnLst/>
              <a:rect l="l" t="t" r="r" b="b"/>
              <a:pathLst>
                <a:path w="2257" h="2160" extrusionOk="0">
                  <a:moveTo>
                    <a:pt x="1245" y="1"/>
                  </a:moveTo>
                  <a:cubicBezTo>
                    <a:pt x="1206" y="1"/>
                    <a:pt x="1167" y="1"/>
                    <a:pt x="1148" y="20"/>
                  </a:cubicBezTo>
                  <a:cubicBezTo>
                    <a:pt x="1051" y="20"/>
                    <a:pt x="934" y="40"/>
                    <a:pt x="837" y="79"/>
                  </a:cubicBezTo>
                  <a:cubicBezTo>
                    <a:pt x="817" y="79"/>
                    <a:pt x="817" y="79"/>
                    <a:pt x="798" y="98"/>
                  </a:cubicBezTo>
                  <a:cubicBezTo>
                    <a:pt x="720" y="117"/>
                    <a:pt x="642" y="156"/>
                    <a:pt x="565" y="195"/>
                  </a:cubicBezTo>
                  <a:cubicBezTo>
                    <a:pt x="545" y="215"/>
                    <a:pt x="506" y="234"/>
                    <a:pt x="487" y="254"/>
                  </a:cubicBezTo>
                  <a:cubicBezTo>
                    <a:pt x="409" y="312"/>
                    <a:pt x="331" y="370"/>
                    <a:pt x="273" y="448"/>
                  </a:cubicBezTo>
                  <a:cubicBezTo>
                    <a:pt x="253" y="468"/>
                    <a:pt x="253" y="468"/>
                    <a:pt x="234" y="487"/>
                  </a:cubicBezTo>
                  <a:cubicBezTo>
                    <a:pt x="176" y="565"/>
                    <a:pt x="137" y="623"/>
                    <a:pt x="98" y="701"/>
                  </a:cubicBezTo>
                  <a:cubicBezTo>
                    <a:pt x="39" y="798"/>
                    <a:pt x="20" y="895"/>
                    <a:pt x="20" y="993"/>
                  </a:cubicBezTo>
                  <a:cubicBezTo>
                    <a:pt x="0" y="1109"/>
                    <a:pt x="0" y="1207"/>
                    <a:pt x="39" y="1304"/>
                  </a:cubicBezTo>
                  <a:cubicBezTo>
                    <a:pt x="78" y="1421"/>
                    <a:pt x="117" y="1498"/>
                    <a:pt x="195" y="1576"/>
                  </a:cubicBezTo>
                  <a:cubicBezTo>
                    <a:pt x="214" y="1615"/>
                    <a:pt x="253" y="1635"/>
                    <a:pt x="273" y="1654"/>
                  </a:cubicBezTo>
                  <a:cubicBezTo>
                    <a:pt x="292" y="1712"/>
                    <a:pt x="331" y="1751"/>
                    <a:pt x="351" y="1810"/>
                  </a:cubicBezTo>
                  <a:lnTo>
                    <a:pt x="487" y="1965"/>
                  </a:lnTo>
                  <a:cubicBezTo>
                    <a:pt x="584" y="2043"/>
                    <a:pt x="720" y="2121"/>
                    <a:pt x="856" y="2140"/>
                  </a:cubicBezTo>
                  <a:cubicBezTo>
                    <a:pt x="915" y="2160"/>
                    <a:pt x="992" y="2160"/>
                    <a:pt x="1070" y="2160"/>
                  </a:cubicBezTo>
                  <a:cubicBezTo>
                    <a:pt x="1206" y="2160"/>
                    <a:pt x="1342" y="2121"/>
                    <a:pt x="1459" y="2043"/>
                  </a:cubicBezTo>
                  <a:cubicBezTo>
                    <a:pt x="1537" y="1985"/>
                    <a:pt x="1615" y="1926"/>
                    <a:pt x="1673" y="1868"/>
                  </a:cubicBezTo>
                  <a:cubicBezTo>
                    <a:pt x="1751" y="1810"/>
                    <a:pt x="1829" y="1751"/>
                    <a:pt x="1887" y="1673"/>
                  </a:cubicBezTo>
                  <a:cubicBezTo>
                    <a:pt x="1945" y="1596"/>
                    <a:pt x="1984" y="1518"/>
                    <a:pt x="2043" y="1440"/>
                  </a:cubicBezTo>
                  <a:cubicBezTo>
                    <a:pt x="2062" y="1421"/>
                    <a:pt x="2082" y="1382"/>
                    <a:pt x="2101" y="1362"/>
                  </a:cubicBezTo>
                  <a:cubicBezTo>
                    <a:pt x="2159" y="1246"/>
                    <a:pt x="2198" y="1129"/>
                    <a:pt x="2237" y="1012"/>
                  </a:cubicBezTo>
                  <a:cubicBezTo>
                    <a:pt x="2237" y="934"/>
                    <a:pt x="2257" y="857"/>
                    <a:pt x="2257" y="798"/>
                  </a:cubicBezTo>
                  <a:cubicBezTo>
                    <a:pt x="2257" y="682"/>
                    <a:pt x="2237" y="584"/>
                    <a:pt x="2179" y="487"/>
                  </a:cubicBezTo>
                  <a:cubicBezTo>
                    <a:pt x="2159" y="429"/>
                    <a:pt x="2120" y="370"/>
                    <a:pt x="2062" y="312"/>
                  </a:cubicBezTo>
                  <a:cubicBezTo>
                    <a:pt x="2004" y="234"/>
                    <a:pt x="1926" y="176"/>
                    <a:pt x="1829" y="137"/>
                  </a:cubicBezTo>
                  <a:cubicBezTo>
                    <a:pt x="1731" y="98"/>
                    <a:pt x="1654" y="59"/>
                    <a:pt x="1556" y="40"/>
                  </a:cubicBezTo>
                  <a:cubicBezTo>
                    <a:pt x="1537" y="20"/>
                    <a:pt x="1518" y="20"/>
                    <a:pt x="1498" y="20"/>
                  </a:cubicBezTo>
                  <a:cubicBezTo>
                    <a:pt x="1420" y="20"/>
                    <a:pt x="1323" y="1"/>
                    <a:pt x="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5" name="Google Shape;2625;p65"/>
            <p:cNvSpPr/>
            <p:nvPr/>
          </p:nvSpPr>
          <p:spPr>
            <a:xfrm>
              <a:off x="-9902325" y="4481188"/>
              <a:ext cx="58350" cy="51575"/>
            </a:xfrm>
            <a:custGeom>
              <a:avLst/>
              <a:gdLst/>
              <a:ahLst/>
              <a:cxnLst/>
              <a:rect l="l" t="t" r="r" b="b"/>
              <a:pathLst>
                <a:path w="2334" h="2063" extrusionOk="0">
                  <a:moveTo>
                    <a:pt x="1264" y="1"/>
                  </a:moveTo>
                  <a:cubicBezTo>
                    <a:pt x="1167" y="20"/>
                    <a:pt x="1089" y="40"/>
                    <a:pt x="992" y="59"/>
                  </a:cubicBezTo>
                  <a:cubicBezTo>
                    <a:pt x="972" y="59"/>
                    <a:pt x="953" y="59"/>
                    <a:pt x="914" y="79"/>
                  </a:cubicBezTo>
                  <a:cubicBezTo>
                    <a:pt x="875" y="98"/>
                    <a:pt x="817" y="117"/>
                    <a:pt x="759" y="137"/>
                  </a:cubicBezTo>
                  <a:cubicBezTo>
                    <a:pt x="720" y="176"/>
                    <a:pt x="661" y="195"/>
                    <a:pt x="603" y="234"/>
                  </a:cubicBezTo>
                  <a:cubicBezTo>
                    <a:pt x="583" y="234"/>
                    <a:pt x="564" y="254"/>
                    <a:pt x="545" y="273"/>
                  </a:cubicBezTo>
                  <a:cubicBezTo>
                    <a:pt x="486" y="331"/>
                    <a:pt x="408" y="390"/>
                    <a:pt x="350" y="448"/>
                  </a:cubicBezTo>
                  <a:cubicBezTo>
                    <a:pt x="331" y="467"/>
                    <a:pt x="311" y="487"/>
                    <a:pt x="292" y="506"/>
                  </a:cubicBezTo>
                  <a:cubicBezTo>
                    <a:pt x="233" y="584"/>
                    <a:pt x="175" y="662"/>
                    <a:pt x="136" y="740"/>
                  </a:cubicBezTo>
                  <a:cubicBezTo>
                    <a:pt x="97" y="818"/>
                    <a:pt x="58" y="915"/>
                    <a:pt x="39" y="1012"/>
                  </a:cubicBezTo>
                  <a:cubicBezTo>
                    <a:pt x="39" y="1032"/>
                    <a:pt x="19" y="1051"/>
                    <a:pt x="19" y="1090"/>
                  </a:cubicBezTo>
                  <a:cubicBezTo>
                    <a:pt x="0" y="1187"/>
                    <a:pt x="0" y="1304"/>
                    <a:pt x="19" y="1401"/>
                  </a:cubicBezTo>
                  <a:cubicBezTo>
                    <a:pt x="39" y="1518"/>
                    <a:pt x="58" y="1615"/>
                    <a:pt x="136" y="1693"/>
                  </a:cubicBezTo>
                  <a:cubicBezTo>
                    <a:pt x="175" y="1790"/>
                    <a:pt x="253" y="1868"/>
                    <a:pt x="350" y="1907"/>
                  </a:cubicBezTo>
                  <a:cubicBezTo>
                    <a:pt x="428" y="1985"/>
                    <a:pt x="525" y="2023"/>
                    <a:pt x="622" y="2043"/>
                  </a:cubicBezTo>
                  <a:cubicBezTo>
                    <a:pt x="700" y="2043"/>
                    <a:pt x="759" y="2043"/>
                    <a:pt x="836" y="2062"/>
                  </a:cubicBezTo>
                  <a:cubicBezTo>
                    <a:pt x="972" y="2043"/>
                    <a:pt x="1109" y="2004"/>
                    <a:pt x="1225" y="1926"/>
                  </a:cubicBezTo>
                  <a:cubicBezTo>
                    <a:pt x="1245" y="1926"/>
                    <a:pt x="1245" y="1926"/>
                    <a:pt x="1245" y="1907"/>
                  </a:cubicBezTo>
                  <a:cubicBezTo>
                    <a:pt x="1284" y="1926"/>
                    <a:pt x="1323" y="1926"/>
                    <a:pt x="1381" y="1926"/>
                  </a:cubicBezTo>
                  <a:lnTo>
                    <a:pt x="1400" y="1926"/>
                  </a:lnTo>
                  <a:cubicBezTo>
                    <a:pt x="1459" y="1907"/>
                    <a:pt x="1556" y="1907"/>
                    <a:pt x="1614" y="1887"/>
                  </a:cubicBezTo>
                  <a:cubicBezTo>
                    <a:pt x="1634" y="1887"/>
                    <a:pt x="1634" y="1868"/>
                    <a:pt x="1653" y="1868"/>
                  </a:cubicBezTo>
                  <a:cubicBezTo>
                    <a:pt x="1673" y="1848"/>
                    <a:pt x="1731" y="1829"/>
                    <a:pt x="1750" y="1829"/>
                  </a:cubicBezTo>
                  <a:cubicBezTo>
                    <a:pt x="1770" y="1809"/>
                    <a:pt x="1828" y="1790"/>
                    <a:pt x="1867" y="1771"/>
                  </a:cubicBezTo>
                  <a:cubicBezTo>
                    <a:pt x="1867" y="1751"/>
                    <a:pt x="1887" y="1751"/>
                    <a:pt x="1887" y="1751"/>
                  </a:cubicBezTo>
                  <a:cubicBezTo>
                    <a:pt x="1964" y="1693"/>
                    <a:pt x="2042" y="1634"/>
                    <a:pt x="2081" y="1557"/>
                  </a:cubicBezTo>
                  <a:cubicBezTo>
                    <a:pt x="2198" y="1421"/>
                    <a:pt x="2217" y="1382"/>
                    <a:pt x="2276" y="1245"/>
                  </a:cubicBezTo>
                  <a:cubicBezTo>
                    <a:pt x="2276" y="1207"/>
                    <a:pt x="2295" y="1168"/>
                    <a:pt x="2314" y="1109"/>
                  </a:cubicBezTo>
                  <a:cubicBezTo>
                    <a:pt x="2314" y="1109"/>
                    <a:pt x="2314" y="1109"/>
                    <a:pt x="2314" y="1090"/>
                  </a:cubicBezTo>
                  <a:cubicBezTo>
                    <a:pt x="2334" y="1032"/>
                    <a:pt x="2334" y="934"/>
                    <a:pt x="2334" y="876"/>
                  </a:cubicBezTo>
                  <a:cubicBezTo>
                    <a:pt x="2334" y="779"/>
                    <a:pt x="2314" y="681"/>
                    <a:pt x="2295" y="604"/>
                  </a:cubicBezTo>
                  <a:cubicBezTo>
                    <a:pt x="2295" y="584"/>
                    <a:pt x="2295" y="584"/>
                    <a:pt x="2295" y="584"/>
                  </a:cubicBezTo>
                  <a:cubicBezTo>
                    <a:pt x="2276" y="545"/>
                    <a:pt x="2256" y="506"/>
                    <a:pt x="2237" y="487"/>
                  </a:cubicBezTo>
                  <a:cubicBezTo>
                    <a:pt x="2198" y="390"/>
                    <a:pt x="2139" y="312"/>
                    <a:pt x="2062" y="234"/>
                  </a:cubicBezTo>
                  <a:cubicBezTo>
                    <a:pt x="2023" y="195"/>
                    <a:pt x="1926" y="137"/>
                    <a:pt x="1887" y="117"/>
                  </a:cubicBezTo>
                  <a:cubicBezTo>
                    <a:pt x="1848" y="98"/>
                    <a:pt x="1731" y="59"/>
                    <a:pt x="1692" y="40"/>
                  </a:cubicBezTo>
                  <a:cubicBezTo>
                    <a:pt x="1673" y="40"/>
                    <a:pt x="1634" y="20"/>
                    <a:pt x="1614" y="20"/>
                  </a:cubicBezTo>
                  <a:cubicBezTo>
                    <a:pt x="1498" y="1"/>
                    <a:pt x="1381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6" name="Google Shape;2626;p65"/>
            <p:cNvSpPr/>
            <p:nvPr/>
          </p:nvSpPr>
          <p:spPr>
            <a:xfrm>
              <a:off x="-9581900" y="4420213"/>
              <a:ext cx="69550" cy="55000"/>
            </a:xfrm>
            <a:custGeom>
              <a:avLst/>
              <a:gdLst/>
              <a:ahLst/>
              <a:cxnLst/>
              <a:rect l="l" t="t" r="r" b="b"/>
              <a:pathLst>
                <a:path w="2782" h="2200" extrusionOk="0">
                  <a:moveTo>
                    <a:pt x="1378" y="0"/>
                  </a:moveTo>
                  <a:cubicBezTo>
                    <a:pt x="1334" y="0"/>
                    <a:pt x="1290" y="3"/>
                    <a:pt x="1245" y="9"/>
                  </a:cubicBezTo>
                  <a:cubicBezTo>
                    <a:pt x="1148" y="28"/>
                    <a:pt x="1050" y="47"/>
                    <a:pt x="953" y="86"/>
                  </a:cubicBezTo>
                  <a:cubicBezTo>
                    <a:pt x="875" y="106"/>
                    <a:pt x="778" y="164"/>
                    <a:pt x="700" y="203"/>
                  </a:cubicBezTo>
                  <a:cubicBezTo>
                    <a:pt x="584" y="261"/>
                    <a:pt x="486" y="339"/>
                    <a:pt x="409" y="436"/>
                  </a:cubicBezTo>
                  <a:cubicBezTo>
                    <a:pt x="389" y="456"/>
                    <a:pt x="370" y="475"/>
                    <a:pt x="350" y="514"/>
                  </a:cubicBezTo>
                  <a:cubicBezTo>
                    <a:pt x="292" y="573"/>
                    <a:pt x="234" y="650"/>
                    <a:pt x="195" y="728"/>
                  </a:cubicBezTo>
                  <a:cubicBezTo>
                    <a:pt x="39" y="1020"/>
                    <a:pt x="0" y="1351"/>
                    <a:pt x="117" y="1662"/>
                  </a:cubicBezTo>
                  <a:cubicBezTo>
                    <a:pt x="175" y="1856"/>
                    <a:pt x="311" y="2012"/>
                    <a:pt x="506" y="2109"/>
                  </a:cubicBezTo>
                  <a:cubicBezTo>
                    <a:pt x="603" y="2167"/>
                    <a:pt x="700" y="2187"/>
                    <a:pt x="798" y="2187"/>
                  </a:cubicBezTo>
                  <a:cubicBezTo>
                    <a:pt x="846" y="2195"/>
                    <a:pt x="891" y="2200"/>
                    <a:pt x="935" y="2200"/>
                  </a:cubicBezTo>
                  <a:cubicBezTo>
                    <a:pt x="998" y="2200"/>
                    <a:pt x="1060" y="2190"/>
                    <a:pt x="1128" y="2167"/>
                  </a:cubicBezTo>
                  <a:cubicBezTo>
                    <a:pt x="1187" y="2148"/>
                    <a:pt x="1245" y="2109"/>
                    <a:pt x="1303" y="2070"/>
                  </a:cubicBezTo>
                  <a:cubicBezTo>
                    <a:pt x="1340" y="2074"/>
                    <a:pt x="1377" y="2075"/>
                    <a:pt x="1413" y="2075"/>
                  </a:cubicBezTo>
                  <a:cubicBezTo>
                    <a:pt x="1590" y="2075"/>
                    <a:pt x="1765" y="2037"/>
                    <a:pt x="1926" y="1973"/>
                  </a:cubicBezTo>
                  <a:cubicBezTo>
                    <a:pt x="2003" y="1934"/>
                    <a:pt x="2120" y="1876"/>
                    <a:pt x="2198" y="1817"/>
                  </a:cubicBezTo>
                  <a:cubicBezTo>
                    <a:pt x="2276" y="1778"/>
                    <a:pt x="2354" y="1701"/>
                    <a:pt x="2431" y="1642"/>
                  </a:cubicBezTo>
                  <a:cubicBezTo>
                    <a:pt x="2529" y="1545"/>
                    <a:pt x="2626" y="1409"/>
                    <a:pt x="2684" y="1292"/>
                  </a:cubicBezTo>
                  <a:cubicBezTo>
                    <a:pt x="2762" y="1156"/>
                    <a:pt x="2781" y="1020"/>
                    <a:pt x="2781" y="884"/>
                  </a:cubicBezTo>
                  <a:cubicBezTo>
                    <a:pt x="2781" y="767"/>
                    <a:pt x="2743" y="670"/>
                    <a:pt x="2704" y="573"/>
                  </a:cubicBezTo>
                  <a:cubicBezTo>
                    <a:pt x="2665" y="475"/>
                    <a:pt x="2606" y="398"/>
                    <a:pt x="2509" y="320"/>
                  </a:cubicBezTo>
                  <a:cubicBezTo>
                    <a:pt x="2412" y="242"/>
                    <a:pt x="2295" y="164"/>
                    <a:pt x="2159" y="145"/>
                  </a:cubicBezTo>
                  <a:cubicBezTo>
                    <a:pt x="2003" y="86"/>
                    <a:pt x="1848" y="47"/>
                    <a:pt x="1692" y="28"/>
                  </a:cubicBezTo>
                  <a:cubicBezTo>
                    <a:pt x="1582" y="14"/>
                    <a:pt x="1482" y="0"/>
                    <a:pt x="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627" name="Google Shape;2627;p65"/>
          <p:cNvSpPr/>
          <p:nvPr/>
        </p:nvSpPr>
        <p:spPr>
          <a:xfrm rot="8560418">
            <a:off x="-668545" y="-1492051"/>
            <a:ext cx="2074126" cy="2440744"/>
          </a:xfrm>
          <a:custGeom>
            <a:avLst/>
            <a:gdLst/>
            <a:ahLst/>
            <a:cxnLst/>
            <a:rect l="l" t="t" r="r" b="b"/>
            <a:pathLst>
              <a:path w="103277" h="121532" extrusionOk="0">
                <a:moveTo>
                  <a:pt x="76884" y="25276"/>
                </a:moveTo>
                <a:cubicBezTo>
                  <a:pt x="77137" y="25276"/>
                  <a:pt x="77409" y="25276"/>
                  <a:pt x="77682" y="25296"/>
                </a:cubicBezTo>
                <a:cubicBezTo>
                  <a:pt x="82952" y="25588"/>
                  <a:pt x="88729" y="28836"/>
                  <a:pt x="92346" y="33387"/>
                </a:cubicBezTo>
                <a:cubicBezTo>
                  <a:pt x="91491" y="34106"/>
                  <a:pt x="90577" y="34787"/>
                  <a:pt x="89604" y="35468"/>
                </a:cubicBezTo>
                <a:cubicBezTo>
                  <a:pt x="84314" y="39241"/>
                  <a:pt x="79549" y="41167"/>
                  <a:pt x="75056" y="41361"/>
                </a:cubicBezTo>
                <a:cubicBezTo>
                  <a:pt x="74663" y="41410"/>
                  <a:pt x="74275" y="41433"/>
                  <a:pt x="73892" y="41433"/>
                </a:cubicBezTo>
                <a:cubicBezTo>
                  <a:pt x="71054" y="41433"/>
                  <a:pt x="68550" y="40123"/>
                  <a:pt x="67179" y="37860"/>
                </a:cubicBezTo>
                <a:cubicBezTo>
                  <a:pt x="65662" y="35390"/>
                  <a:pt x="65856" y="32317"/>
                  <a:pt x="67665" y="29653"/>
                </a:cubicBezTo>
                <a:cubicBezTo>
                  <a:pt x="69980" y="26774"/>
                  <a:pt x="73150" y="25276"/>
                  <a:pt x="76884" y="25276"/>
                </a:cubicBezTo>
                <a:close/>
                <a:moveTo>
                  <a:pt x="71764" y="319"/>
                </a:moveTo>
                <a:cubicBezTo>
                  <a:pt x="73859" y="319"/>
                  <a:pt x="75944" y="649"/>
                  <a:pt x="77993" y="1315"/>
                </a:cubicBezTo>
                <a:lnTo>
                  <a:pt x="78012" y="1334"/>
                </a:lnTo>
                <a:lnTo>
                  <a:pt x="78051" y="1334"/>
                </a:lnTo>
                <a:cubicBezTo>
                  <a:pt x="78558" y="1315"/>
                  <a:pt x="79059" y="1306"/>
                  <a:pt x="79555" y="1306"/>
                </a:cubicBezTo>
                <a:cubicBezTo>
                  <a:pt x="90282" y="1306"/>
                  <a:pt x="98331" y="5696"/>
                  <a:pt x="100729" y="12965"/>
                </a:cubicBezTo>
                <a:cubicBezTo>
                  <a:pt x="102927" y="19597"/>
                  <a:pt x="99815" y="27124"/>
                  <a:pt x="92599" y="33192"/>
                </a:cubicBezTo>
                <a:cubicBezTo>
                  <a:pt x="88943" y="28563"/>
                  <a:pt x="83069" y="25276"/>
                  <a:pt x="77701" y="24965"/>
                </a:cubicBezTo>
                <a:cubicBezTo>
                  <a:pt x="77427" y="24950"/>
                  <a:pt x="77157" y="24942"/>
                  <a:pt x="76888" y="24942"/>
                </a:cubicBezTo>
                <a:cubicBezTo>
                  <a:pt x="73058" y="24942"/>
                  <a:pt x="69792" y="26495"/>
                  <a:pt x="67393" y="29458"/>
                </a:cubicBezTo>
                <a:cubicBezTo>
                  <a:pt x="65506" y="32239"/>
                  <a:pt x="65331" y="35448"/>
                  <a:pt x="66907" y="38035"/>
                </a:cubicBezTo>
                <a:cubicBezTo>
                  <a:pt x="68335" y="40394"/>
                  <a:pt x="70968" y="41762"/>
                  <a:pt x="73914" y="41762"/>
                </a:cubicBezTo>
                <a:cubicBezTo>
                  <a:pt x="74297" y="41762"/>
                  <a:pt x="74684" y="41739"/>
                  <a:pt x="75075" y="41692"/>
                </a:cubicBezTo>
                <a:cubicBezTo>
                  <a:pt x="79627" y="41478"/>
                  <a:pt x="84450" y="39533"/>
                  <a:pt x="89779" y="35721"/>
                </a:cubicBezTo>
                <a:cubicBezTo>
                  <a:pt x="90752" y="35059"/>
                  <a:pt x="91685" y="34359"/>
                  <a:pt x="92541" y="33659"/>
                </a:cubicBezTo>
                <a:cubicBezTo>
                  <a:pt x="92891" y="34087"/>
                  <a:pt x="93202" y="34534"/>
                  <a:pt x="93494" y="35001"/>
                </a:cubicBezTo>
                <a:cubicBezTo>
                  <a:pt x="97637" y="40350"/>
                  <a:pt x="99193" y="47001"/>
                  <a:pt x="97889" y="53711"/>
                </a:cubicBezTo>
                <a:cubicBezTo>
                  <a:pt x="96431" y="61141"/>
                  <a:pt x="91530" y="67929"/>
                  <a:pt x="84761" y="71838"/>
                </a:cubicBezTo>
                <a:cubicBezTo>
                  <a:pt x="78537" y="75923"/>
                  <a:pt x="71302" y="78334"/>
                  <a:pt x="64300" y="80688"/>
                </a:cubicBezTo>
                <a:cubicBezTo>
                  <a:pt x="56365" y="83333"/>
                  <a:pt x="48157" y="86095"/>
                  <a:pt x="41350" y="91249"/>
                </a:cubicBezTo>
                <a:cubicBezTo>
                  <a:pt x="37207" y="93913"/>
                  <a:pt x="33259" y="98853"/>
                  <a:pt x="29078" y="104105"/>
                </a:cubicBezTo>
                <a:cubicBezTo>
                  <a:pt x="22346" y="112523"/>
                  <a:pt x="15424" y="121196"/>
                  <a:pt x="7006" y="121196"/>
                </a:cubicBezTo>
                <a:cubicBezTo>
                  <a:pt x="6108" y="121196"/>
                  <a:pt x="5193" y="121097"/>
                  <a:pt x="4260" y="120889"/>
                </a:cubicBezTo>
                <a:cubicBezTo>
                  <a:pt x="2802" y="120189"/>
                  <a:pt x="1712" y="118886"/>
                  <a:pt x="1129" y="117136"/>
                </a:cubicBezTo>
                <a:cubicBezTo>
                  <a:pt x="351" y="114821"/>
                  <a:pt x="565" y="112001"/>
                  <a:pt x="1693" y="109764"/>
                </a:cubicBezTo>
                <a:cubicBezTo>
                  <a:pt x="3560" y="106069"/>
                  <a:pt x="7100" y="103580"/>
                  <a:pt x="10523" y="101168"/>
                </a:cubicBezTo>
                <a:lnTo>
                  <a:pt x="10912" y="100896"/>
                </a:lnTo>
                <a:cubicBezTo>
                  <a:pt x="30653" y="87262"/>
                  <a:pt x="41039" y="73005"/>
                  <a:pt x="42712" y="57348"/>
                </a:cubicBezTo>
                <a:cubicBezTo>
                  <a:pt x="43159" y="53031"/>
                  <a:pt x="42867" y="48616"/>
                  <a:pt x="42576" y="44356"/>
                </a:cubicBezTo>
                <a:cubicBezTo>
                  <a:pt x="42284" y="39922"/>
                  <a:pt x="41973" y="35351"/>
                  <a:pt x="42498" y="30897"/>
                </a:cubicBezTo>
                <a:cubicBezTo>
                  <a:pt x="43665" y="20803"/>
                  <a:pt x="50530" y="9853"/>
                  <a:pt x="59205" y="4291"/>
                </a:cubicBezTo>
                <a:cubicBezTo>
                  <a:pt x="63296" y="1654"/>
                  <a:pt x="67551" y="319"/>
                  <a:pt x="71764" y="319"/>
                </a:cubicBezTo>
                <a:close/>
                <a:moveTo>
                  <a:pt x="71754" y="0"/>
                </a:moveTo>
                <a:cubicBezTo>
                  <a:pt x="67481" y="0"/>
                  <a:pt x="63164" y="1353"/>
                  <a:pt x="59030" y="4018"/>
                </a:cubicBezTo>
                <a:cubicBezTo>
                  <a:pt x="50277" y="9639"/>
                  <a:pt x="43353" y="20667"/>
                  <a:pt x="42187" y="30858"/>
                </a:cubicBezTo>
                <a:cubicBezTo>
                  <a:pt x="41642" y="35332"/>
                  <a:pt x="41953" y="39941"/>
                  <a:pt x="42245" y="44376"/>
                </a:cubicBezTo>
                <a:cubicBezTo>
                  <a:pt x="42537" y="48616"/>
                  <a:pt x="42828" y="53011"/>
                  <a:pt x="42381" y="57310"/>
                </a:cubicBezTo>
                <a:cubicBezTo>
                  <a:pt x="40728" y="72869"/>
                  <a:pt x="30381" y="87048"/>
                  <a:pt x="10717" y="100643"/>
                </a:cubicBezTo>
                <a:lnTo>
                  <a:pt x="10328" y="100915"/>
                </a:lnTo>
                <a:cubicBezTo>
                  <a:pt x="6886" y="103346"/>
                  <a:pt x="3307" y="105855"/>
                  <a:pt x="1401" y="109609"/>
                </a:cubicBezTo>
                <a:cubicBezTo>
                  <a:pt x="234" y="111923"/>
                  <a:pt x="1" y="114860"/>
                  <a:pt x="818" y="117252"/>
                </a:cubicBezTo>
                <a:cubicBezTo>
                  <a:pt x="1440" y="119081"/>
                  <a:pt x="2588" y="120442"/>
                  <a:pt x="4144" y="121201"/>
                </a:cubicBezTo>
                <a:lnTo>
                  <a:pt x="4182" y="121201"/>
                </a:lnTo>
                <a:cubicBezTo>
                  <a:pt x="5135" y="121415"/>
                  <a:pt x="6089" y="121531"/>
                  <a:pt x="7003" y="121531"/>
                </a:cubicBezTo>
                <a:cubicBezTo>
                  <a:pt x="15580" y="121531"/>
                  <a:pt x="22562" y="112779"/>
                  <a:pt x="29330" y="104299"/>
                </a:cubicBezTo>
                <a:cubicBezTo>
                  <a:pt x="33493" y="99087"/>
                  <a:pt x="37421" y="94166"/>
                  <a:pt x="41545" y="91521"/>
                </a:cubicBezTo>
                <a:cubicBezTo>
                  <a:pt x="48313" y="86386"/>
                  <a:pt x="56482" y="83644"/>
                  <a:pt x="64398" y="80999"/>
                </a:cubicBezTo>
                <a:cubicBezTo>
                  <a:pt x="71419" y="78645"/>
                  <a:pt x="78674" y="76214"/>
                  <a:pt x="84936" y="72130"/>
                </a:cubicBezTo>
                <a:cubicBezTo>
                  <a:pt x="91763" y="68162"/>
                  <a:pt x="96723" y="61297"/>
                  <a:pt x="98201" y="53770"/>
                </a:cubicBezTo>
                <a:cubicBezTo>
                  <a:pt x="99523" y="46982"/>
                  <a:pt x="97948" y="40233"/>
                  <a:pt x="93766" y="34807"/>
                </a:cubicBezTo>
                <a:cubicBezTo>
                  <a:pt x="93455" y="34340"/>
                  <a:pt x="93144" y="33893"/>
                  <a:pt x="92794" y="33445"/>
                </a:cubicBezTo>
                <a:cubicBezTo>
                  <a:pt x="100126" y="27280"/>
                  <a:pt x="103277" y="19636"/>
                  <a:pt x="101040" y="12868"/>
                </a:cubicBezTo>
                <a:cubicBezTo>
                  <a:pt x="98603" y="5462"/>
                  <a:pt x="90433" y="976"/>
                  <a:pt x="79546" y="976"/>
                </a:cubicBezTo>
                <a:cubicBezTo>
                  <a:pt x="79053" y="976"/>
                  <a:pt x="78555" y="985"/>
                  <a:pt x="78051" y="1004"/>
                </a:cubicBezTo>
                <a:cubicBezTo>
                  <a:pt x="75981" y="333"/>
                  <a:pt x="73873" y="0"/>
                  <a:pt x="7175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2628" name="Google Shape;2628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">
            <a:off x="3960315" y="1490830"/>
            <a:ext cx="1223375" cy="209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9" name="Google Shape;2629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3374" y="2845412"/>
            <a:ext cx="1891625" cy="11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ushroom Picking Tour for Social Media by Slidesgo">
  <a:themeElements>
    <a:clrScheme name="Simple Light">
      <a:dk1>
        <a:srgbClr val="000000"/>
      </a:dk1>
      <a:lt1>
        <a:srgbClr val="FFFFFF"/>
      </a:lt1>
      <a:dk2>
        <a:srgbClr val="6D2500"/>
      </a:dk2>
      <a:lt2>
        <a:srgbClr val="E85B14"/>
      </a:lt2>
      <a:accent1>
        <a:srgbClr val="B3260B"/>
      </a:accent1>
      <a:accent2>
        <a:srgbClr val="E18537"/>
      </a:accent2>
      <a:accent3>
        <a:srgbClr val="F6F0E4"/>
      </a:accent3>
      <a:accent4>
        <a:srgbClr val="E4D89D"/>
      </a:accent4>
      <a:accent5>
        <a:srgbClr val="769218"/>
      </a:accent5>
      <a:accent6>
        <a:srgbClr val="5C6F2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(16:9)</PresentationFormat>
  <Paragraphs>124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Anaheim</vt:lpstr>
      <vt:lpstr>Arial</vt:lpstr>
      <vt:lpstr>B Nazanin</vt:lpstr>
      <vt:lpstr>Bebas Neue</vt:lpstr>
      <vt:lpstr>Caveat</vt:lpstr>
      <vt:lpstr>Nunito Light</vt:lpstr>
      <vt:lpstr>Roboto</vt:lpstr>
      <vt:lpstr>Mushroom Picking Tour for Social Media by Slidesgo</vt:lpstr>
      <vt:lpstr>تم : قارچ درختی</vt:lpstr>
      <vt:lpstr>فهرست مطالب</vt:lpstr>
      <vt:lpstr>تاریخ ما</vt:lpstr>
      <vt:lpstr>چه چیزی ما را متمایز می کند؟</vt:lpstr>
      <vt:lpstr>تجزیه و تحلیل رقابت</vt:lpstr>
      <vt:lpstr>قرار است چه محتوایی تولید کنیم؟</vt:lpstr>
      <vt:lpstr>قرار است از چه پلتفرم هایی استفاده کنیم؟</vt:lpstr>
      <vt:lpstr>نمای کلی (KPI)گزینه 1 </vt:lpstr>
      <vt:lpstr>تیم 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2024-02-08T22:30:39Z</dcterms:modified>
</cp:coreProperties>
</file>