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78" r:id="rId1"/>
  </p:sldMasterIdLst>
  <p:notesMasterIdLst>
    <p:notesMasterId r:id="rId10"/>
  </p:notesMasterIdLst>
  <p:sldIdLst>
    <p:sldId id="256" r:id="rId2"/>
    <p:sldId id="263" r:id="rId3"/>
    <p:sldId id="264" r:id="rId4"/>
    <p:sldId id="265" r:id="rId5"/>
    <p:sldId id="267" r:id="rId6"/>
    <p:sldId id="270" r:id="rId7"/>
    <p:sldId id="275" r:id="rId8"/>
    <p:sldId id="290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273132-A873-4053-AB9F-7BDB066F4832}">
  <a:tblStyle styleId="{05273132-A873-4053-AB9F-7BDB066F48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56" autoAdjust="0"/>
  </p:normalViewPr>
  <p:slideViewPr>
    <p:cSldViewPr snapToGrid="0">
      <p:cViewPr varScale="1">
        <p:scale>
          <a:sx n="87" d="100"/>
          <a:sy n="87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0affba4f1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0affba4f1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0e7e7f06c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0e7e7f06c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0f09f5e96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0f09f5e968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0e7e7f06c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10e7e7f06c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0d8afcea29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0d8afcea29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10c8f25c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10c8f25c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e9613275b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10e9613275b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1c2fa8957f1_0_22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1c2fa8957f1_0_22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84625" y="983774"/>
            <a:ext cx="5636400" cy="2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84623" y="3721725"/>
            <a:ext cx="56364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342" y="3828269"/>
            <a:ext cx="1234311" cy="1426813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13570" y="3370279"/>
            <a:ext cx="1451751" cy="194889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9">
            <a:off x="-493981" y="-152403"/>
            <a:ext cx="2198313" cy="142681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254631" y="-152400"/>
            <a:ext cx="1213042" cy="142680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4240" y="3859369"/>
            <a:ext cx="2254087" cy="142680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9" name="Google Shape;19;p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 flipH="1">
            <a:off x="8067318" y="3762899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8332683" y="1199493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1676726" y="319674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617831" y="302892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 flipH="1">
            <a:off x="1267573" y="3723755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6941876" y="360237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274739" y="161032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1092497" y="962726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 flipH="1">
            <a:off x="98293" y="2922185"/>
            <a:ext cx="383426" cy="38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49989" y="374862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8598005" y="3447325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8807899" y="1199500"/>
            <a:ext cx="319900" cy="2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1606143" y="4087975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902068" y="3614100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8763193" y="3762900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851025" y="962725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481425" y="1199500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949239" y="1051399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 flipH="1">
            <a:off x="7485600" y="-275412"/>
            <a:ext cx="1204598" cy="131622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8" name="Google Shape;38;p2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 flipH="1">
            <a:off x="8128623" y="3171855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8870668" y="2910775"/>
            <a:ext cx="174951" cy="1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96" name="Google Shape;96;p6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6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6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318" name="Google Shape;318;p16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6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0" name="Google Shape;320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21" name="Google Shape;32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7946" y="3972394"/>
            <a:ext cx="1355799" cy="148174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22" name="Google Shape;3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9" y="4020241"/>
            <a:ext cx="2283075" cy="148130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23" name="Google Shape;3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852" y="4455961"/>
            <a:ext cx="987247" cy="1218832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4" name="Google Shape;3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13" y="4263295"/>
            <a:ext cx="989401" cy="1103938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5" name="Google Shape;3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908" y="4170037"/>
            <a:ext cx="1121501" cy="142638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326" name="Google Shape;326;p1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 flipH="1">
            <a:off x="8067318" y="3762899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6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7107558" y="4300080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4167176" y="3704374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1495469" y="414117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 flipH="1">
            <a:off x="98298" y="3810255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3155677" y="4323299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3600847" y="3841151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 flipH="1">
            <a:off x="1368468" y="4569347"/>
            <a:ext cx="383426" cy="38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302" y="309162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8807055" y="3746000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8550349" y="3209275"/>
            <a:ext cx="319900" cy="2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1159855" y="3802688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794493" y="3992375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2762443" y="4323300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5504687" y="4229838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729075" y="3929813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6"/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 flipH="1">
            <a:off x="5621261" y="4456755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6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 flipH="1">
            <a:off x="8807043" y="2425000"/>
            <a:ext cx="174951" cy="1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 txBox="1">
            <a:spLocks noGrp="1"/>
          </p:cNvSpPr>
          <p:nvPr>
            <p:ph type="title"/>
          </p:nvPr>
        </p:nvSpPr>
        <p:spPr>
          <a:xfrm>
            <a:off x="1208200" y="2123224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>
            <a:off x="1208209" y="1537550"/>
            <a:ext cx="20280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title" idx="2"/>
          </p:nvPr>
        </p:nvSpPr>
        <p:spPr>
          <a:xfrm>
            <a:off x="3555575" y="2125499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3"/>
          </p:nvPr>
        </p:nvSpPr>
        <p:spPr>
          <a:xfrm>
            <a:off x="3555584" y="1539800"/>
            <a:ext cx="20280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 idx="4"/>
          </p:nvPr>
        </p:nvSpPr>
        <p:spPr>
          <a:xfrm>
            <a:off x="5907800" y="2125478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5"/>
          </p:nvPr>
        </p:nvSpPr>
        <p:spPr>
          <a:xfrm>
            <a:off x="5907809" y="1539800"/>
            <a:ext cx="2028000" cy="63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7" name="Google Shape;427;p22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428" name="Google Shape;428;p22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22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0" name="Google Shape;430;p22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"/>
          <p:cNvSpPr txBox="1">
            <a:spLocks noGrp="1"/>
          </p:cNvSpPr>
          <p:nvPr>
            <p:ph type="title"/>
          </p:nvPr>
        </p:nvSpPr>
        <p:spPr>
          <a:xfrm>
            <a:off x="1682250" y="1553444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1"/>
          </p:nvPr>
        </p:nvSpPr>
        <p:spPr>
          <a:xfrm>
            <a:off x="1682250" y="1968654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title" idx="2"/>
          </p:nvPr>
        </p:nvSpPr>
        <p:spPr>
          <a:xfrm>
            <a:off x="4978650" y="1553444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subTitle" idx="3"/>
          </p:nvPr>
        </p:nvSpPr>
        <p:spPr>
          <a:xfrm>
            <a:off x="4978649" y="1968654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title" idx="4"/>
          </p:nvPr>
        </p:nvSpPr>
        <p:spPr>
          <a:xfrm>
            <a:off x="1682250" y="2986850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7" name="Google Shape;437;p23"/>
          <p:cNvSpPr txBox="1">
            <a:spLocks noGrp="1"/>
          </p:cNvSpPr>
          <p:nvPr>
            <p:ph type="subTitle" idx="5"/>
          </p:nvPr>
        </p:nvSpPr>
        <p:spPr>
          <a:xfrm>
            <a:off x="1682250" y="3402052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title" idx="6"/>
          </p:nvPr>
        </p:nvSpPr>
        <p:spPr>
          <a:xfrm>
            <a:off x="4978650" y="2986850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9" name="Google Shape;439;p23"/>
          <p:cNvSpPr txBox="1">
            <a:spLocks noGrp="1"/>
          </p:cNvSpPr>
          <p:nvPr>
            <p:ph type="subTitle" idx="7"/>
          </p:nvPr>
        </p:nvSpPr>
        <p:spPr>
          <a:xfrm>
            <a:off x="4978648" y="3402052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23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441" name="Google Shape;441;p23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23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3" name="Google Shape;443;p23"/>
          <p:cNvSpPr txBox="1">
            <a:spLocks noGrp="1"/>
          </p:cNvSpPr>
          <p:nvPr>
            <p:ph type="title" idx="8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44" name="Google Shape;44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97609">
            <a:off x="8258155" y="4099337"/>
            <a:ext cx="992250" cy="1349988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5" name="Google Shape;4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485">
            <a:off x="7966759" y="3977708"/>
            <a:ext cx="908142" cy="1438647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6" name="Google Shape;446;p23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 rot="10800000">
            <a:off x="7478956" y="4533018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10800000">
            <a:off x="8562569" y="3571796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3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rot="10800000">
            <a:off x="7852040" y="3857445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3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10800000">
            <a:off x="8003618" y="4830658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565045" y="-347225"/>
            <a:ext cx="1684925" cy="141443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451" name="Google Shape;45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526979" y="-439757"/>
            <a:ext cx="864018" cy="125907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2" name="Google Shape;452;p23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 rot="10800000" flipH="1">
            <a:off x="473584" y="1269116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" y="1013057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3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10800000" flipH="1">
            <a:off x="7110794" y="4568518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3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10800000" flipH="1">
            <a:off x="189933" y="1602956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3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rot="10800000" flipH="1">
            <a:off x="201454" y="2079044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3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10800000" flipH="1">
            <a:off x="526983" y="1013056"/>
            <a:ext cx="174951" cy="1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"/>
          <p:cNvSpPr txBox="1">
            <a:spLocks noGrp="1"/>
          </p:cNvSpPr>
          <p:nvPr>
            <p:ph type="title"/>
          </p:nvPr>
        </p:nvSpPr>
        <p:spPr>
          <a:xfrm>
            <a:off x="921975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0" name="Google Shape;460;p24"/>
          <p:cNvSpPr txBox="1">
            <a:spLocks noGrp="1"/>
          </p:cNvSpPr>
          <p:nvPr>
            <p:ph type="subTitle" idx="1"/>
          </p:nvPr>
        </p:nvSpPr>
        <p:spPr>
          <a:xfrm>
            <a:off x="921975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4"/>
          <p:cNvSpPr txBox="1">
            <a:spLocks noGrp="1"/>
          </p:cNvSpPr>
          <p:nvPr>
            <p:ph type="title" idx="2"/>
          </p:nvPr>
        </p:nvSpPr>
        <p:spPr>
          <a:xfrm>
            <a:off x="3479694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2" name="Google Shape;462;p24"/>
          <p:cNvSpPr txBox="1">
            <a:spLocks noGrp="1"/>
          </p:cNvSpPr>
          <p:nvPr>
            <p:ph type="subTitle" idx="3"/>
          </p:nvPr>
        </p:nvSpPr>
        <p:spPr>
          <a:xfrm>
            <a:off x="3479694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4"/>
          <p:cNvSpPr txBox="1">
            <a:spLocks noGrp="1"/>
          </p:cNvSpPr>
          <p:nvPr>
            <p:ph type="title" idx="4"/>
          </p:nvPr>
        </p:nvSpPr>
        <p:spPr>
          <a:xfrm>
            <a:off x="921975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24"/>
          <p:cNvSpPr txBox="1">
            <a:spLocks noGrp="1"/>
          </p:cNvSpPr>
          <p:nvPr>
            <p:ph type="subTitle" idx="5"/>
          </p:nvPr>
        </p:nvSpPr>
        <p:spPr>
          <a:xfrm>
            <a:off x="921975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4"/>
          <p:cNvSpPr txBox="1">
            <a:spLocks noGrp="1"/>
          </p:cNvSpPr>
          <p:nvPr>
            <p:ph type="title" idx="6"/>
          </p:nvPr>
        </p:nvSpPr>
        <p:spPr>
          <a:xfrm>
            <a:off x="3479694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7"/>
          </p:nvPr>
        </p:nvSpPr>
        <p:spPr>
          <a:xfrm>
            <a:off x="3479694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title" idx="8"/>
          </p:nvPr>
        </p:nvSpPr>
        <p:spPr>
          <a:xfrm>
            <a:off x="6037420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9"/>
          </p:nvPr>
        </p:nvSpPr>
        <p:spPr>
          <a:xfrm>
            <a:off x="6037420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4"/>
          <p:cNvSpPr txBox="1">
            <a:spLocks noGrp="1"/>
          </p:cNvSpPr>
          <p:nvPr>
            <p:ph type="title" idx="13"/>
          </p:nvPr>
        </p:nvSpPr>
        <p:spPr>
          <a:xfrm>
            <a:off x="6037420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24"/>
          <p:cNvSpPr txBox="1">
            <a:spLocks noGrp="1"/>
          </p:cNvSpPr>
          <p:nvPr>
            <p:ph type="subTitle" idx="14"/>
          </p:nvPr>
        </p:nvSpPr>
        <p:spPr>
          <a:xfrm>
            <a:off x="6037420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D9D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24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472" name="Google Shape;472;p24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24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74" name="Google Shape;474;p24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75" name="Google Shape;47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35800" y="3759928"/>
            <a:ext cx="1355792" cy="156737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476" name="Google Shape;4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787088" y="-246597"/>
            <a:ext cx="1626167" cy="156737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477" name="Google Shape;4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4246395"/>
            <a:ext cx="989401" cy="1103938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8" name="Google Shape;478;p24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8128620" y="1292918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flipH="1">
            <a:off x="389231" y="3674224"/>
            <a:ext cx="383435" cy="3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4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flipH="1">
            <a:off x="732736" y="4535280"/>
            <a:ext cx="513637" cy="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4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7327376" y="44512"/>
            <a:ext cx="483037" cy="4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4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 flipH="1">
            <a:off x="79243" y="3116260"/>
            <a:ext cx="383426" cy="38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8798199" y="1319950"/>
            <a:ext cx="319900" cy="2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flipH="1">
            <a:off x="1520418" y="4673713"/>
            <a:ext cx="302202" cy="25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 flipH="1">
            <a:off x="627618" y="4193425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8757775" y="1857125"/>
            <a:ext cx="174951" cy="1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4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7810414" y="799649"/>
            <a:ext cx="383435" cy="32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8428905" y="842765"/>
            <a:ext cx="864018" cy="125907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45" name="Google Shape;545;p27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546" name="Google Shape;546;p27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27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48" name="Google Shape;5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591523">
            <a:off x="8090484" y="-183695"/>
            <a:ext cx="1451750" cy="1437398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49" name="Google Shape;5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100" y="4186328"/>
            <a:ext cx="1626167" cy="156737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50" name="Google Shape;55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174821" y="-391504"/>
            <a:ext cx="2254075" cy="142664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51" name="Google Shape;55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29154" y="3079699"/>
            <a:ext cx="1269575" cy="149363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52" name="Google Shape;55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70003" y="3849312"/>
            <a:ext cx="1065824" cy="1108808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53" name="Google Shape;55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7760308" y="-391376"/>
            <a:ext cx="1121501" cy="142638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54" name="Google Shape;55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80254" y="4255104"/>
            <a:ext cx="1404775" cy="1429824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8"/>
          <p:cNvGrpSpPr/>
          <p:nvPr/>
        </p:nvGrpSpPr>
        <p:grpSpPr>
          <a:xfrm>
            <a:off x="-80250" y="154675"/>
            <a:ext cx="9304500" cy="4803450"/>
            <a:chOff x="-80250" y="154675"/>
            <a:chExt cx="9304500" cy="4803450"/>
          </a:xfrm>
        </p:grpSpPr>
        <p:cxnSp>
          <p:nvCxnSpPr>
            <p:cNvPr id="557" name="Google Shape;557;p28"/>
            <p:cNvCxnSpPr/>
            <p:nvPr/>
          </p:nvCxnSpPr>
          <p:spPr>
            <a:xfrm>
              <a:off x="-80250" y="4958125"/>
              <a:ext cx="930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28"/>
            <p:cNvCxnSpPr/>
            <p:nvPr/>
          </p:nvCxnSpPr>
          <p:spPr>
            <a:xfrm>
              <a:off x="-11100" y="154675"/>
              <a:ext cx="9166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59" name="Google Shape;55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9071" y="3901289"/>
            <a:ext cx="1684925" cy="141443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0" name="Google Shape;5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779" y="154676"/>
            <a:ext cx="1451750" cy="194868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1" name="Google Shape;5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8896" y="3696453"/>
            <a:ext cx="1065825" cy="156737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2" name="Google Shape;5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5492" y="4072028"/>
            <a:ext cx="1248034" cy="1567376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3" name="Google Shape;56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0171" y="4108601"/>
            <a:ext cx="1520375" cy="149423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4" name="Google Shape;56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34508">
            <a:off x="1051859" y="-533355"/>
            <a:ext cx="1355799" cy="1481743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565" name="Google Shape;56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-426441" y="-304534"/>
            <a:ext cx="2283075" cy="1481300"/>
          </a:xfrm>
          <a:prstGeom prst="rect">
            <a:avLst/>
          </a:prstGeom>
          <a:noFill/>
          <a:ln>
            <a:noFill/>
          </a:ln>
          <a:effectLst>
            <a:outerShdw blurRad="171450" dist="66675" dir="5400000" algn="bl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098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la Respira"/>
              <a:buNone/>
              <a:defRPr sz="35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ncert One"/>
              <a:buNone/>
              <a:defRPr sz="3500">
                <a:solidFill>
                  <a:schemeClr val="dk2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217275"/>
            <a:ext cx="77139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2" r:id="rId3"/>
    <p:sldLayoutId id="2147483668" r:id="rId4"/>
    <p:sldLayoutId id="2147483669" r:id="rId5"/>
    <p:sldLayoutId id="2147483670" r:id="rId6"/>
    <p:sldLayoutId id="2147483673" r:id="rId7"/>
    <p:sldLayoutId id="2147483674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3"/>
          <p:cNvSpPr txBox="1">
            <a:spLocks noGrp="1"/>
          </p:cNvSpPr>
          <p:nvPr>
            <p:ph type="ctrTitle"/>
          </p:nvPr>
        </p:nvSpPr>
        <p:spPr>
          <a:xfrm>
            <a:off x="1784625" y="983774"/>
            <a:ext cx="5636400" cy="2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800" dirty="0">
                <a:solidFill>
                  <a:schemeClr val="dk2"/>
                </a:solidFill>
                <a:cs typeface="B Nazanin" panose="00000700000000000000" pitchFamily="2" charset="-78"/>
              </a:rPr>
              <a:t>تم : </a:t>
            </a:r>
            <a:r>
              <a:rPr lang="fa-IR" sz="4800" dirty="0">
                <a:solidFill>
                  <a:schemeClr val="dk1"/>
                </a:solidFill>
                <a:cs typeface="B Nazanin" panose="00000700000000000000" pitchFamily="2" charset="-78"/>
              </a:rPr>
              <a:t>قارچ سمی</a:t>
            </a:r>
            <a:endParaRPr sz="4800" dirty="0">
              <a:solidFill>
                <a:schemeClr val="dk1"/>
              </a:solidFill>
              <a:cs typeface="B Nazanin" panose="00000700000000000000" pitchFamily="2" charset="-78"/>
            </a:endParaRPr>
          </a:p>
        </p:txBody>
      </p:sp>
      <p:sp>
        <p:nvSpPr>
          <p:cNvPr id="589" name="Google Shape;589;p33"/>
          <p:cNvSpPr txBox="1">
            <a:spLocks noGrp="1"/>
          </p:cNvSpPr>
          <p:nvPr>
            <p:ph type="subTitle" idx="1"/>
          </p:nvPr>
        </p:nvSpPr>
        <p:spPr>
          <a:xfrm>
            <a:off x="1784623" y="3721725"/>
            <a:ext cx="56364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700000000000000" pitchFamily="2" charset="-78"/>
              </a:rPr>
              <a:t>قالب پاورپوینت قارچ شناسی</a:t>
            </a:r>
            <a:endParaRPr dirty="0">
              <a:cs typeface="B Nazanin" panose="00000700000000000000" pitchFamily="2" charset="-78"/>
            </a:endParaRPr>
          </a:p>
        </p:txBody>
      </p:sp>
      <p:pic>
        <p:nvPicPr>
          <p:cNvPr id="590" name="Google Shape;590;p3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383219" y="869280"/>
            <a:ext cx="513637" cy="513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33"/>
          <p:cNvGrpSpPr/>
          <p:nvPr/>
        </p:nvGrpSpPr>
        <p:grpSpPr>
          <a:xfrm>
            <a:off x="2791131" y="3378384"/>
            <a:ext cx="3623400" cy="358674"/>
            <a:chOff x="2791131" y="3378384"/>
            <a:chExt cx="3623400" cy="358674"/>
          </a:xfrm>
        </p:grpSpPr>
        <p:cxnSp>
          <p:nvCxnSpPr>
            <p:cNvPr id="592" name="Google Shape;592;p33"/>
            <p:cNvCxnSpPr/>
            <p:nvPr/>
          </p:nvCxnSpPr>
          <p:spPr>
            <a:xfrm>
              <a:off x="2791131" y="3547285"/>
              <a:ext cx="3623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93" name="Google Shape;593;p33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4392525" y="3378384"/>
              <a:ext cx="358951" cy="3586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0"/>
          <p:cNvSpPr txBox="1">
            <a:spLocks noGrp="1"/>
          </p:cNvSpPr>
          <p:nvPr>
            <p:ph type="subTitle" idx="1"/>
          </p:nvPr>
        </p:nvSpPr>
        <p:spPr>
          <a:xfrm>
            <a:off x="1682250" y="1968654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6" name="Google Shape;696;p40"/>
          <p:cNvSpPr txBox="1">
            <a:spLocks noGrp="1"/>
          </p:cNvSpPr>
          <p:nvPr>
            <p:ph type="subTitle" idx="3"/>
          </p:nvPr>
        </p:nvSpPr>
        <p:spPr>
          <a:xfrm>
            <a:off x="4978649" y="1968654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7" name="Google Shape;697;p40"/>
          <p:cNvSpPr txBox="1">
            <a:spLocks noGrp="1"/>
          </p:cNvSpPr>
          <p:nvPr>
            <p:ph type="subTitle" idx="7"/>
          </p:nvPr>
        </p:nvSpPr>
        <p:spPr>
          <a:xfrm>
            <a:off x="4978648" y="3402052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8" name="Google Shape;698;p40"/>
          <p:cNvSpPr txBox="1">
            <a:spLocks noGrp="1"/>
          </p:cNvSpPr>
          <p:nvPr>
            <p:ph type="title"/>
          </p:nvPr>
        </p:nvSpPr>
        <p:spPr>
          <a:xfrm>
            <a:off x="1682250" y="1553444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ترکیب بندی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9" name="Google Shape;699;p40"/>
          <p:cNvSpPr txBox="1">
            <a:spLocks noGrp="1"/>
          </p:cNvSpPr>
          <p:nvPr>
            <p:ph type="title" idx="2"/>
          </p:nvPr>
        </p:nvSpPr>
        <p:spPr>
          <a:xfrm>
            <a:off x="4978650" y="1553444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اثرات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0" name="Google Shape;700;p40"/>
          <p:cNvSpPr txBox="1">
            <a:spLocks noGrp="1"/>
          </p:cNvSpPr>
          <p:nvPr>
            <p:ph type="title" idx="4"/>
          </p:nvPr>
        </p:nvSpPr>
        <p:spPr>
          <a:xfrm>
            <a:off x="1682250" y="2986850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دوز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1" name="Google Shape;701;p40"/>
          <p:cNvSpPr txBox="1">
            <a:spLocks noGrp="1"/>
          </p:cNvSpPr>
          <p:nvPr>
            <p:ph type="title" idx="6"/>
          </p:nvPr>
        </p:nvSpPr>
        <p:spPr>
          <a:xfrm>
            <a:off x="4978650" y="2986850"/>
            <a:ext cx="248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پژوهش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2" name="Google Shape;702;p40"/>
          <p:cNvSpPr txBox="1">
            <a:spLocks noGrp="1"/>
          </p:cNvSpPr>
          <p:nvPr>
            <p:ph type="title" idx="8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ویژگی های موضوع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703" name="Google Shape;703;p40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314062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0"/>
          <p:cNvSpPr txBox="1">
            <a:spLocks noGrp="1"/>
          </p:cNvSpPr>
          <p:nvPr>
            <p:ph type="subTitle" idx="5"/>
          </p:nvPr>
        </p:nvSpPr>
        <p:spPr>
          <a:xfrm>
            <a:off x="1682250" y="3402052"/>
            <a:ext cx="24831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/>
          </p:nvPr>
        </p:nvSpPr>
        <p:spPr>
          <a:xfrm>
            <a:off x="1208200" y="2123224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خوراکی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0" name="Google Shape;710;p41"/>
          <p:cNvSpPr txBox="1">
            <a:spLocks noGrp="1"/>
          </p:cNvSpPr>
          <p:nvPr>
            <p:ph type="subTitle" idx="1"/>
          </p:nvPr>
        </p:nvSpPr>
        <p:spPr>
          <a:xfrm>
            <a:off x="1208209" y="1537550"/>
            <a:ext cx="20280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 idx="2"/>
          </p:nvPr>
        </p:nvSpPr>
        <p:spPr>
          <a:xfrm>
            <a:off x="3555575" y="2125499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سمی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2" name="Google Shape;712;p41"/>
          <p:cNvSpPr txBox="1">
            <a:spLocks noGrp="1"/>
          </p:cNvSpPr>
          <p:nvPr>
            <p:ph type="subTitle" idx="3"/>
          </p:nvPr>
        </p:nvSpPr>
        <p:spPr>
          <a:xfrm>
            <a:off x="3555584" y="1539800"/>
            <a:ext cx="20280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3" name="Google Shape;713;p41"/>
          <p:cNvSpPr txBox="1">
            <a:spLocks noGrp="1"/>
          </p:cNvSpPr>
          <p:nvPr>
            <p:ph type="title" idx="4"/>
          </p:nvPr>
        </p:nvSpPr>
        <p:spPr>
          <a:xfrm>
            <a:off x="5907800" y="2125478"/>
            <a:ext cx="2028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غیر قابل خوردن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4" name="Google Shape;714;p41"/>
          <p:cNvSpPr txBox="1">
            <a:spLocks noGrp="1"/>
          </p:cNvSpPr>
          <p:nvPr>
            <p:ph type="subTitle" idx="5"/>
          </p:nvPr>
        </p:nvSpPr>
        <p:spPr>
          <a:xfrm>
            <a:off x="5907809" y="1539800"/>
            <a:ext cx="2028000" cy="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5" name="Google Shape;715;p41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مثال ها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716" name="Google Shape;716;p41"/>
          <p:cNvGrpSpPr/>
          <p:nvPr/>
        </p:nvGrpSpPr>
        <p:grpSpPr>
          <a:xfrm>
            <a:off x="3670168" y="2696912"/>
            <a:ext cx="1870620" cy="1797088"/>
            <a:chOff x="3670168" y="2382662"/>
            <a:chExt cx="1870620" cy="1797088"/>
          </a:xfrm>
        </p:grpSpPr>
        <p:pic>
          <p:nvPicPr>
            <p:cNvPr id="717" name="Google Shape;717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37202" y="2382662"/>
              <a:ext cx="1269575" cy="1493634"/>
            </a:xfrm>
            <a:prstGeom prst="rect">
              <a:avLst/>
            </a:prstGeom>
            <a:noFill/>
            <a:ln>
              <a:noFill/>
            </a:ln>
            <a:effectLst>
              <a:outerShdw blurRad="171450" dist="66675" dir="5400000" algn="bl" rotWithShape="0">
                <a:srgbClr val="000000">
                  <a:alpha val="67000"/>
                </a:srgbClr>
              </a:outerShdw>
            </a:effectLst>
          </p:spPr>
        </p:pic>
        <p:pic>
          <p:nvPicPr>
            <p:cNvPr id="718" name="Google Shape;718;p41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5057751" y="2615199"/>
              <a:ext cx="483037" cy="482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3937206" y="3624487"/>
              <a:ext cx="383435" cy="32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41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4601197" y="3700438"/>
              <a:ext cx="326532" cy="326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41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 flipH="1">
              <a:off x="3670168" y="2552510"/>
              <a:ext cx="383426" cy="383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4988374" y="3428350"/>
              <a:ext cx="319900" cy="272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4927725" y="4030950"/>
              <a:ext cx="174951" cy="148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4" name="Google Shape;724;p41"/>
          <p:cNvGrpSpPr/>
          <p:nvPr/>
        </p:nvGrpSpPr>
        <p:grpSpPr>
          <a:xfrm>
            <a:off x="5890248" y="2564299"/>
            <a:ext cx="1974601" cy="1699676"/>
            <a:chOff x="5890248" y="2888149"/>
            <a:chExt cx="1974601" cy="1699676"/>
          </a:xfrm>
        </p:grpSpPr>
        <p:pic>
          <p:nvPicPr>
            <p:cNvPr id="725" name="Google Shape;725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96278" y="2977019"/>
              <a:ext cx="1355799" cy="1481744"/>
            </a:xfrm>
            <a:prstGeom prst="rect">
              <a:avLst/>
            </a:prstGeom>
            <a:noFill/>
            <a:ln>
              <a:noFill/>
            </a:ln>
            <a:effectLst>
              <a:outerShdw blurRad="171450" dist="66675" dir="5400000" algn="bl" rotWithShape="0">
                <a:srgbClr val="000000">
                  <a:alpha val="67000"/>
                </a:srgbClr>
              </a:outerShdw>
            </a:effectLst>
          </p:spPr>
        </p:pic>
        <p:pic>
          <p:nvPicPr>
            <p:cNvPr id="726" name="Google Shape;726;p41"/>
            <p:cNvPicPr preferRelativeResize="0"/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 flipH="1">
              <a:off x="6102580" y="2888149"/>
              <a:ext cx="483037" cy="482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7424914" y="4018874"/>
              <a:ext cx="383435" cy="32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81414" y="3305299"/>
              <a:ext cx="383435" cy="32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7377125" y="3066763"/>
              <a:ext cx="174951" cy="1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41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 flipH="1">
              <a:off x="5890248" y="4074780"/>
              <a:ext cx="513637" cy="5130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1" name="Google Shape;731;p41"/>
          <p:cNvGrpSpPr/>
          <p:nvPr/>
        </p:nvGrpSpPr>
        <p:grpSpPr>
          <a:xfrm>
            <a:off x="1163098" y="2680016"/>
            <a:ext cx="1933220" cy="1567376"/>
            <a:chOff x="1163098" y="3003866"/>
            <a:chExt cx="1933220" cy="1567376"/>
          </a:xfrm>
        </p:grpSpPr>
        <p:pic>
          <p:nvPicPr>
            <p:cNvPr id="732" name="Google Shape;732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09119" y="3003866"/>
              <a:ext cx="1626167" cy="1567376"/>
            </a:xfrm>
            <a:prstGeom prst="rect">
              <a:avLst/>
            </a:prstGeom>
            <a:noFill/>
            <a:ln>
              <a:noFill/>
            </a:ln>
            <a:effectLst>
              <a:outerShdw blurRad="171450" dist="66675" dir="5400000" algn="bl" rotWithShape="0">
                <a:srgbClr val="000000">
                  <a:alpha val="67000"/>
                </a:srgbClr>
              </a:outerShdw>
            </a:effectLst>
          </p:spPr>
        </p:pic>
        <p:pic>
          <p:nvPicPr>
            <p:cNvPr id="733" name="Google Shape;733;p41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 flipH="1">
              <a:off x="1163098" y="3762905"/>
              <a:ext cx="513637" cy="513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1163105" y="3505850"/>
              <a:ext cx="302202" cy="25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1606143" y="4087975"/>
              <a:ext cx="302202" cy="25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2921368" y="4256900"/>
              <a:ext cx="174951" cy="1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1409118" y="3003875"/>
              <a:ext cx="174951" cy="1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41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 flipH="1">
              <a:off x="2574643" y="3215575"/>
              <a:ext cx="174951" cy="148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9" name="Google Shape;739;p41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3095937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"/>
          <p:cNvSpPr txBox="1">
            <a:spLocks noGrp="1"/>
          </p:cNvSpPr>
          <p:nvPr>
            <p:ph type="title"/>
          </p:nvPr>
        </p:nvSpPr>
        <p:spPr>
          <a:xfrm>
            <a:off x="921975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خواب آلودگی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5" name="Google Shape;745;p42"/>
          <p:cNvSpPr txBox="1">
            <a:spLocks noGrp="1"/>
          </p:cNvSpPr>
          <p:nvPr>
            <p:ph type="subTitle" idx="1"/>
          </p:nvPr>
        </p:nvSpPr>
        <p:spPr>
          <a:xfrm>
            <a:off x="921975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6" name="Google Shape;746;p42"/>
          <p:cNvSpPr txBox="1">
            <a:spLocks noGrp="1"/>
          </p:cNvSpPr>
          <p:nvPr>
            <p:ph type="title" idx="2"/>
          </p:nvPr>
        </p:nvSpPr>
        <p:spPr>
          <a:xfrm>
            <a:off x="3479694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سردرد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7" name="Google Shape;747;p42"/>
          <p:cNvSpPr txBox="1">
            <a:spLocks noGrp="1"/>
          </p:cNvSpPr>
          <p:nvPr>
            <p:ph type="subTitle" idx="3"/>
          </p:nvPr>
        </p:nvSpPr>
        <p:spPr>
          <a:xfrm>
            <a:off x="3479694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8" name="Google Shape;748;p42"/>
          <p:cNvSpPr txBox="1">
            <a:spLocks noGrp="1"/>
          </p:cNvSpPr>
          <p:nvPr>
            <p:ph type="title" idx="4"/>
          </p:nvPr>
        </p:nvSpPr>
        <p:spPr>
          <a:xfrm>
            <a:off x="921975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رضایت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9" name="Google Shape;749;p42"/>
          <p:cNvSpPr txBox="1">
            <a:spLocks noGrp="1"/>
          </p:cNvSpPr>
          <p:nvPr>
            <p:ph type="subTitle" idx="5"/>
          </p:nvPr>
        </p:nvSpPr>
        <p:spPr>
          <a:xfrm>
            <a:off x="921975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0" name="Google Shape;750;p42"/>
          <p:cNvSpPr txBox="1">
            <a:spLocks noGrp="1"/>
          </p:cNvSpPr>
          <p:nvPr>
            <p:ph type="title" idx="6"/>
          </p:nvPr>
        </p:nvSpPr>
        <p:spPr>
          <a:xfrm>
            <a:off x="3479694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روان پریشی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subTitle" idx="7"/>
          </p:nvPr>
        </p:nvSpPr>
        <p:spPr>
          <a:xfrm>
            <a:off x="3479694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2" name="Google Shape;752;p42"/>
          <p:cNvSpPr txBox="1">
            <a:spLocks noGrp="1"/>
          </p:cNvSpPr>
          <p:nvPr>
            <p:ph type="title" idx="8"/>
          </p:nvPr>
        </p:nvSpPr>
        <p:spPr>
          <a:xfrm>
            <a:off x="6037420" y="16066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حالت تهوع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3" name="Google Shape;753;p42"/>
          <p:cNvSpPr txBox="1">
            <a:spLocks noGrp="1"/>
          </p:cNvSpPr>
          <p:nvPr>
            <p:ph type="subTitle" idx="9"/>
          </p:nvPr>
        </p:nvSpPr>
        <p:spPr>
          <a:xfrm>
            <a:off x="6037420" y="21169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4" name="Google Shape;754;p42"/>
          <p:cNvSpPr txBox="1">
            <a:spLocks noGrp="1"/>
          </p:cNvSpPr>
          <p:nvPr>
            <p:ph type="title" idx="13"/>
          </p:nvPr>
        </p:nvSpPr>
        <p:spPr>
          <a:xfrm>
            <a:off x="6037420" y="2963850"/>
            <a:ext cx="2184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پارانویا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5" name="Google Shape;755;p42"/>
          <p:cNvSpPr txBox="1">
            <a:spLocks noGrp="1"/>
          </p:cNvSpPr>
          <p:nvPr>
            <p:ph type="subTitle" idx="14"/>
          </p:nvPr>
        </p:nvSpPr>
        <p:spPr>
          <a:xfrm>
            <a:off x="6037420" y="3474175"/>
            <a:ext cx="218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6" name="Google Shape;756;p42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اثرات جانبی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757" name="Google Shape;757;p42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2780437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cs typeface="B Nazanin" panose="00000400000000000000" pitchFamily="2" charset="-78"/>
              </a:rPr>
              <a:t>KWL (</a:t>
            </a:r>
            <a:r>
              <a:rPr lang="fa-IR" dirty="0">
                <a:cs typeface="B Nazanin" panose="00000400000000000000" pitchFamily="2" charset="-78"/>
              </a:rPr>
              <a:t>(طوفان فکری</a:t>
            </a:r>
            <a:endParaRPr dirty="0">
              <a:cs typeface="B Nazanin" panose="00000400000000000000" pitchFamily="2" charset="-78"/>
            </a:endParaRPr>
          </a:p>
        </p:txBody>
      </p:sp>
      <p:graphicFrame>
        <p:nvGraphicFramePr>
          <p:cNvPr id="772" name="Google Shape;772;p44"/>
          <p:cNvGraphicFramePr/>
          <p:nvPr>
            <p:extLst>
              <p:ext uri="{D42A27DB-BD31-4B8C-83A1-F6EECF244321}">
                <p14:modId xmlns:p14="http://schemas.microsoft.com/office/powerpoint/2010/main" val="2840824437"/>
              </p:ext>
            </p:extLst>
          </p:nvPr>
        </p:nvGraphicFramePr>
        <p:xfrm>
          <a:off x="720025" y="1451725"/>
          <a:ext cx="7704000" cy="3004375"/>
        </p:xfrm>
        <a:graphic>
          <a:graphicData uri="http://schemas.openxmlformats.org/drawingml/2006/table">
            <a:tbl>
              <a:tblPr>
                <a:noFill/>
                <a:tableStyleId>{05273132-A873-4053-AB9F-7BDB066F4832}</a:tableStyleId>
              </a:tblPr>
              <a:tblGrid>
                <a:gridCol w="25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03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1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چیزی که میدانم </a:t>
                      </a: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در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 مورد قارچ 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جادویی</a:t>
                      </a:r>
                      <a:endParaRPr sz="2000" dirty="0">
                        <a:solidFill>
                          <a:schemeClr val="dk2"/>
                        </a:solidFill>
                        <a:latin typeface="Della Respira"/>
                        <a:ea typeface="Della Respira"/>
                        <a:cs typeface="B Nazanin" panose="00000400000000000000" pitchFamily="2" charset="-78"/>
                        <a:sym typeface="Della Respir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1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آنچه من می خواهم 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1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بدانم 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در مورد قارچ جادویی</a:t>
                      </a:r>
                      <a:endParaRPr sz="2000" dirty="0">
                        <a:solidFill>
                          <a:schemeClr val="dk2"/>
                        </a:solidFill>
                        <a:latin typeface="Della Respira"/>
                        <a:ea typeface="Della Respira"/>
                        <a:cs typeface="B Nazanin" panose="00000400000000000000" pitchFamily="2" charset="-78"/>
                        <a:sym typeface="Della Respir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1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آنچه من یاد گرفتم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 </a:t>
                      </a: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در مورد قارچ</a:t>
                      </a:r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000" dirty="0">
                          <a:solidFill>
                            <a:schemeClr val="dk2"/>
                          </a:solidFill>
                          <a:latin typeface="Della Respira"/>
                          <a:ea typeface="Della Respira"/>
                          <a:cs typeface="B Nazanin" panose="00000400000000000000" pitchFamily="2" charset="-78"/>
                          <a:sym typeface="Della Respira"/>
                        </a:rPr>
                        <a:t> جادویی</a:t>
                      </a:r>
                      <a:endParaRPr sz="2000" dirty="0">
                        <a:solidFill>
                          <a:schemeClr val="dk2"/>
                        </a:solidFill>
                        <a:latin typeface="Della Respira"/>
                        <a:ea typeface="Della Respira"/>
                        <a:cs typeface="B Nazanin" panose="00000400000000000000" pitchFamily="2" charset="-78"/>
                        <a:sym typeface="Della Respir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457200" marR="0" lvl="0" indent="-31750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boto"/>
                        <a:buChar char="●"/>
                      </a:pPr>
                      <a:r>
                        <a:rPr lang="fa-IR" dirty="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B Nazanin" panose="00000400000000000000" pitchFamily="2" charset="-78"/>
                          <a:sym typeface="Roboto"/>
                        </a:rPr>
                        <a:t>قالب پاورپوينت حرفه ای ، قابل ویرایش ، جهت استفاده در جلسات دفاع رساله ، پایان نامه ، پروپوزال و سمینار و .... می باشد.</a:t>
                      </a:r>
                      <a:endParaRPr dirty="0">
                        <a:solidFill>
                          <a:schemeClr val="lt2"/>
                        </a:solidFill>
                        <a:latin typeface="Roboto"/>
                        <a:ea typeface="Roboto"/>
                        <a:cs typeface="B Nazanin" panose="00000400000000000000" pitchFamily="2" charset="-78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boto"/>
                        <a:buChar char="●"/>
                      </a:pPr>
                      <a:r>
                        <a:rPr lang="fa-IR" dirty="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B Nazanin" panose="00000400000000000000" pitchFamily="2" charset="-78"/>
                          <a:sym typeface="Roboto"/>
                        </a:rPr>
                        <a:t>قالب پاورپوينت حرفه ای ، قابل ویرایش ، جهت استفاده در جلسات دفاع رساله ، پایان نامه ، پروپوزال و سمینار و .... می باشد.</a:t>
                      </a:r>
                      <a:endParaRPr dirty="0">
                        <a:solidFill>
                          <a:schemeClr val="lt2"/>
                        </a:solidFill>
                        <a:latin typeface="Roboto"/>
                        <a:ea typeface="Roboto"/>
                        <a:cs typeface="B Nazanin" panose="00000400000000000000" pitchFamily="2" charset="-78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Roboto"/>
                        <a:buChar char="●"/>
                      </a:pPr>
                      <a:r>
                        <a:rPr lang="fa-IR" dirty="0">
                          <a:solidFill>
                            <a:schemeClr val="lt2"/>
                          </a:solidFill>
                          <a:latin typeface="Roboto"/>
                          <a:ea typeface="Roboto"/>
                          <a:cs typeface="B Nazanin" panose="00000400000000000000" pitchFamily="2" charset="-78"/>
                          <a:sym typeface="Roboto"/>
                        </a:rPr>
                        <a:t>قالب پاورپوينت حرفه ای ، قابل ویرایش ، جهت استفاده در جلسات دفاع رساله ، پایان نامه ، پروپوزال و سمینار و .... می باشد.</a:t>
                      </a:r>
                      <a:endParaRPr dirty="0">
                        <a:solidFill>
                          <a:schemeClr val="lt2"/>
                        </a:solidFill>
                        <a:latin typeface="Roboto"/>
                        <a:ea typeface="Roboto"/>
                        <a:cs typeface="B Nazanin" panose="00000400000000000000" pitchFamily="2" charset="-78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73" name="Google Shape;773;p44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446937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4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51026" y="1451726"/>
            <a:ext cx="383450" cy="38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4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782637" y="1490287"/>
            <a:ext cx="383450" cy="38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4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216835" y="1490287"/>
            <a:ext cx="383450" cy="38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مشاهده قارچ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63" name="Google Shape;863;p47"/>
          <p:cNvSpPr/>
          <p:nvPr/>
        </p:nvSpPr>
        <p:spPr>
          <a:xfrm>
            <a:off x="799375" y="22832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864" name="Google Shape;864;p47"/>
          <p:cNvSpPr txBox="1"/>
          <p:nvPr/>
        </p:nvSpPr>
        <p:spPr>
          <a:xfrm>
            <a:off x="799375" y="17091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12-02-22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65" name="Google Shape;865;p47"/>
          <p:cNvSpPr txBox="1"/>
          <p:nvPr/>
        </p:nvSpPr>
        <p:spPr>
          <a:xfrm>
            <a:off x="3400613" y="17091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22/09/21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66" name="Google Shape;866;p47"/>
          <p:cNvSpPr txBox="1"/>
          <p:nvPr/>
        </p:nvSpPr>
        <p:spPr>
          <a:xfrm>
            <a:off x="6001850" y="17091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22-30-06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67" name="Google Shape;867;p47"/>
          <p:cNvSpPr txBox="1"/>
          <p:nvPr/>
        </p:nvSpPr>
        <p:spPr>
          <a:xfrm>
            <a:off x="715100" y="1167725"/>
            <a:ext cx="77040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868" name="Google Shape;868;p47"/>
          <p:cNvSpPr/>
          <p:nvPr/>
        </p:nvSpPr>
        <p:spPr>
          <a:xfrm>
            <a:off x="3400613" y="22832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69" name="Google Shape;869;p47"/>
          <p:cNvSpPr/>
          <p:nvPr/>
        </p:nvSpPr>
        <p:spPr>
          <a:xfrm>
            <a:off x="6001850" y="22832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870" name="Google Shape;870;p47"/>
          <p:cNvSpPr/>
          <p:nvPr/>
        </p:nvSpPr>
        <p:spPr>
          <a:xfrm>
            <a:off x="799375" y="38033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871" name="Google Shape;871;p47"/>
          <p:cNvSpPr txBox="1"/>
          <p:nvPr/>
        </p:nvSpPr>
        <p:spPr>
          <a:xfrm>
            <a:off x="799375" y="32292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01-03-22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72" name="Google Shape;872;p47"/>
          <p:cNvSpPr txBox="1"/>
          <p:nvPr/>
        </p:nvSpPr>
        <p:spPr>
          <a:xfrm>
            <a:off x="3400613" y="32292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11-03-22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73" name="Google Shape;873;p47"/>
          <p:cNvSpPr txBox="1"/>
          <p:nvPr/>
        </p:nvSpPr>
        <p:spPr>
          <a:xfrm>
            <a:off x="6001850" y="3229200"/>
            <a:ext cx="216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تاریخ: 08-14-22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874" name="Google Shape;874;p47"/>
          <p:cNvSpPr/>
          <p:nvPr/>
        </p:nvSpPr>
        <p:spPr>
          <a:xfrm>
            <a:off x="3400613" y="38033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875" name="Google Shape;875;p47"/>
          <p:cNvSpPr/>
          <p:nvPr/>
        </p:nvSpPr>
        <p:spPr>
          <a:xfrm flipH="1">
            <a:off x="6001850" y="3803375"/>
            <a:ext cx="2168700" cy="815100"/>
          </a:xfrm>
          <a:prstGeom prst="foldedCorner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pic>
        <p:nvPicPr>
          <p:cNvPr id="876" name="Google Shape;876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60547" y="2112788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251947" y="2112788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843347" y="2112788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60547" y="3626363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251947" y="3626363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7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843347" y="3626363"/>
            <a:ext cx="326532" cy="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7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092820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52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تاریخچه قارچ جادویی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4" name="Google Shape;984;p52"/>
          <p:cNvSpPr txBox="1"/>
          <p:nvPr/>
        </p:nvSpPr>
        <p:spPr>
          <a:xfrm>
            <a:off x="6563642" y="2079019"/>
            <a:ext cx="186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حاضر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985" name="Google Shape;985;p52"/>
          <p:cNvSpPr txBox="1"/>
          <p:nvPr/>
        </p:nvSpPr>
        <p:spPr>
          <a:xfrm>
            <a:off x="6563650" y="2491775"/>
            <a:ext cx="186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986" name="Google Shape;986;p52"/>
          <p:cNvSpPr txBox="1"/>
          <p:nvPr/>
        </p:nvSpPr>
        <p:spPr>
          <a:xfrm>
            <a:off x="4616580" y="2079019"/>
            <a:ext cx="186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دهه 1960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987" name="Google Shape;987;p52"/>
          <p:cNvSpPr txBox="1"/>
          <p:nvPr/>
        </p:nvSpPr>
        <p:spPr>
          <a:xfrm>
            <a:off x="4616580" y="2491775"/>
            <a:ext cx="186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988" name="Google Shape;988;p52"/>
          <p:cNvSpPr txBox="1"/>
          <p:nvPr/>
        </p:nvSpPr>
        <p:spPr>
          <a:xfrm>
            <a:off x="2669498" y="2079019"/>
            <a:ext cx="186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آمریکا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989" name="Google Shape;989;p52"/>
          <p:cNvSpPr txBox="1"/>
          <p:nvPr/>
        </p:nvSpPr>
        <p:spPr>
          <a:xfrm>
            <a:off x="2669498" y="2491775"/>
            <a:ext cx="186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sp>
        <p:nvSpPr>
          <p:cNvPr id="990" name="Google Shape;990;p52"/>
          <p:cNvSpPr txBox="1"/>
          <p:nvPr/>
        </p:nvSpPr>
        <p:spPr>
          <a:xfrm>
            <a:off x="722425" y="2079019"/>
            <a:ext cx="186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200" dirty="0">
                <a:solidFill>
                  <a:schemeClr val="dk2"/>
                </a:solidFill>
                <a:latin typeface="Della Respira"/>
                <a:ea typeface="Della Respira"/>
                <a:cs typeface="B Nazanin" panose="00000400000000000000" pitchFamily="2" charset="-78"/>
                <a:sym typeface="Della Respira"/>
              </a:rPr>
              <a:t>مایاها</a:t>
            </a:r>
            <a:endParaRPr sz="2200" dirty="0">
              <a:solidFill>
                <a:schemeClr val="dk2"/>
              </a:solidFill>
              <a:latin typeface="Della Respira"/>
              <a:ea typeface="Della Respira"/>
              <a:cs typeface="B Nazanin" panose="00000400000000000000" pitchFamily="2" charset="-78"/>
              <a:sym typeface="Della Respira"/>
            </a:endParaRPr>
          </a:p>
        </p:txBody>
      </p:sp>
      <p:sp>
        <p:nvSpPr>
          <p:cNvPr id="991" name="Google Shape;991;p52"/>
          <p:cNvSpPr txBox="1"/>
          <p:nvPr/>
        </p:nvSpPr>
        <p:spPr>
          <a:xfrm>
            <a:off x="722425" y="2491775"/>
            <a:ext cx="186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2"/>
                </a:solidFill>
                <a:latin typeface="Roboto"/>
                <a:ea typeface="Roboto"/>
                <a:cs typeface="B Nazanin" panose="00000400000000000000" pitchFamily="2" charset="-78"/>
                <a:sym typeface="Roboto"/>
              </a:rPr>
              <a:t>قالب پاورپوینت قارچ شناسی قابل ویرایش می باشد</a:t>
            </a:r>
            <a:endParaRPr dirty="0">
              <a:solidFill>
                <a:schemeClr val="lt2"/>
              </a:solidFill>
              <a:latin typeface="Roboto"/>
              <a:ea typeface="Roboto"/>
              <a:cs typeface="B Nazanin" panose="00000400000000000000" pitchFamily="2" charset="-78"/>
              <a:sym typeface="Roboto"/>
            </a:endParaRPr>
          </a:p>
        </p:txBody>
      </p:sp>
      <p:cxnSp>
        <p:nvCxnSpPr>
          <p:cNvPr id="992" name="Google Shape;992;p52"/>
          <p:cNvCxnSpPr>
            <a:stCxn id="990" idx="0"/>
            <a:endCxn id="988" idx="0"/>
          </p:cNvCxnSpPr>
          <p:nvPr/>
        </p:nvCxnSpPr>
        <p:spPr>
          <a:xfrm rot="-5400000" flipH="1">
            <a:off x="2626975" y="1105819"/>
            <a:ext cx="600" cy="1947000"/>
          </a:xfrm>
          <a:prstGeom prst="bentConnector3">
            <a:avLst>
              <a:gd name="adj1" fmla="val -39687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3" name="Google Shape;993;p52"/>
          <p:cNvCxnSpPr>
            <a:stCxn id="989" idx="2"/>
            <a:endCxn id="987" idx="2"/>
          </p:cNvCxnSpPr>
          <p:nvPr/>
        </p:nvCxnSpPr>
        <p:spPr>
          <a:xfrm rot="-5400000" flipH="1">
            <a:off x="4574048" y="2091275"/>
            <a:ext cx="600" cy="19470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4" name="Google Shape;994;p52"/>
          <p:cNvCxnSpPr>
            <a:stCxn id="986" idx="0"/>
            <a:endCxn id="984" idx="0"/>
          </p:cNvCxnSpPr>
          <p:nvPr/>
        </p:nvCxnSpPr>
        <p:spPr>
          <a:xfrm rot="-5400000" flipH="1">
            <a:off x="6521130" y="1105819"/>
            <a:ext cx="600" cy="1947000"/>
          </a:xfrm>
          <a:prstGeom prst="bentConnector3">
            <a:avLst>
              <a:gd name="adj1" fmla="val -39687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95" name="Google Shape;995;p52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837337" y="429998"/>
            <a:ext cx="383450" cy="38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6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بسته آیکون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2665" name="Google Shape;2665;p67"/>
          <p:cNvGrpSpPr/>
          <p:nvPr/>
        </p:nvGrpSpPr>
        <p:grpSpPr>
          <a:xfrm>
            <a:off x="4052888" y="4192413"/>
            <a:ext cx="297630" cy="401837"/>
            <a:chOff x="7858275" y="10855642"/>
            <a:chExt cx="739270" cy="998104"/>
          </a:xfrm>
        </p:grpSpPr>
        <p:sp>
          <p:nvSpPr>
            <p:cNvPr id="2666" name="Google Shape;2666;p67"/>
            <p:cNvSpPr/>
            <p:nvPr/>
          </p:nvSpPr>
          <p:spPr>
            <a:xfrm>
              <a:off x="7905972" y="10855642"/>
              <a:ext cx="691573" cy="998104"/>
            </a:xfrm>
            <a:custGeom>
              <a:avLst/>
              <a:gdLst/>
              <a:ahLst/>
              <a:cxnLst/>
              <a:rect l="l" t="t" r="r" b="b"/>
              <a:pathLst>
                <a:path w="10773" h="15548" extrusionOk="0">
                  <a:moveTo>
                    <a:pt x="9711" y="1751"/>
                  </a:moveTo>
                  <a:cubicBezTo>
                    <a:pt x="9923" y="1751"/>
                    <a:pt x="10189" y="1857"/>
                    <a:pt x="10348" y="2016"/>
                  </a:cubicBezTo>
                  <a:cubicBezTo>
                    <a:pt x="10189" y="2123"/>
                    <a:pt x="9923" y="2229"/>
                    <a:pt x="9711" y="2229"/>
                  </a:cubicBezTo>
                  <a:cubicBezTo>
                    <a:pt x="9446" y="2229"/>
                    <a:pt x="9234" y="2123"/>
                    <a:pt x="9021" y="2016"/>
                  </a:cubicBezTo>
                  <a:cubicBezTo>
                    <a:pt x="9234" y="1857"/>
                    <a:pt x="9446" y="1751"/>
                    <a:pt x="9711" y="1751"/>
                  </a:cubicBezTo>
                  <a:close/>
                  <a:moveTo>
                    <a:pt x="7907" y="0"/>
                  </a:moveTo>
                  <a:cubicBezTo>
                    <a:pt x="7111" y="371"/>
                    <a:pt x="6580" y="849"/>
                    <a:pt x="6209" y="1274"/>
                  </a:cubicBezTo>
                  <a:lnTo>
                    <a:pt x="6156" y="849"/>
                  </a:lnTo>
                  <a:cubicBezTo>
                    <a:pt x="6156" y="796"/>
                    <a:pt x="6103" y="743"/>
                    <a:pt x="5997" y="743"/>
                  </a:cubicBezTo>
                  <a:cubicBezTo>
                    <a:pt x="5944" y="743"/>
                    <a:pt x="5891" y="796"/>
                    <a:pt x="5891" y="902"/>
                  </a:cubicBezTo>
                  <a:lnTo>
                    <a:pt x="5944" y="1645"/>
                  </a:lnTo>
                  <a:cubicBezTo>
                    <a:pt x="5891" y="1751"/>
                    <a:pt x="5837" y="1804"/>
                    <a:pt x="5784" y="1857"/>
                  </a:cubicBezTo>
                  <a:cubicBezTo>
                    <a:pt x="5572" y="2282"/>
                    <a:pt x="5466" y="2600"/>
                    <a:pt x="5466" y="2812"/>
                  </a:cubicBezTo>
                  <a:cubicBezTo>
                    <a:pt x="4511" y="3237"/>
                    <a:pt x="3662" y="3874"/>
                    <a:pt x="2972" y="4617"/>
                  </a:cubicBezTo>
                  <a:cubicBezTo>
                    <a:pt x="3025" y="4033"/>
                    <a:pt x="3237" y="3237"/>
                    <a:pt x="3556" y="2494"/>
                  </a:cubicBezTo>
                  <a:lnTo>
                    <a:pt x="4139" y="2388"/>
                  </a:lnTo>
                  <a:cubicBezTo>
                    <a:pt x="4192" y="2388"/>
                    <a:pt x="4246" y="2335"/>
                    <a:pt x="4246" y="2229"/>
                  </a:cubicBezTo>
                  <a:cubicBezTo>
                    <a:pt x="4246" y="2176"/>
                    <a:pt x="4139" y="2123"/>
                    <a:pt x="4086" y="2123"/>
                  </a:cubicBezTo>
                  <a:lnTo>
                    <a:pt x="3715" y="2176"/>
                  </a:lnTo>
                  <a:cubicBezTo>
                    <a:pt x="3874" y="2016"/>
                    <a:pt x="3980" y="1804"/>
                    <a:pt x="4139" y="1645"/>
                  </a:cubicBezTo>
                  <a:cubicBezTo>
                    <a:pt x="4246" y="1592"/>
                    <a:pt x="4246" y="1433"/>
                    <a:pt x="4139" y="1327"/>
                  </a:cubicBezTo>
                  <a:cubicBezTo>
                    <a:pt x="4086" y="1300"/>
                    <a:pt x="4033" y="1287"/>
                    <a:pt x="3980" y="1287"/>
                  </a:cubicBezTo>
                  <a:cubicBezTo>
                    <a:pt x="3927" y="1287"/>
                    <a:pt x="3874" y="1300"/>
                    <a:pt x="3821" y="1327"/>
                  </a:cubicBezTo>
                  <a:cubicBezTo>
                    <a:pt x="3290" y="1857"/>
                    <a:pt x="2919" y="2706"/>
                    <a:pt x="2654" y="3821"/>
                  </a:cubicBezTo>
                  <a:cubicBezTo>
                    <a:pt x="2548" y="4457"/>
                    <a:pt x="2494" y="5041"/>
                    <a:pt x="2494" y="5200"/>
                  </a:cubicBezTo>
                  <a:cubicBezTo>
                    <a:pt x="2388" y="5306"/>
                    <a:pt x="2335" y="5412"/>
                    <a:pt x="2282" y="5466"/>
                  </a:cubicBezTo>
                  <a:cubicBezTo>
                    <a:pt x="1592" y="6527"/>
                    <a:pt x="1115" y="7641"/>
                    <a:pt x="849" y="8702"/>
                  </a:cubicBezTo>
                  <a:cubicBezTo>
                    <a:pt x="849" y="8649"/>
                    <a:pt x="796" y="8543"/>
                    <a:pt x="743" y="8490"/>
                  </a:cubicBezTo>
                  <a:cubicBezTo>
                    <a:pt x="531" y="7960"/>
                    <a:pt x="478" y="7588"/>
                    <a:pt x="531" y="7270"/>
                  </a:cubicBezTo>
                  <a:cubicBezTo>
                    <a:pt x="531" y="7217"/>
                    <a:pt x="478" y="7111"/>
                    <a:pt x="425" y="7111"/>
                  </a:cubicBezTo>
                  <a:cubicBezTo>
                    <a:pt x="319" y="7111"/>
                    <a:pt x="266" y="7164"/>
                    <a:pt x="213" y="7217"/>
                  </a:cubicBezTo>
                  <a:cubicBezTo>
                    <a:pt x="107" y="7906"/>
                    <a:pt x="584" y="8809"/>
                    <a:pt x="796" y="9180"/>
                  </a:cubicBezTo>
                  <a:cubicBezTo>
                    <a:pt x="584" y="10188"/>
                    <a:pt x="478" y="11143"/>
                    <a:pt x="478" y="11939"/>
                  </a:cubicBezTo>
                  <a:cubicBezTo>
                    <a:pt x="478" y="12788"/>
                    <a:pt x="531" y="13478"/>
                    <a:pt x="584" y="14062"/>
                  </a:cubicBezTo>
                  <a:cubicBezTo>
                    <a:pt x="478" y="14168"/>
                    <a:pt x="372" y="14221"/>
                    <a:pt x="319" y="14380"/>
                  </a:cubicBezTo>
                  <a:cubicBezTo>
                    <a:pt x="0" y="14805"/>
                    <a:pt x="107" y="15335"/>
                    <a:pt x="107" y="15335"/>
                  </a:cubicBezTo>
                  <a:cubicBezTo>
                    <a:pt x="107" y="15441"/>
                    <a:pt x="160" y="15441"/>
                    <a:pt x="213" y="15441"/>
                  </a:cubicBezTo>
                  <a:lnTo>
                    <a:pt x="266" y="15441"/>
                  </a:lnTo>
                  <a:cubicBezTo>
                    <a:pt x="372" y="15441"/>
                    <a:pt x="372" y="15388"/>
                    <a:pt x="372" y="15282"/>
                  </a:cubicBezTo>
                  <a:cubicBezTo>
                    <a:pt x="372" y="15282"/>
                    <a:pt x="319" y="14858"/>
                    <a:pt x="531" y="14539"/>
                  </a:cubicBezTo>
                  <a:lnTo>
                    <a:pt x="637" y="14433"/>
                  </a:lnTo>
                  <a:cubicBezTo>
                    <a:pt x="743" y="14964"/>
                    <a:pt x="796" y="15335"/>
                    <a:pt x="796" y="15388"/>
                  </a:cubicBezTo>
                  <a:cubicBezTo>
                    <a:pt x="849" y="15495"/>
                    <a:pt x="903" y="15548"/>
                    <a:pt x="1009" y="15548"/>
                  </a:cubicBezTo>
                  <a:lnTo>
                    <a:pt x="1062" y="15548"/>
                  </a:lnTo>
                  <a:cubicBezTo>
                    <a:pt x="1168" y="15495"/>
                    <a:pt x="1274" y="15388"/>
                    <a:pt x="1221" y="15282"/>
                  </a:cubicBezTo>
                  <a:cubicBezTo>
                    <a:pt x="1221" y="15282"/>
                    <a:pt x="1115" y="14858"/>
                    <a:pt x="1062" y="14168"/>
                  </a:cubicBezTo>
                  <a:cubicBezTo>
                    <a:pt x="1168" y="14115"/>
                    <a:pt x="1274" y="14115"/>
                    <a:pt x="1433" y="14115"/>
                  </a:cubicBezTo>
                  <a:cubicBezTo>
                    <a:pt x="1486" y="14062"/>
                    <a:pt x="1539" y="14009"/>
                    <a:pt x="1539" y="13903"/>
                  </a:cubicBezTo>
                  <a:cubicBezTo>
                    <a:pt x="1539" y="13850"/>
                    <a:pt x="1486" y="13797"/>
                    <a:pt x="1380" y="13797"/>
                  </a:cubicBezTo>
                  <a:cubicBezTo>
                    <a:pt x="1274" y="13797"/>
                    <a:pt x="1115" y="13850"/>
                    <a:pt x="1009" y="13903"/>
                  </a:cubicBezTo>
                  <a:cubicBezTo>
                    <a:pt x="956" y="13372"/>
                    <a:pt x="903" y="12682"/>
                    <a:pt x="903" y="11992"/>
                  </a:cubicBezTo>
                  <a:cubicBezTo>
                    <a:pt x="903" y="11674"/>
                    <a:pt x="956" y="11356"/>
                    <a:pt x="956" y="11037"/>
                  </a:cubicBezTo>
                  <a:cubicBezTo>
                    <a:pt x="1062" y="10878"/>
                    <a:pt x="1433" y="10454"/>
                    <a:pt x="2176" y="10082"/>
                  </a:cubicBezTo>
                  <a:cubicBezTo>
                    <a:pt x="3290" y="9551"/>
                    <a:pt x="4617" y="9392"/>
                    <a:pt x="5837" y="9392"/>
                  </a:cubicBezTo>
                  <a:lnTo>
                    <a:pt x="6315" y="10241"/>
                  </a:lnTo>
                  <a:cubicBezTo>
                    <a:pt x="6368" y="10294"/>
                    <a:pt x="6421" y="10294"/>
                    <a:pt x="6474" y="10294"/>
                  </a:cubicBezTo>
                  <a:lnTo>
                    <a:pt x="6527" y="10294"/>
                  </a:lnTo>
                  <a:cubicBezTo>
                    <a:pt x="6580" y="10241"/>
                    <a:pt x="6633" y="10135"/>
                    <a:pt x="6580" y="10082"/>
                  </a:cubicBezTo>
                  <a:lnTo>
                    <a:pt x="6156" y="9392"/>
                  </a:lnTo>
                  <a:cubicBezTo>
                    <a:pt x="6527" y="9392"/>
                    <a:pt x="6952" y="9445"/>
                    <a:pt x="7270" y="9445"/>
                  </a:cubicBezTo>
                  <a:cubicBezTo>
                    <a:pt x="7376" y="9445"/>
                    <a:pt x="7482" y="9392"/>
                    <a:pt x="7482" y="9233"/>
                  </a:cubicBezTo>
                  <a:cubicBezTo>
                    <a:pt x="7536" y="9127"/>
                    <a:pt x="7429" y="9021"/>
                    <a:pt x="7323" y="9021"/>
                  </a:cubicBezTo>
                  <a:cubicBezTo>
                    <a:pt x="6830" y="8979"/>
                    <a:pt x="6371" y="8960"/>
                    <a:pt x="5944" y="8960"/>
                  </a:cubicBezTo>
                  <a:cubicBezTo>
                    <a:pt x="3113" y="8960"/>
                    <a:pt x="1700" y="9794"/>
                    <a:pt x="1009" y="10347"/>
                  </a:cubicBezTo>
                  <a:cubicBezTo>
                    <a:pt x="1168" y="9392"/>
                    <a:pt x="1380" y="8331"/>
                    <a:pt x="1805" y="7376"/>
                  </a:cubicBezTo>
                  <a:cubicBezTo>
                    <a:pt x="2122" y="7195"/>
                    <a:pt x="3675" y="6396"/>
                    <a:pt x="5244" y="6396"/>
                  </a:cubicBezTo>
                  <a:cubicBezTo>
                    <a:pt x="5514" y="6396"/>
                    <a:pt x="5785" y="6419"/>
                    <a:pt x="6050" y="6474"/>
                  </a:cubicBezTo>
                  <a:cubicBezTo>
                    <a:pt x="6069" y="6483"/>
                    <a:pt x="6090" y="6488"/>
                    <a:pt x="6112" y="6488"/>
                  </a:cubicBezTo>
                  <a:cubicBezTo>
                    <a:pt x="6209" y="6488"/>
                    <a:pt x="6315" y="6401"/>
                    <a:pt x="6315" y="6315"/>
                  </a:cubicBezTo>
                  <a:cubicBezTo>
                    <a:pt x="6368" y="6208"/>
                    <a:pt x="6262" y="6102"/>
                    <a:pt x="6156" y="6049"/>
                  </a:cubicBezTo>
                  <a:cubicBezTo>
                    <a:pt x="5893" y="6012"/>
                    <a:pt x="5657" y="5974"/>
                    <a:pt x="5410" y="5974"/>
                  </a:cubicBezTo>
                  <a:cubicBezTo>
                    <a:pt x="5308" y="5974"/>
                    <a:pt x="5203" y="5981"/>
                    <a:pt x="5095" y="5996"/>
                  </a:cubicBezTo>
                  <a:lnTo>
                    <a:pt x="5678" y="5359"/>
                  </a:lnTo>
                  <a:cubicBezTo>
                    <a:pt x="5731" y="5306"/>
                    <a:pt x="5731" y="5200"/>
                    <a:pt x="5678" y="5147"/>
                  </a:cubicBezTo>
                  <a:cubicBezTo>
                    <a:pt x="5652" y="5121"/>
                    <a:pt x="5612" y="5107"/>
                    <a:pt x="5572" y="5107"/>
                  </a:cubicBezTo>
                  <a:cubicBezTo>
                    <a:pt x="5532" y="5107"/>
                    <a:pt x="5493" y="5121"/>
                    <a:pt x="5466" y="5147"/>
                  </a:cubicBezTo>
                  <a:lnTo>
                    <a:pt x="4670" y="5996"/>
                  </a:lnTo>
                  <a:cubicBezTo>
                    <a:pt x="3609" y="6102"/>
                    <a:pt x="2654" y="6474"/>
                    <a:pt x="2070" y="6739"/>
                  </a:cubicBezTo>
                  <a:cubicBezTo>
                    <a:pt x="2229" y="6421"/>
                    <a:pt x="2441" y="6049"/>
                    <a:pt x="2654" y="5731"/>
                  </a:cubicBezTo>
                  <a:cubicBezTo>
                    <a:pt x="3768" y="4139"/>
                    <a:pt x="5413" y="3025"/>
                    <a:pt x="7642" y="2494"/>
                  </a:cubicBezTo>
                  <a:lnTo>
                    <a:pt x="8385" y="3184"/>
                  </a:lnTo>
                  <a:cubicBezTo>
                    <a:pt x="8438" y="3237"/>
                    <a:pt x="8491" y="3290"/>
                    <a:pt x="8544" y="3290"/>
                  </a:cubicBezTo>
                  <a:cubicBezTo>
                    <a:pt x="8597" y="3290"/>
                    <a:pt x="8650" y="3237"/>
                    <a:pt x="8703" y="3184"/>
                  </a:cubicBezTo>
                  <a:cubicBezTo>
                    <a:pt x="8809" y="3131"/>
                    <a:pt x="8809" y="2972"/>
                    <a:pt x="8703" y="2865"/>
                  </a:cubicBezTo>
                  <a:lnTo>
                    <a:pt x="8119" y="2388"/>
                  </a:lnTo>
                  <a:cubicBezTo>
                    <a:pt x="8385" y="2335"/>
                    <a:pt x="8650" y="2282"/>
                    <a:pt x="8915" y="2229"/>
                  </a:cubicBezTo>
                  <a:cubicBezTo>
                    <a:pt x="9127" y="2441"/>
                    <a:pt x="9393" y="2494"/>
                    <a:pt x="9711" y="2494"/>
                  </a:cubicBezTo>
                  <a:cubicBezTo>
                    <a:pt x="10083" y="2494"/>
                    <a:pt x="10454" y="2388"/>
                    <a:pt x="10666" y="2123"/>
                  </a:cubicBezTo>
                  <a:cubicBezTo>
                    <a:pt x="10772" y="2069"/>
                    <a:pt x="10772" y="1963"/>
                    <a:pt x="10666" y="1910"/>
                  </a:cubicBezTo>
                  <a:cubicBezTo>
                    <a:pt x="10401" y="1645"/>
                    <a:pt x="10083" y="1486"/>
                    <a:pt x="9711" y="1486"/>
                  </a:cubicBezTo>
                  <a:cubicBezTo>
                    <a:pt x="9393" y="1486"/>
                    <a:pt x="9074" y="1592"/>
                    <a:pt x="8809" y="1804"/>
                  </a:cubicBezTo>
                  <a:cubicBezTo>
                    <a:pt x="7695" y="1963"/>
                    <a:pt x="6687" y="2229"/>
                    <a:pt x="5784" y="2653"/>
                  </a:cubicBezTo>
                  <a:cubicBezTo>
                    <a:pt x="5837" y="2441"/>
                    <a:pt x="5944" y="2229"/>
                    <a:pt x="6050" y="2016"/>
                  </a:cubicBezTo>
                  <a:cubicBezTo>
                    <a:pt x="6262" y="1645"/>
                    <a:pt x="6580" y="1274"/>
                    <a:pt x="7058" y="849"/>
                  </a:cubicBezTo>
                  <a:lnTo>
                    <a:pt x="7854" y="902"/>
                  </a:lnTo>
                  <a:cubicBezTo>
                    <a:pt x="7960" y="902"/>
                    <a:pt x="8013" y="849"/>
                    <a:pt x="8013" y="796"/>
                  </a:cubicBezTo>
                  <a:cubicBezTo>
                    <a:pt x="8013" y="690"/>
                    <a:pt x="7960" y="637"/>
                    <a:pt x="7907" y="637"/>
                  </a:cubicBezTo>
                  <a:lnTo>
                    <a:pt x="7429" y="584"/>
                  </a:lnTo>
                  <a:cubicBezTo>
                    <a:pt x="7589" y="478"/>
                    <a:pt x="7801" y="371"/>
                    <a:pt x="8013" y="265"/>
                  </a:cubicBezTo>
                  <a:cubicBezTo>
                    <a:pt x="8119" y="265"/>
                    <a:pt x="8119" y="159"/>
                    <a:pt x="8119" y="106"/>
                  </a:cubicBezTo>
                  <a:cubicBezTo>
                    <a:pt x="8066" y="0"/>
                    <a:pt x="7960" y="0"/>
                    <a:pt x="7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67" name="Google Shape;2667;p67"/>
            <p:cNvSpPr/>
            <p:nvPr/>
          </p:nvSpPr>
          <p:spPr>
            <a:xfrm>
              <a:off x="8335180" y="11145161"/>
              <a:ext cx="132884" cy="64773"/>
            </a:xfrm>
            <a:custGeom>
              <a:avLst/>
              <a:gdLst/>
              <a:ahLst/>
              <a:cxnLst/>
              <a:rect l="l" t="t" r="r" b="b"/>
              <a:pathLst>
                <a:path w="2070" h="1009" extrusionOk="0">
                  <a:moveTo>
                    <a:pt x="1009" y="266"/>
                  </a:moveTo>
                  <a:cubicBezTo>
                    <a:pt x="1274" y="266"/>
                    <a:pt x="1486" y="372"/>
                    <a:pt x="1699" y="478"/>
                  </a:cubicBezTo>
                  <a:cubicBezTo>
                    <a:pt x="1486" y="637"/>
                    <a:pt x="1274" y="743"/>
                    <a:pt x="1009" y="743"/>
                  </a:cubicBezTo>
                  <a:cubicBezTo>
                    <a:pt x="796" y="743"/>
                    <a:pt x="531" y="637"/>
                    <a:pt x="372" y="478"/>
                  </a:cubicBezTo>
                  <a:cubicBezTo>
                    <a:pt x="531" y="372"/>
                    <a:pt x="796" y="266"/>
                    <a:pt x="1009" y="266"/>
                  </a:cubicBezTo>
                  <a:close/>
                  <a:moveTo>
                    <a:pt x="1009" y="0"/>
                  </a:moveTo>
                  <a:cubicBezTo>
                    <a:pt x="637" y="0"/>
                    <a:pt x="319" y="160"/>
                    <a:pt x="54" y="372"/>
                  </a:cubicBezTo>
                  <a:cubicBezTo>
                    <a:pt x="1" y="478"/>
                    <a:pt x="1" y="531"/>
                    <a:pt x="54" y="584"/>
                  </a:cubicBezTo>
                  <a:cubicBezTo>
                    <a:pt x="319" y="849"/>
                    <a:pt x="637" y="1009"/>
                    <a:pt x="1009" y="1009"/>
                  </a:cubicBezTo>
                  <a:cubicBezTo>
                    <a:pt x="1380" y="1009"/>
                    <a:pt x="1752" y="849"/>
                    <a:pt x="2017" y="584"/>
                  </a:cubicBezTo>
                  <a:cubicBezTo>
                    <a:pt x="2070" y="531"/>
                    <a:pt x="2070" y="478"/>
                    <a:pt x="2017" y="372"/>
                  </a:cubicBezTo>
                  <a:cubicBezTo>
                    <a:pt x="1752" y="107"/>
                    <a:pt x="138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68" name="Google Shape;2668;p67"/>
            <p:cNvSpPr/>
            <p:nvPr/>
          </p:nvSpPr>
          <p:spPr>
            <a:xfrm>
              <a:off x="8004768" y="11764258"/>
              <a:ext cx="85187" cy="82683"/>
            </a:xfrm>
            <a:custGeom>
              <a:avLst/>
              <a:gdLst/>
              <a:ahLst/>
              <a:cxnLst/>
              <a:rect l="l" t="t" r="r" b="b"/>
              <a:pathLst>
                <a:path w="1327" h="1288" extrusionOk="0">
                  <a:moveTo>
                    <a:pt x="1008" y="0"/>
                  </a:moveTo>
                  <a:cubicBezTo>
                    <a:pt x="774" y="0"/>
                    <a:pt x="599" y="95"/>
                    <a:pt x="425" y="226"/>
                  </a:cubicBezTo>
                  <a:cubicBezTo>
                    <a:pt x="53" y="545"/>
                    <a:pt x="0" y="1128"/>
                    <a:pt x="0" y="1181"/>
                  </a:cubicBezTo>
                  <a:cubicBezTo>
                    <a:pt x="0" y="1234"/>
                    <a:pt x="53" y="1287"/>
                    <a:pt x="106" y="1287"/>
                  </a:cubicBezTo>
                  <a:lnTo>
                    <a:pt x="159" y="1287"/>
                  </a:lnTo>
                  <a:cubicBezTo>
                    <a:pt x="213" y="1287"/>
                    <a:pt x="266" y="1234"/>
                    <a:pt x="266" y="1181"/>
                  </a:cubicBezTo>
                  <a:cubicBezTo>
                    <a:pt x="266" y="1181"/>
                    <a:pt x="319" y="704"/>
                    <a:pt x="637" y="438"/>
                  </a:cubicBezTo>
                  <a:cubicBezTo>
                    <a:pt x="743" y="332"/>
                    <a:pt x="902" y="279"/>
                    <a:pt x="1168" y="279"/>
                  </a:cubicBezTo>
                  <a:cubicBezTo>
                    <a:pt x="1221" y="279"/>
                    <a:pt x="1274" y="226"/>
                    <a:pt x="1327" y="173"/>
                  </a:cubicBezTo>
                  <a:cubicBezTo>
                    <a:pt x="1327" y="67"/>
                    <a:pt x="1274" y="14"/>
                    <a:pt x="1168" y="14"/>
                  </a:cubicBezTo>
                  <a:cubicBezTo>
                    <a:pt x="1111" y="5"/>
                    <a:pt x="1058" y="0"/>
                    <a:pt x="10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69" name="Google Shape;2669;p67"/>
            <p:cNvSpPr/>
            <p:nvPr/>
          </p:nvSpPr>
          <p:spPr>
            <a:xfrm>
              <a:off x="8035389" y="11793659"/>
              <a:ext cx="136350" cy="53282"/>
            </a:xfrm>
            <a:custGeom>
              <a:avLst/>
              <a:gdLst/>
              <a:ahLst/>
              <a:cxnLst/>
              <a:rect l="l" t="t" r="r" b="b"/>
              <a:pathLst>
                <a:path w="2124" h="830" extrusionOk="0">
                  <a:moveTo>
                    <a:pt x="1402" y="0"/>
                  </a:moveTo>
                  <a:cubicBezTo>
                    <a:pt x="774" y="0"/>
                    <a:pt x="369" y="143"/>
                    <a:pt x="160" y="352"/>
                  </a:cubicBezTo>
                  <a:cubicBezTo>
                    <a:pt x="1" y="564"/>
                    <a:pt x="54" y="723"/>
                    <a:pt x="54" y="723"/>
                  </a:cubicBezTo>
                  <a:cubicBezTo>
                    <a:pt x="107" y="829"/>
                    <a:pt x="160" y="829"/>
                    <a:pt x="213" y="829"/>
                  </a:cubicBezTo>
                  <a:lnTo>
                    <a:pt x="266" y="829"/>
                  </a:lnTo>
                  <a:cubicBezTo>
                    <a:pt x="319" y="829"/>
                    <a:pt x="372" y="723"/>
                    <a:pt x="372" y="670"/>
                  </a:cubicBezTo>
                  <a:cubicBezTo>
                    <a:pt x="372" y="670"/>
                    <a:pt x="372" y="617"/>
                    <a:pt x="425" y="564"/>
                  </a:cubicBezTo>
                  <a:cubicBezTo>
                    <a:pt x="585" y="325"/>
                    <a:pt x="1162" y="296"/>
                    <a:pt x="1597" y="296"/>
                  </a:cubicBezTo>
                  <a:cubicBezTo>
                    <a:pt x="1742" y="296"/>
                    <a:pt x="1871" y="299"/>
                    <a:pt x="1964" y="299"/>
                  </a:cubicBezTo>
                  <a:cubicBezTo>
                    <a:pt x="2017" y="299"/>
                    <a:pt x="2123" y="246"/>
                    <a:pt x="2123" y="193"/>
                  </a:cubicBezTo>
                  <a:cubicBezTo>
                    <a:pt x="2123" y="87"/>
                    <a:pt x="2070" y="34"/>
                    <a:pt x="1964" y="34"/>
                  </a:cubicBezTo>
                  <a:cubicBezTo>
                    <a:pt x="1760" y="11"/>
                    <a:pt x="1573" y="0"/>
                    <a:pt x="1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70" name="Google Shape;2670;p67"/>
            <p:cNvSpPr/>
            <p:nvPr/>
          </p:nvSpPr>
          <p:spPr>
            <a:xfrm>
              <a:off x="7858275" y="11756875"/>
              <a:ext cx="57968" cy="93468"/>
            </a:xfrm>
            <a:custGeom>
              <a:avLst/>
              <a:gdLst/>
              <a:ahLst/>
              <a:cxnLst/>
              <a:rect l="l" t="t" r="r" b="b"/>
              <a:pathLst>
                <a:path w="903" h="1456" extrusionOk="0">
                  <a:moveTo>
                    <a:pt x="695" y="1"/>
                  </a:moveTo>
                  <a:cubicBezTo>
                    <a:pt x="673" y="1"/>
                    <a:pt x="653" y="7"/>
                    <a:pt x="637" y="23"/>
                  </a:cubicBezTo>
                  <a:cubicBezTo>
                    <a:pt x="1" y="553"/>
                    <a:pt x="213" y="1296"/>
                    <a:pt x="213" y="1349"/>
                  </a:cubicBezTo>
                  <a:cubicBezTo>
                    <a:pt x="213" y="1402"/>
                    <a:pt x="266" y="1456"/>
                    <a:pt x="372" y="1456"/>
                  </a:cubicBezTo>
                  <a:cubicBezTo>
                    <a:pt x="478" y="1402"/>
                    <a:pt x="531" y="1349"/>
                    <a:pt x="478" y="1243"/>
                  </a:cubicBezTo>
                  <a:cubicBezTo>
                    <a:pt x="478" y="1243"/>
                    <a:pt x="372" y="660"/>
                    <a:pt x="796" y="288"/>
                  </a:cubicBezTo>
                  <a:cubicBezTo>
                    <a:pt x="850" y="235"/>
                    <a:pt x="903" y="129"/>
                    <a:pt x="850" y="76"/>
                  </a:cubicBezTo>
                  <a:cubicBezTo>
                    <a:pt x="812" y="38"/>
                    <a:pt x="748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671" name="Google Shape;2671;p67"/>
          <p:cNvSpPr/>
          <p:nvPr/>
        </p:nvSpPr>
        <p:spPr>
          <a:xfrm>
            <a:off x="7567475" y="4166563"/>
            <a:ext cx="312694" cy="445344"/>
          </a:xfrm>
          <a:custGeom>
            <a:avLst/>
            <a:gdLst/>
            <a:ahLst/>
            <a:cxnLst/>
            <a:rect l="l" t="t" r="r" b="b"/>
            <a:pathLst>
              <a:path w="12100" h="17233" extrusionOk="0">
                <a:moveTo>
                  <a:pt x="6209" y="730"/>
                </a:moveTo>
                <a:cubicBezTo>
                  <a:pt x="6528" y="1261"/>
                  <a:pt x="6846" y="1950"/>
                  <a:pt x="6846" y="1950"/>
                </a:cubicBezTo>
                <a:cubicBezTo>
                  <a:pt x="6846" y="2003"/>
                  <a:pt x="6899" y="2056"/>
                  <a:pt x="7005" y="2110"/>
                </a:cubicBezTo>
                <a:cubicBezTo>
                  <a:pt x="7058" y="2110"/>
                  <a:pt x="7111" y="2110"/>
                  <a:pt x="7164" y="2056"/>
                </a:cubicBezTo>
                <a:lnTo>
                  <a:pt x="7164" y="2056"/>
                </a:lnTo>
                <a:cubicBezTo>
                  <a:pt x="6846" y="2587"/>
                  <a:pt x="6474" y="3012"/>
                  <a:pt x="6209" y="3277"/>
                </a:cubicBezTo>
                <a:lnTo>
                  <a:pt x="6209" y="730"/>
                </a:lnTo>
                <a:close/>
                <a:moveTo>
                  <a:pt x="5891" y="730"/>
                </a:moveTo>
                <a:lnTo>
                  <a:pt x="5891" y="3755"/>
                </a:lnTo>
                <a:cubicBezTo>
                  <a:pt x="5254" y="3330"/>
                  <a:pt x="4936" y="2481"/>
                  <a:pt x="4776" y="1897"/>
                </a:cubicBezTo>
                <a:lnTo>
                  <a:pt x="4776" y="1897"/>
                </a:lnTo>
                <a:cubicBezTo>
                  <a:pt x="4883" y="2003"/>
                  <a:pt x="4936" y="2056"/>
                  <a:pt x="4936" y="2056"/>
                </a:cubicBezTo>
                <a:cubicBezTo>
                  <a:pt x="4989" y="2110"/>
                  <a:pt x="5042" y="2110"/>
                  <a:pt x="5148" y="2110"/>
                </a:cubicBezTo>
                <a:cubicBezTo>
                  <a:pt x="5201" y="2056"/>
                  <a:pt x="5254" y="2003"/>
                  <a:pt x="5307" y="1950"/>
                </a:cubicBezTo>
                <a:cubicBezTo>
                  <a:pt x="5307" y="1950"/>
                  <a:pt x="5572" y="1261"/>
                  <a:pt x="5891" y="730"/>
                </a:cubicBezTo>
                <a:close/>
                <a:moveTo>
                  <a:pt x="7589" y="1897"/>
                </a:moveTo>
                <a:cubicBezTo>
                  <a:pt x="7695" y="2322"/>
                  <a:pt x="7801" y="2852"/>
                  <a:pt x="7854" y="3118"/>
                </a:cubicBezTo>
                <a:cubicBezTo>
                  <a:pt x="7854" y="3224"/>
                  <a:pt x="7960" y="3277"/>
                  <a:pt x="8066" y="3277"/>
                </a:cubicBezTo>
                <a:lnTo>
                  <a:pt x="8173" y="3277"/>
                </a:lnTo>
                <a:cubicBezTo>
                  <a:pt x="8226" y="3224"/>
                  <a:pt x="8438" y="3118"/>
                  <a:pt x="8650" y="3065"/>
                </a:cubicBezTo>
                <a:lnTo>
                  <a:pt x="8650" y="3065"/>
                </a:lnTo>
                <a:cubicBezTo>
                  <a:pt x="8491" y="3277"/>
                  <a:pt x="8279" y="3542"/>
                  <a:pt x="8066" y="3967"/>
                </a:cubicBezTo>
                <a:cubicBezTo>
                  <a:pt x="7536" y="5081"/>
                  <a:pt x="6581" y="5506"/>
                  <a:pt x="6209" y="5612"/>
                </a:cubicBezTo>
                <a:lnTo>
                  <a:pt x="6209" y="3648"/>
                </a:lnTo>
                <a:cubicBezTo>
                  <a:pt x="6421" y="3489"/>
                  <a:pt x="7164" y="2852"/>
                  <a:pt x="7589" y="1897"/>
                </a:cubicBezTo>
                <a:close/>
                <a:moveTo>
                  <a:pt x="4511" y="2056"/>
                </a:moveTo>
                <a:cubicBezTo>
                  <a:pt x="4564" y="2216"/>
                  <a:pt x="4617" y="2375"/>
                  <a:pt x="4670" y="2534"/>
                </a:cubicBezTo>
                <a:cubicBezTo>
                  <a:pt x="4989" y="3277"/>
                  <a:pt x="5413" y="3808"/>
                  <a:pt x="5944" y="4073"/>
                </a:cubicBezTo>
                <a:lnTo>
                  <a:pt x="5944" y="6779"/>
                </a:lnTo>
                <a:cubicBezTo>
                  <a:pt x="5625" y="6514"/>
                  <a:pt x="4989" y="5983"/>
                  <a:pt x="4617" y="4922"/>
                </a:cubicBezTo>
                <a:cubicBezTo>
                  <a:pt x="4299" y="4126"/>
                  <a:pt x="3821" y="3489"/>
                  <a:pt x="3503" y="3065"/>
                </a:cubicBezTo>
                <a:lnTo>
                  <a:pt x="3503" y="3065"/>
                </a:lnTo>
                <a:cubicBezTo>
                  <a:pt x="3715" y="3171"/>
                  <a:pt x="3874" y="3224"/>
                  <a:pt x="3980" y="3277"/>
                </a:cubicBezTo>
                <a:cubicBezTo>
                  <a:pt x="4087" y="3277"/>
                  <a:pt x="4193" y="3277"/>
                  <a:pt x="4246" y="3224"/>
                </a:cubicBezTo>
                <a:cubicBezTo>
                  <a:pt x="4246" y="3171"/>
                  <a:pt x="4299" y="3118"/>
                  <a:pt x="4299" y="3118"/>
                </a:cubicBezTo>
                <a:cubicBezTo>
                  <a:pt x="4352" y="2905"/>
                  <a:pt x="4405" y="2428"/>
                  <a:pt x="4511" y="2056"/>
                </a:cubicBezTo>
                <a:close/>
                <a:moveTo>
                  <a:pt x="8915" y="3171"/>
                </a:moveTo>
                <a:cubicBezTo>
                  <a:pt x="8862" y="3808"/>
                  <a:pt x="8968" y="4550"/>
                  <a:pt x="8968" y="4550"/>
                </a:cubicBezTo>
                <a:cubicBezTo>
                  <a:pt x="8968" y="4604"/>
                  <a:pt x="9022" y="4710"/>
                  <a:pt x="9075" y="4710"/>
                </a:cubicBezTo>
                <a:cubicBezTo>
                  <a:pt x="9128" y="4763"/>
                  <a:pt x="9181" y="4763"/>
                  <a:pt x="9234" y="4763"/>
                </a:cubicBezTo>
                <a:cubicBezTo>
                  <a:pt x="9234" y="4763"/>
                  <a:pt x="9605" y="4657"/>
                  <a:pt x="9924" y="4550"/>
                </a:cubicBezTo>
                <a:lnTo>
                  <a:pt x="9924" y="4550"/>
                </a:lnTo>
                <a:cubicBezTo>
                  <a:pt x="8809" y="6089"/>
                  <a:pt x="6899" y="7787"/>
                  <a:pt x="6209" y="8318"/>
                </a:cubicBezTo>
                <a:lnTo>
                  <a:pt x="6209" y="5930"/>
                </a:lnTo>
                <a:cubicBezTo>
                  <a:pt x="6581" y="5824"/>
                  <a:pt x="7695" y="5399"/>
                  <a:pt x="8332" y="4126"/>
                </a:cubicBezTo>
                <a:cubicBezTo>
                  <a:pt x="8597" y="3648"/>
                  <a:pt x="8756" y="3330"/>
                  <a:pt x="8915" y="3171"/>
                </a:cubicBezTo>
                <a:close/>
                <a:moveTo>
                  <a:pt x="3185" y="3171"/>
                </a:moveTo>
                <a:lnTo>
                  <a:pt x="3185" y="3171"/>
                </a:lnTo>
                <a:cubicBezTo>
                  <a:pt x="3503" y="3542"/>
                  <a:pt x="4034" y="4179"/>
                  <a:pt x="4352" y="5028"/>
                </a:cubicBezTo>
                <a:cubicBezTo>
                  <a:pt x="4829" y="6355"/>
                  <a:pt x="5679" y="6938"/>
                  <a:pt x="5944" y="7098"/>
                </a:cubicBezTo>
                <a:lnTo>
                  <a:pt x="5944" y="9008"/>
                </a:lnTo>
                <a:cubicBezTo>
                  <a:pt x="4140" y="7893"/>
                  <a:pt x="2654" y="5453"/>
                  <a:pt x="2123" y="4550"/>
                </a:cubicBezTo>
                <a:lnTo>
                  <a:pt x="2123" y="4550"/>
                </a:lnTo>
                <a:cubicBezTo>
                  <a:pt x="2495" y="4657"/>
                  <a:pt x="2866" y="4763"/>
                  <a:pt x="2866" y="4763"/>
                </a:cubicBezTo>
                <a:cubicBezTo>
                  <a:pt x="2919" y="4763"/>
                  <a:pt x="3025" y="4763"/>
                  <a:pt x="3078" y="4710"/>
                </a:cubicBezTo>
                <a:cubicBezTo>
                  <a:pt x="3131" y="4710"/>
                  <a:pt x="3131" y="4657"/>
                  <a:pt x="3185" y="4550"/>
                </a:cubicBezTo>
                <a:cubicBezTo>
                  <a:pt x="3185" y="4550"/>
                  <a:pt x="3291" y="3808"/>
                  <a:pt x="3185" y="3171"/>
                </a:cubicBezTo>
                <a:close/>
                <a:moveTo>
                  <a:pt x="10189" y="4763"/>
                </a:moveTo>
                <a:cubicBezTo>
                  <a:pt x="10189" y="5559"/>
                  <a:pt x="10030" y="6620"/>
                  <a:pt x="9658" y="7363"/>
                </a:cubicBezTo>
                <a:cubicBezTo>
                  <a:pt x="9605" y="7469"/>
                  <a:pt x="9605" y="7522"/>
                  <a:pt x="9658" y="7575"/>
                </a:cubicBezTo>
                <a:cubicBezTo>
                  <a:pt x="9697" y="7653"/>
                  <a:pt x="9764" y="7702"/>
                  <a:pt x="9839" y="7702"/>
                </a:cubicBezTo>
                <a:cubicBezTo>
                  <a:pt x="9867" y="7702"/>
                  <a:pt x="9895" y="7695"/>
                  <a:pt x="9924" y="7681"/>
                </a:cubicBezTo>
                <a:cubicBezTo>
                  <a:pt x="10242" y="7522"/>
                  <a:pt x="10667" y="7469"/>
                  <a:pt x="11091" y="7469"/>
                </a:cubicBezTo>
                <a:lnTo>
                  <a:pt x="11250" y="7469"/>
                </a:lnTo>
                <a:cubicBezTo>
                  <a:pt x="9022" y="8583"/>
                  <a:pt x="7748" y="9857"/>
                  <a:pt x="7005" y="10812"/>
                </a:cubicBezTo>
                <a:cubicBezTo>
                  <a:pt x="6634" y="11290"/>
                  <a:pt x="6368" y="11714"/>
                  <a:pt x="6209" y="12032"/>
                </a:cubicBezTo>
                <a:lnTo>
                  <a:pt x="6209" y="8742"/>
                </a:lnTo>
                <a:cubicBezTo>
                  <a:pt x="6581" y="8424"/>
                  <a:pt x="8862" y="6514"/>
                  <a:pt x="10189" y="4763"/>
                </a:cubicBezTo>
                <a:close/>
                <a:moveTo>
                  <a:pt x="1964" y="4869"/>
                </a:moveTo>
                <a:lnTo>
                  <a:pt x="1964" y="4869"/>
                </a:lnTo>
                <a:cubicBezTo>
                  <a:pt x="2176" y="5240"/>
                  <a:pt x="2495" y="5771"/>
                  <a:pt x="2919" y="6355"/>
                </a:cubicBezTo>
                <a:cubicBezTo>
                  <a:pt x="3927" y="7787"/>
                  <a:pt x="4936" y="8796"/>
                  <a:pt x="5891" y="9379"/>
                </a:cubicBezTo>
                <a:lnTo>
                  <a:pt x="5891" y="12775"/>
                </a:lnTo>
                <a:cubicBezTo>
                  <a:pt x="5360" y="11502"/>
                  <a:pt x="4458" y="10441"/>
                  <a:pt x="3609" y="9485"/>
                </a:cubicBezTo>
                <a:cubicBezTo>
                  <a:pt x="2813" y="8636"/>
                  <a:pt x="1540" y="7893"/>
                  <a:pt x="850" y="7469"/>
                </a:cubicBezTo>
                <a:lnTo>
                  <a:pt x="1009" y="7469"/>
                </a:lnTo>
                <a:cubicBezTo>
                  <a:pt x="1486" y="7469"/>
                  <a:pt x="1858" y="7575"/>
                  <a:pt x="2176" y="7681"/>
                </a:cubicBezTo>
                <a:cubicBezTo>
                  <a:pt x="2205" y="7695"/>
                  <a:pt x="2237" y="7702"/>
                  <a:pt x="2270" y="7702"/>
                </a:cubicBezTo>
                <a:cubicBezTo>
                  <a:pt x="2360" y="7702"/>
                  <a:pt x="2456" y="7653"/>
                  <a:pt x="2495" y="7575"/>
                </a:cubicBezTo>
                <a:cubicBezTo>
                  <a:pt x="2495" y="7522"/>
                  <a:pt x="2495" y="7469"/>
                  <a:pt x="2495" y="7416"/>
                </a:cubicBezTo>
                <a:cubicBezTo>
                  <a:pt x="2123" y="6673"/>
                  <a:pt x="1964" y="5665"/>
                  <a:pt x="1964" y="4869"/>
                </a:cubicBezTo>
                <a:close/>
                <a:moveTo>
                  <a:pt x="744" y="7734"/>
                </a:moveTo>
                <a:cubicBezTo>
                  <a:pt x="1433" y="8159"/>
                  <a:pt x="2654" y="8902"/>
                  <a:pt x="3397" y="9698"/>
                </a:cubicBezTo>
                <a:cubicBezTo>
                  <a:pt x="4405" y="10759"/>
                  <a:pt x="5466" y="12085"/>
                  <a:pt x="5944" y="13624"/>
                </a:cubicBezTo>
                <a:lnTo>
                  <a:pt x="5944" y="14208"/>
                </a:lnTo>
                <a:cubicBezTo>
                  <a:pt x="5519" y="13359"/>
                  <a:pt x="4776" y="12616"/>
                  <a:pt x="3821" y="12245"/>
                </a:cubicBezTo>
                <a:cubicBezTo>
                  <a:pt x="2548" y="11767"/>
                  <a:pt x="1593" y="10653"/>
                  <a:pt x="1221" y="9326"/>
                </a:cubicBezTo>
                <a:cubicBezTo>
                  <a:pt x="1062" y="8689"/>
                  <a:pt x="903" y="8159"/>
                  <a:pt x="744" y="7734"/>
                </a:cubicBezTo>
                <a:close/>
                <a:moveTo>
                  <a:pt x="11409" y="7734"/>
                </a:moveTo>
                <a:lnTo>
                  <a:pt x="11409" y="7734"/>
                </a:lnTo>
                <a:cubicBezTo>
                  <a:pt x="11250" y="8106"/>
                  <a:pt x="11038" y="8636"/>
                  <a:pt x="10879" y="9326"/>
                </a:cubicBezTo>
                <a:cubicBezTo>
                  <a:pt x="10560" y="10653"/>
                  <a:pt x="9605" y="11767"/>
                  <a:pt x="8332" y="12245"/>
                </a:cubicBezTo>
                <a:cubicBezTo>
                  <a:pt x="7377" y="12616"/>
                  <a:pt x="6634" y="13359"/>
                  <a:pt x="6209" y="14208"/>
                </a:cubicBezTo>
                <a:lnTo>
                  <a:pt x="6209" y="12722"/>
                </a:lnTo>
                <a:cubicBezTo>
                  <a:pt x="6262" y="12616"/>
                  <a:pt x="6528" y="11926"/>
                  <a:pt x="7270" y="10971"/>
                </a:cubicBezTo>
                <a:cubicBezTo>
                  <a:pt x="7960" y="10069"/>
                  <a:pt x="9234" y="8849"/>
                  <a:pt x="11409" y="7734"/>
                </a:cubicBezTo>
                <a:close/>
                <a:moveTo>
                  <a:pt x="6050" y="0"/>
                </a:moveTo>
                <a:cubicBezTo>
                  <a:pt x="5997" y="0"/>
                  <a:pt x="5944" y="14"/>
                  <a:pt x="5891" y="40"/>
                </a:cubicBezTo>
                <a:cubicBezTo>
                  <a:pt x="5519" y="412"/>
                  <a:pt x="5148" y="1101"/>
                  <a:pt x="4989" y="1526"/>
                </a:cubicBezTo>
                <a:cubicBezTo>
                  <a:pt x="4883" y="1420"/>
                  <a:pt x="4776" y="1314"/>
                  <a:pt x="4617" y="1207"/>
                </a:cubicBezTo>
                <a:cubicBezTo>
                  <a:pt x="4617" y="1207"/>
                  <a:pt x="4617" y="1207"/>
                  <a:pt x="4564" y="1154"/>
                </a:cubicBezTo>
                <a:cubicBezTo>
                  <a:pt x="4458" y="1154"/>
                  <a:pt x="4352" y="1207"/>
                  <a:pt x="4299" y="1261"/>
                </a:cubicBezTo>
                <a:cubicBezTo>
                  <a:pt x="4140" y="1579"/>
                  <a:pt x="3980" y="2322"/>
                  <a:pt x="3874" y="2746"/>
                </a:cubicBezTo>
                <a:cubicBezTo>
                  <a:pt x="3609" y="2640"/>
                  <a:pt x="3185" y="2534"/>
                  <a:pt x="2866" y="2481"/>
                </a:cubicBezTo>
                <a:cubicBezTo>
                  <a:pt x="2707" y="2481"/>
                  <a:pt x="2601" y="2587"/>
                  <a:pt x="2654" y="2746"/>
                </a:cubicBezTo>
                <a:cubicBezTo>
                  <a:pt x="2654" y="2746"/>
                  <a:pt x="2654" y="2799"/>
                  <a:pt x="2654" y="2799"/>
                </a:cubicBezTo>
                <a:cubicBezTo>
                  <a:pt x="2813" y="3224"/>
                  <a:pt x="2760" y="3914"/>
                  <a:pt x="2760" y="4285"/>
                </a:cubicBezTo>
                <a:cubicBezTo>
                  <a:pt x="2495" y="4179"/>
                  <a:pt x="2070" y="4073"/>
                  <a:pt x="1805" y="4020"/>
                </a:cubicBezTo>
                <a:lnTo>
                  <a:pt x="1752" y="4020"/>
                </a:lnTo>
                <a:cubicBezTo>
                  <a:pt x="1646" y="4073"/>
                  <a:pt x="1540" y="4126"/>
                  <a:pt x="1540" y="4232"/>
                </a:cubicBezTo>
                <a:cubicBezTo>
                  <a:pt x="1433" y="4975"/>
                  <a:pt x="1486" y="6195"/>
                  <a:pt x="1858" y="7151"/>
                </a:cubicBezTo>
                <a:cubicBezTo>
                  <a:pt x="1593" y="7098"/>
                  <a:pt x="1327" y="7044"/>
                  <a:pt x="1009" y="7044"/>
                </a:cubicBezTo>
                <a:cubicBezTo>
                  <a:pt x="531" y="7044"/>
                  <a:pt x="213" y="7151"/>
                  <a:pt x="213" y="7151"/>
                </a:cubicBezTo>
                <a:cubicBezTo>
                  <a:pt x="107" y="7151"/>
                  <a:pt x="1" y="7257"/>
                  <a:pt x="1" y="7363"/>
                </a:cubicBezTo>
                <a:cubicBezTo>
                  <a:pt x="1" y="7416"/>
                  <a:pt x="54" y="7416"/>
                  <a:pt x="54" y="7469"/>
                </a:cubicBezTo>
                <a:cubicBezTo>
                  <a:pt x="319" y="7787"/>
                  <a:pt x="531" y="8477"/>
                  <a:pt x="797" y="9432"/>
                </a:cubicBezTo>
                <a:cubicBezTo>
                  <a:pt x="1168" y="10918"/>
                  <a:pt x="2229" y="12139"/>
                  <a:pt x="3662" y="12669"/>
                </a:cubicBezTo>
                <a:cubicBezTo>
                  <a:pt x="4883" y="13147"/>
                  <a:pt x="5732" y="14314"/>
                  <a:pt x="5785" y="15588"/>
                </a:cubicBezTo>
                <a:lnTo>
                  <a:pt x="5838" y="15959"/>
                </a:lnTo>
                <a:lnTo>
                  <a:pt x="5838" y="17020"/>
                </a:lnTo>
                <a:cubicBezTo>
                  <a:pt x="5838" y="17127"/>
                  <a:pt x="5891" y="17180"/>
                  <a:pt x="5997" y="17233"/>
                </a:cubicBezTo>
                <a:cubicBezTo>
                  <a:pt x="6103" y="17233"/>
                  <a:pt x="6262" y="17127"/>
                  <a:pt x="6262" y="17020"/>
                </a:cubicBezTo>
                <a:lnTo>
                  <a:pt x="6262" y="15959"/>
                </a:lnTo>
                <a:lnTo>
                  <a:pt x="6262" y="15588"/>
                </a:lnTo>
                <a:cubicBezTo>
                  <a:pt x="6368" y="14314"/>
                  <a:pt x="7217" y="13147"/>
                  <a:pt x="8438" y="12669"/>
                </a:cubicBezTo>
                <a:cubicBezTo>
                  <a:pt x="9871" y="12139"/>
                  <a:pt x="10932" y="10918"/>
                  <a:pt x="11250" y="9432"/>
                </a:cubicBezTo>
                <a:cubicBezTo>
                  <a:pt x="11516" y="8477"/>
                  <a:pt x="11781" y="7787"/>
                  <a:pt x="11993" y="7469"/>
                </a:cubicBezTo>
                <a:cubicBezTo>
                  <a:pt x="12046" y="7416"/>
                  <a:pt x="12046" y="7310"/>
                  <a:pt x="12046" y="7257"/>
                </a:cubicBezTo>
                <a:lnTo>
                  <a:pt x="12099" y="7257"/>
                </a:lnTo>
                <a:cubicBezTo>
                  <a:pt x="12046" y="7204"/>
                  <a:pt x="11993" y="7151"/>
                  <a:pt x="11940" y="7098"/>
                </a:cubicBezTo>
                <a:cubicBezTo>
                  <a:pt x="11887" y="7098"/>
                  <a:pt x="11569" y="7044"/>
                  <a:pt x="11091" y="7044"/>
                </a:cubicBezTo>
                <a:cubicBezTo>
                  <a:pt x="10773" y="7044"/>
                  <a:pt x="10507" y="7044"/>
                  <a:pt x="10242" y="7151"/>
                </a:cubicBezTo>
                <a:cubicBezTo>
                  <a:pt x="10613" y="6142"/>
                  <a:pt x="10667" y="4975"/>
                  <a:pt x="10560" y="4232"/>
                </a:cubicBezTo>
                <a:cubicBezTo>
                  <a:pt x="10560" y="4179"/>
                  <a:pt x="10560" y="4179"/>
                  <a:pt x="10560" y="4126"/>
                </a:cubicBezTo>
                <a:cubicBezTo>
                  <a:pt x="10507" y="4073"/>
                  <a:pt x="10401" y="4020"/>
                  <a:pt x="10295" y="4020"/>
                </a:cubicBezTo>
                <a:cubicBezTo>
                  <a:pt x="10030" y="4073"/>
                  <a:pt x="9605" y="4179"/>
                  <a:pt x="9393" y="4285"/>
                </a:cubicBezTo>
                <a:cubicBezTo>
                  <a:pt x="9340" y="3861"/>
                  <a:pt x="9287" y="3171"/>
                  <a:pt x="9446" y="2799"/>
                </a:cubicBezTo>
                <a:cubicBezTo>
                  <a:pt x="9446" y="2746"/>
                  <a:pt x="9499" y="2746"/>
                  <a:pt x="9446" y="2693"/>
                </a:cubicBezTo>
                <a:cubicBezTo>
                  <a:pt x="9446" y="2587"/>
                  <a:pt x="9340" y="2481"/>
                  <a:pt x="9234" y="2481"/>
                </a:cubicBezTo>
                <a:cubicBezTo>
                  <a:pt x="8915" y="2481"/>
                  <a:pt x="8491" y="2640"/>
                  <a:pt x="8226" y="2746"/>
                </a:cubicBezTo>
                <a:cubicBezTo>
                  <a:pt x="8119" y="2322"/>
                  <a:pt x="7960" y="1579"/>
                  <a:pt x="7801" y="1261"/>
                </a:cubicBezTo>
                <a:cubicBezTo>
                  <a:pt x="7748" y="1261"/>
                  <a:pt x="7748" y="1207"/>
                  <a:pt x="7695" y="1207"/>
                </a:cubicBezTo>
                <a:cubicBezTo>
                  <a:pt x="7668" y="1181"/>
                  <a:pt x="7629" y="1168"/>
                  <a:pt x="7589" y="1168"/>
                </a:cubicBezTo>
                <a:cubicBezTo>
                  <a:pt x="7549" y="1168"/>
                  <a:pt x="7509" y="1181"/>
                  <a:pt x="7483" y="1207"/>
                </a:cubicBezTo>
                <a:cubicBezTo>
                  <a:pt x="7324" y="1314"/>
                  <a:pt x="7217" y="1420"/>
                  <a:pt x="7111" y="1526"/>
                </a:cubicBezTo>
                <a:cubicBezTo>
                  <a:pt x="6899" y="1101"/>
                  <a:pt x="6581" y="412"/>
                  <a:pt x="6209" y="40"/>
                </a:cubicBezTo>
                <a:cubicBezTo>
                  <a:pt x="6156" y="14"/>
                  <a:pt x="6103" y="0"/>
                  <a:pt x="60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2" name="Google Shape;2672;p67"/>
          <p:cNvSpPr/>
          <p:nvPr/>
        </p:nvSpPr>
        <p:spPr>
          <a:xfrm>
            <a:off x="3281810" y="4209688"/>
            <a:ext cx="429244" cy="366162"/>
          </a:xfrm>
          <a:custGeom>
            <a:avLst/>
            <a:gdLst/>
            <a:ahLst/>
            <a:cxnLst/>
            <a:rect l="l" t="t" r="r" b="b"/>
            <a:pathLst>
              <a:path w="16610" h="14169" extrusionOk="0">
                <a:moveTo>
                  <a:pt x="8385" y="956"/>
                </a:moveTo>
                <a:cubicBezTo>
                  <a:pt x="8544" y="1433"/>
                  <a:pt x="8862" y="2070"/>
                  <a:pt x="9287" y="2548"/>
                </a:cubicBezTo>
                <a:cubicBezTo>
                  <a:pt x="9923" y="3131"/>
                  <a:pt x="10242" y="3980"/>
                  <a:pt x="10295" y="5095"/>
                </a:cubicBezTo>
                <a:cubicBezTo>
                  <a:pt x="10348" y="5891"/>
                  <a:pt x="10189" y="6527"/>
                  <a:pt x="10189" y="6527"/>
                </a:cubicBezTo>
                <a:cubicBezTo>
                  <a:pt x="10136" y="6634"/>
                  <a:pt x="10189" y="6740"/>
                  <a:pt x="10242" y="6793"/>
                </a:cubicBezTo>
                <a:cubicBezTo>
                  <a:pt x="10286" y="6815"/>
                  <a:pt x="10330" y="6828"/>
                  <a:pt x="10370" y="6828"/>
                </a:cubicBezTo>
                <a:cubicBezTo>
                  <a:pt x="10427" y="6828"/>
                  <a:pt x="10476" y="6802"/>
                  <a:pt x="10507" y="6740"/>
                </a:cubicBezTo>
                <a:cubicBezTo>
                  <a:pt x="10560" y="6740"/>
                  <a:pt x="12311" y="5148"/>
                  <a:pt x="13903" y="4882"/>
                </a:cubicBezTo>
                <a:lnTo>
                  <a:pt x="13903" y="4882"/>
                </a:lnTo>
                <a:cubicBezTo>
                  <a:pt x="13532" y="7217"/>
                  <a:pt x="11993" y="8438"/>
                  <a:pt x="11940" y="8438"/>
                </a:cubicBezTo>
                <a:cubicBezTo>
                  <a:pt x="11887" y="8491"/>
                  <a:pt x="11834" y="8597"/>
                  <a:pt x="11887" y="8703"/>
                </a:cubicBezTo>
                <a:cubicBezTo>
                  <a:pt x="11926" y="8781"/>
                  <a:pt x="11993" y="8830"/>
                  <a:pt x="12047" y="8830"/>
                </a:cubicBezTo>
                <a:cubicBezTo>
                  <a:pt x="12067" y="8830"/>
                  <a:pt x="12085" y="8823"/>
                  <a:pt x="12099" y="8809"/>
                </a:cubicBezTo>
                <a:cubicBezTo>
                  <a:pt x="12099" y="8809"/>
                  <a:pt x="12471" y="8756"/>
                  <a:pt x="12948" y="8756"/>
                </a:cubicBezTo>
                <a:cubicBezTo>
                  <a:pt x="13797" y="8756"/>
                  <a:pt x="15018" y="8915"/>
                  <a:pt x="16079" y="9605"/>
                </a:cubicBezTo>
                <a:cubicBezTo>
                  <a:pt x="14540" y="11038"/>
                  <a:pt x="12895" y="11303"/>
                  <a:pt x="11728" y="11303"/>
                </a:cubicBezTo>
                <a:lnTo>
                  <a:pt x="11728" y="11356"/>
                </a:lnTo>
                <a:cubicBezTo>
                  <a:pt x="11144" y="11356"/>
                  <a:pt x="10719" y="11250"/>
                  <a:pt x="10719" y="11250"/>
                </a:cubicBezTo>
                <a:cubicBezTo>
                  <a:pt x="10700" y="11240"/>
                  <a:pt x="10681" y="11236"/>
                  <a:pt x="10661" y="11236"/>
                </a:cubicBezTo>
                <a:cubicBezTo>
                  <a:pt x="10576" y="11236"/>
                  <a:pt x="10497" y="11323"/>
                  <a:pt x="10454" y="11409"/>
                </a:cubicBezTo>
                <a:cubicBezTo>
                  <a:pt x="10454" y="11462"/>
                  <a:pt x="10454" y="11568"/>
                  <a:pt x="10507" y="11622"/>
                </a:cubicBezTo>
                <a:cubicBezTo>
                  <a:pt x="10613" y="11728"/>
                  <a:pt x="10826" y="11993"/>
                  <a:pt x="11038" y="12258"/>
                </a:cubicBezTo>
                <a:cubicBezTo>
                  <a:pt x="10030" y="12152"/>
                  <a:pt x="8915" y="11834"/>
                  <a:pt x="8544" y="11728"/>
                </a:cubicBezTo>
                <a:lnTo>
                  <a:pt x="8544" y="11197"/>
                </a:lnTo>
                <a:cubicBezTo>
                  <a:pt x="8544" y="11197"/>
                  <a:pt x="9499" y="10719"/>
                  <a:pt x="10719" y="10454"/>
                </a:cubicBezTo>
                <a:cubicBezTo>
                  <a:pt x="10879" y="10560"/>
                  <a:pt x="11356" y="10826"/>
                  <a:pt x="11675" y="10826"/>
                </a:cubicBezTo>
                <a:cubicBezTo>
                  <a:pt x="11781" y="10826"/>
                  <a:pt x="11834" y="10772"/>
                  <a:pt x="11834" y="10719"/>
                </a:cubicBezTo>
                <a:cubicBezTo>
                  <a:pt x="11834" y="10613"/>
                  <a:pt x="11781" y="10560"/>
                  <a:pt x="11675" y="10560"/>
                </a:cubicBezTo>
                <a:cubicBezTo>
                  <a:pt x="11568" y="10560"/>
                  <a:pt x="11303" y="10454"/>
                  <a:pt x="11091" y="10401"/>
                </a:cubicBezTo>
                <a:cubicBezTo>
                  <a:pt x="11515" y="10295"/>
                  <a:pt x="11940" y="10242"/>
                  <a:pt x="12418" y="10136"/>
                </a:cubicBezTo>
                <a:cubicBezTo>
                  <a:pt x="12630" y="10242"/>
                  <a:pt x="13267" y="10560"/>
                  <a:pt x="13532" y="10560"/>
                </a:cubicBezTo>
                <a:cubicBezTo>
                  <a:pt x="13585" y="10560"/>
                  <a:pt x="13638" y="10507"/>
                  <a:pt x="13638" y="10454"/>
                </a:cubicBezTo>
                <a:cubicBezTo>
                  <a:pt x="13638" y="10401"/>
                  <a:pt x="13585" y="10295"/>
                  <a:pt x="13532" y="10295"/>
                </a:cubicBezTo>
                <a:cubicBezTo>
                  <a:pt x="13426" y="10295"/>
                  <a:pt x="13160" y="10189"/>
                  <a:pt x="12842" y="10083"/>
                </a:cubicBezTo>
                <a:cubicBezTo>
                  <a:pt x="13426" y="10030"/>
                  <a:pt x="14009" y="9977"/>
                  <a:pt x="14646" y="9923"/>
                </a:cubicBezTo>
                <a:cubicBezTo>
                  <a:pt x="14699" y="9923"/>
                  <a:pt x="14752" y="9870"/>
                  <a:pt x="14752" y="9764"/>
                </a:cubicBezTo>
                <a:cubicBezTo>
                  <a:pt x="14752" y="9711"/>
                  <a:pt x="14699" y="9658"/>
                  <a:pt x="14646" y="9658"/>
                </a:cubicBezTo>
                <a:cubicBezTo>
                  <a:pt x="14062" y="9711"/>
                  <a:pt x="13532" y="9764"/>
                  <a:pt x="13054" y="9817"/>
                </a:cubicBezTo>
                <a:cubicBezTo>
                  <a:pt x="13160" y="9658"/>
                  <a:pt x="13320" y="9499"/>
                  <a:pt x="13532" y="9340"/>
                </a:cubicBezTo>
                <a:cubicBezTo>
                  <a:pt x="13585" y="9287"/>
                  <a:pt x="13585" y="9234"/>
                  <a:pt x="13532" y="9181"/>
                </a:cubicBezTo>
                <a:cubicBezTo>
                  <a:pt x="13532" y="9118"/>
                  <a:pt x="13495" y="9093"/>
                  <a:pt x="13455" y="9093"/>
                </a:cubicBezTo>
                <a:cubicBezTo>
                  <a:pt x="13426" y="9093"/>
                  <a:pt x="13395" y="9106"/>
                  <a:pt x="13373" y="9128"/>
                </a:cubicBezTo>
                <a:cubicBezTo>
                  <a:pt x="13054" y="9340"/>
                  <a:pt x="12789" y="9711"/>
                  <a:pt x="12683" y="9870"/>
                </a:cubicBezTo>
                <a:cubicBezTo>
                  <a:pt x="12205" y="9923"/>
                  <a:pt x="11781" y="9977"/>
                  <a:pt x="11356" y="10083"/>
                </a:cubicBezTo>
                <a:cubicBezTo>
                  <a:pt x="11462" y="9870"/>
                  <a:pt x="11622" y="9658"/>
                  <a:pt x="11781" y="9499"/>
                </a:cubicBezTo>
                <a:cubicBezTo>
                  <a:pt x="11834" y="9446"/>
                  <a:pt x="11834" y="9340"/>
                  <a:pt x="11781" y="9287"/>
                </a:cubicBezTo>
                <a:cubicBezTo>
                  <a:pt x="11754" y="9260"/>
                  <a:pt x="11714" y="9247"/>
                  <a:pt x="11675" y="9247"/>
                </a:cubicBezTo>
                <a:cubicBezTo>
                  <a:pt x="11635" y="9247"/>
                  <a:pt x="11595" y="9260"/>
                  <a:pt x="11568" y="9287"/>
                </a:cubicBezTo>
                <a:cubicBezTo>
                  <a:pt x="11356" y="9552"/>
                  <a:pt x="11144" y="9977"/>
                  <a:pt x="11091" y="10136"/>
                </a:cubicBezTo>
                <a:cubicBezTo>
                  <a:pt x="9977" y="10348"/>
                  <a:pt x="9234" y="10613"/>
                  <a:pt x="8809" y="10772"/>
                </a:cubicBezTo>
                <a:cubicBezTo>
                  <a:pt x="9446" y="10030"/>
                  <a:pt x="9977" y="9393"/>
                  <a:pt x="10454" y="8809"/>
                </a:cubicBezTo>
                <a:cubicBezTo>
                  <a:pt x="10613" y="8809"/>
                  <a:pt x="11091" y="8756"/>
                  <a:pt x="11303" y="8597"/>
                </a:cubicBezTo>
                <a:cubicBezTo>
                  <a:pt x="11356" y="8597"/>
                  <a:pt x="11356" y="8491"/>
                  <a:pt x="11303" y="8438"/>
                </a:cubicBezTo>
                <a:cubicBezTo>
                  <a:pt x="11250" y="8385"/>
                  <a:pt x="11197" y="8385"/>
                  <a:pt x="11144" y="8385"/>
                </a:cubicBezTo>
                <a:cubicBezTo>
                  <a:pt x="11038" y="8438"/>
                  <a:pt x="10879" y="8491"/>
                  <a:pt x="10719" y="8544"/>
                </a:cubicBezTo>
                <a:cubicBezTo>
                  <a:pt x="11993" y="7005"/>
                  <a:pt x="12789" y="6156"/>
                  <a:pt x="12789" y="6103"/>
                </a:cubicBezTo>
                <a:cubicBezTo>
                  <a:pt x="12842" y="6050"/>
                  <a:pt x="12842" y="5997"/>
                  <a:pt x="12789" y="5944"/>
                </a:cubicBezTo>
                <a:cubicBezTo>
                  <a:pt x="12762" y="5917"/>
                  <a:pt x="12736" y="5904"/>
                  <a:pt x="12709" y="5904"/>
                </a:cubicBezTo>
                <a:cubicBezTo>
                  <a:pt x="12683" y="5904"/>
                  <a:pt x="12656" y="5917"/>
                  <a:pt x="12630" y="5944"/>
                </a:cubicBezTo>
                <a:cubicBezTo>
                  <a:pt x="12630" y="5944"/>
                  <a:pt x="12205" y="6421"/>
                  <a:pt x="11462" y="7217"/>
                </a:cubicBezTo>
                <a:cubicBezTo>
                  <a:pt x="11462" y="7058"/>
                  <a:pt x="11515" y="6846"/>
                  <a:pt x="11568" y="6687"/>
                </a:cubicBezTo>
                <a:cubicBezTo>
                  <a:pt x="11568" y="6634"/>
                  <a:pt x="11515" y="6580"/>
                  <a:pt x="11462" y="6527"/>
                </a:cubicBezTo>
                <a:cubicBezTo>
                  <a:pt x="11409" y="6527"/>
                  <a:pt x="11356" y="6527"/>
                  <a:pt x="11303" y="6634"/>
                </a:cubicBezTo>
                <a:cubicBezTo>
                  <a:pt x="11197" y="6899"/>
                  <a:pt x="11197" y="7376"/>
                  <a:pt x="11250" y="7536"/>
                </a:cubicBezTo>
                <a:cubicBezTo>
                  <a:pt x="10985" y="7854"/>
                  <a:pt x="9977" y="9021"/>
                  <a:pt x="9764" y="9234"/>
                </a:cubicBezTo>
                <a:cubicBezTo>
                  <a:pt x="9817" y="9074"/>
                  <a:pt x="9870" y="8862"/>
                  <a:pt x="9923" y="8703"/>
                </a:cubicBezTo>
                <a:cubicBezTo>
                  <a:pt x="9977" y="8650"/>
                  <a:pt x="9977" y="8597"/>
                  <a:pt x="9870" y="8544"/>
                </a:cubicBezTo>
                <a:cubicBezTo>
                  <a:pt x="9817" y="8544"/>
                  <a:pt x="9764" y="8544"/>
                  <a:pt x="9711" y="8597"/>
                </a:cubicBezTo>
                <a:cubicBezTo>
                  <a:pt x="9552" y="8915"/>
                  <a:pt x="9499" y="9446"/>
                  <a:pt x="9446" y="9605"/>
                </a:cubicBezTo>
                <a:cubicBezTo>
                  <a:pt x="9128" y="9977"/>
                  <a:pt x="8491" y="10772"/>
                  <a:pt x="8491" y="10772"/>
                </a:cubicBezTo>
                <a:lnTo>
                  <a:pt x="8491" y="8225"/>
                </a:lnTo>
                <a:cubicBezTo>
                  <a:pt x="8491" y="8225"/>
                  <a:pt x="9287" y="7429"/>
                  <a:pt x="9340" y="7058"/>
                </a:cubicBezTo>
                <a:cubicBezTo>
                  <a:pt x="9340" y="7005"/>
                  <a:pt x="9287" y="6952"/>
                  <a:pt x="9234" y="6952"/>
                </a:cubicBezTo>
                <a:cubicBezTo>
                  <a:pt x="9181" y="6952"/>
                  <a:pt x="9074" y="6952"/>
                  <a:pt x="9074" y="7058"/>
                </a:cubicBezTo>
                <a:cubicBezTo>
                  <a:pt x="9074" y="7164"/>
                  <a:pt x="8915" y="7429"/>
                  <a:pt x="8491" y="7854"/>
                </a:cubicBezTo>
                <a:lnTo>
                  <a:pt x="8491" y="5572"/>
                </a:lnTo>
                <a:cubicBezTo>
                  <a:pt x="8544" y="5572"/>
                  <a:pt x="8650" y="5466"/>
                  <a:pt x="8809" y="5360"/>
                </a:cubicBezTo>
                <a:cubicBezTo>
                  <a:pt x="9074" y="5148"/>
                  <a:pt x="9181" y="4936"/>
                  <a:pt x="9234" y="4723"/>
                </a:cubicBezTo>
                <a:cubicBezTo>
                  <a:pt x="9234" y="4670"/>
                  <a:pt x="9181" y="4564"/>
                  <a:pt x="9128" y="4564"/>
                </a:cubicBezTo>
                <a:cubicBezTo>
                  <a:pt x="9074" y="4564"/>
                  <a:pt x="9021" y="4617"/>
                  <a:pt x="8968" y="4670"/>
                </a:cubicBezTo>
                <a:cubicBezTo>
                  <a:pt x="8968" y="4882"/>
                  <a:pt x="8703" y="5095"/>
                  <a:pt x="8491" y="5254"/>
                </a:cubicBezTo>
                <a:lnTo>
                  <a:pt x="8491" y="2442"/>
                </a:lnTo>
                <a:cubicBezTo>
                  <a:pt x="8491" y="2335"/>
                  <a:pt x="8438" y="2282"/>
                  <a:pt x="8385" y="2282"/>
                </a:cubicBezTo>
                <a:cubicBezTo>
                  <a:pt x="8279" y="2282"/>
                  <a:pt x="8225" y="2442"/>
                  <a:pt x="8225" y="2442"/>
                </a:cubicBezTo>
                <a:lnTo>
                  <a:pt x="8225" y="3344"/>
                </a:lnTo>
                <a:cubicBezTo>
                  <a:pt x="8225" y="3344"/>
                  <a:pt x="7960" y="2813"/>
                  <a:pt x="7960" y="2760"/>
                </a:cubicBezTo>
                <a:cubicBezTo>
                  <a:pt x="7960" y="2707"/>
                  <a:pt x="7907" y="2654"/>
                  <a:pt x="7854" y="2654"/>
                </a:cubicBezTo>
                <a:cubicBezTo>
                  <a:pt x="7748" y="2654"/>
                  <a:pt x="7695" y="2707"/>
                  <a:pt x="7695" y="2760"/>
                </a:cubicBezTo>
                <a:cubicBezTo>
                  <a:pt x="7695" y="2972"/>
                  <a:pt x="8066" y="3556"/>
                  <a:pt x="8225" y="3821"/>
                </a:cubicBezTo>
                <a:lnTo>
                  <a:pt x="8225" y="6103"/>
                </a:lnTo>
                <a:cubicBezTo>
                  <a:pt x="8013" y="5838"/>
                  <a:pt x="7695" y="5360"/>
                  <a:pt x="7642" y="5042"/>
                </a:cubicBezTo>
                <a:cubicBezTo>
                  <a:pt x="7642" y="4989"/>
                  <a:pt x="7536" y="4936"/>
                  <a:pt x="7483" y="4936"/>
                </a:cubicBezTo>
                <a:cubicBezTo>
                  <a:pt x="7429" y="4989"/>
                  <a:pt x="7376" y="5042"/>
                  <a:pt x="7376" y="5095"/>
                </a:cubicBezTo>
                <a:cubicBezTo>
                  <a:pt x="7483" y="5625"/>
                  <a:pt x="8066" y="6315"/>
                  <a:pt x="8225" y="6474"/>
                </a:cubicBezTo>
                <a:lnTo>
                  <a:pt x="8225" y="8066"/>
                </a:lnTo>
                <a:cubicBezTo>
                  <a:pt x="8066" y="7854"/>
                  <a:pt x="7907" y="7589"/>
                  <a:pt x="7907" y="7429"/>
                </a:cubicBezTo>
                <a:cubicBezTo>
                  <a:pt x="7854" y="7376"/>
                  <a:pt x="7801" y="7323"/>
                  <a:pt x="7748" y="7323"/>
                </a:cubicBezTo>
                <a:cubicBezTo>
                  <a:pt x="7695" y="7323"/>
                  <a:pt x="7642" y="7376"/>
                  <a:pt x="7642" y="7483"/>
                </a:cubicBezTo>
                <a:cubicBezTo>
                  <a:pt x="7642" y="7801"/>
                  <a:pt x="8119" y="8332"/>
                  <a:pt x="8225" y="8491"/>
                </a:cubicBezTo>
                <a:lnTo>
                  <a:pt x="8225" y="10772"/>
                </a:lnTo>
                <a:cubicBezTo>
                  <a:pt x="7748" y="10189"/>
                  <a:pt x="6634" y="8862"/>
                  <a:pt x="6474" y="8703"/>
                </a:cubicBezTo>
                <a:cubicBezTo>
                  <a:pt x="6527" y="8491"/>
                  <a:pt x="6634" y="8066"/>
                  <a:pt x="6580" y="7748"/>
                </a:cubicBezTo>
                <a:cubicBezTo>
                  <a:pt x="6580" y="7642"/>
                  <a:pt x="6527" y="7589"/>
                  <a:pt x="6421" y="7589"/>
                </a:cubicBezTo>
                <a:cubicBezTo>
                  <a:pt x="6368" y="7642"/>
                  <a:pt x="6315" y="7695"/>
                  <a:pt x="6315" y="7748"/>
                </a:cubicBezTo>
                <a:cubicBezTo>
                  <a:pt x="6368" y="7960"/>
                  <a:pt x="6315" y="8225"/>
                  <a:pt x="6262" y="8438"/>
                </a:cubicBezTo>
                <a:cubicBezTo>
                  <a:pt x="5944" y="8066"/>
                  <a:pt x="5678" y="7748"/>
                  <a:pt x="5413" y="7429"/>
                </a:cubicBezTo>
                <a:cubicBezTo>
                  <a:pt x="5413" y="7270"/>
                  <a:pt x="5413" y="6634"/>
                  <a:pt x="5307" y="6368"/>
                </a:cubicBezTo>
                <a:cubicBezTo>
                  <a:pt x="5254" y="6262"/>
                  <a:pt x="5201" y="6262"/>
                  <a:pt x="5148" y="6262"/>
                </a:cubicBezTo>
                <a:cubicBezTo>
                  <a:pt x="5042" y="6315"/>
                  <a:pt x="5042" y="6368"/>
                  <a:pt x="5042" y="6421"/>
                </a:cubicBezTo>
                <a:cubicBezTo>
                  <a:pt x="5148" y="6580"/>
                  <a:pt x="5148" y="6899"/>
                  <a:pt x="5148" y="7164"/>
                </a:cubicBezTo>
                <a:cubicBezTo>
                  <a:pt x="5095" y="7058"/>
                  <a:pt x="4086" y="5944"/>
                  <a:pt x="4086" y="5944"/>
                </a:cubicBezTo>
                <a:cubicBezTo>
                  <a:pt x="4060" y="5917"/>
                  <a:pt x="4033" y="5904"/>
                  <a:pt x="4007" y="5904"/>
                </a:cubicBezTo>
                <a:cubicBezTo>
                  <a:pt x="3980" y="5904"/>
                  <a:pt x="3954" y="5917"/>
                  <a:pt x="3927" y="5944"/>
                </a:cubicBezTo>
                <a:cubicBezTo>
                  <a:pt x="3874" y="5997"/>
                  <a:pt x="3874" y="6050"/>
                  <a:pt x="3927" y="6103"/>
                </a:cubicBezTo>
                <a:cubicBezTo>
                  <a:pt x="3927" y="6103"/>
                  <a:pt x="4140" y="6368"/>
                  <a:pt x="4617" y="6899"/>
                </a:cubicBezTo>
                <a:cubicBezTo>
                  <a:pt x="4405" y="6899"/>
                  <a:pt x="4086" y="6899"/>
                  <a:pt x="3927" y="6793"/>
                </a:cubicBezTo>
                <a:cubicBezTo>
                  <a:pt x="3821" y="6793"/>
                  <a:pt x="3768" y="6846"/>
                  <a:pt x="3768" y="6899"/>
                </a:cubicBezTo>
                <a:cubicBezTo>
                  <a:pt x="3715" y="6952"/>
                  <a:pt x="3768" y="7058"/>
                  <a:pt x="3821" y="7058"/>
                </a:cubicBezTo>
                <a:cubicBezTo>
                  <a:pt x="4033" y="7111"/>
                  <a:pt x="4352" y="7164"/>
                  <a:pt x="4564" y="7164"/>
                </a:cubicBezTo>
                <a:lnTo>
                  <a:pt x="4829" y="7164"/>
                </a:lnTo>
                <a:cubicBezTo>
                  <a:pt x="5254" y="7642"/>
                  <a:pt x="5838" y="8332"/>
                  <a:pt x="6527" y="9128"/>
                </a:cubicBezTo>
                <a:cubicBezTo>
                  <a:pt x="6209" y="9074"/>
                  <a:pt x="5891" y="8968"/>
                  <a:pt x="5731" y="8915"/>
                </a:cubicBezTo>
                <a:cubicBezTo>
                  <a:pt x="5678" y="8915"/>
                  <a:pt x="5572" y="8968"/>
                  <a:pt x="5572" y="9021"/>
                </a:cubicBezTo>
                <a:cubicBezTo>
                  <a:pt x="5519" y="9074"/>
                  <a:pt x="5572" y="9128"/>
                  <a:pt x="5625" y="9181"/>
                </a:cubicBezTo>
                <a:cubicBezTo>
                  <a:pt x="5678" y="9181"/>
                  <a:pt x="6262" y="9393"/>
                  <a:pt x="6687" y="9393"/>
                </a:cubicBezTo>
                <a:lnTo>
                  <a:pt x="6740" y="9393"/>
                </a:lnTo>
                <a:cubicBezTo>
                  <a:pt x="7111" y="9817"/>
                  <a:pt x="7483" y="10295"/>
                  <a:pt x="7907" y="10772"/>
                </a:cubicBezTo>
                <a:cubicBezTo>
                  <a:pt x="7376" y="10560"/>
                  <a:pt x="6368" y="10242"/>
                  <a:pt x="4829" y="9977"/>
                </a:cubicBezTo>
                <a:cubicBezTo>
                  <a:pt x="4723" y="9870"/>
                  <a:pt x="4511" y="9552"/>
                  <a:pt x="4193" y="9128"/>
                </a:cubicBezTo>
                <a:cubicBezTo>
                  <a:pt x="4166" y="9101"/>
                  <a:pt x="4126" y="9088"/>
                  <a:pt x="4086" y="9088"/>
                </a:cubicBezTo>
                <a:cubicBezTo>
                  <a:pt x="4047" y="9088"/>
                  <a:pt x="4007" y="9101"/>
                  <a:pt x="3980" y="9128"/>
                </a:cubicBezTo>
                <a:cubicBezTo>
                  <a:pt x="3927" y="9181"/>
                  <a:pt x="3927" y="9287"/>
                  <a:pt x="3980" y="9340"/>
                </a:cubicBezTo>
                <a:cubicBezTo>
                  <a:pt x="4193" y="9552"/>
                  <a:pt x="4352" y="9764"/>
                  <a:pt x="4511" y="9923"/>
                </a:cubicBezTo>
                <a:cubicBezTo>
                  <a:pt x="4086" y="9870"/>
                  <a:pt x="3715" y="9817"/>
                  <a:pt x="3237" y="9764"/>
                </a:cubicBezTo>
                <a:cubicBezTo>
                  <a:pt x="3131" y="9605"/>
                  <a:pt x="2866" y="9181"/>
                  <a:pt x="2654" y="9074"/>
                </a:cubicBezTo>
                <a:cubicBezTo>
                  <a:pt x="2627" y="9048"/>
                  <a:pt x="2587" y="9035"/>
                  <a:pt x="2554" y="9035"/>
                </a:cubicBezTo>
                <a:cubicBezTo>
                  <a:pt x="2521" y="9035"/>
                  <a:pt x="2495" y="9048"/>
                  <a:pt x="2495" y="9074"/>
                </a:cubicBezTo>
                <a:cubicBezTo>
                  <a:pt x="2441" y="9181"/>
                  <a:pt x="2441" y="9234"/>
                  <a:pt x="2548" y="9287"/>
                </a:cubicBezTo>
                <a:cubicBezTo>
                  <a:pt x="2654" y="9340"/>
                  <a:pt x="2813" y="9552"/>
                  <a:pt x="2919" y="9711"/>
                </a:cubicBezTo>
                <a:cubicBezTo>
                  <a:pt x="2654" y="9711"/>
                  <a:pt x="2388" y="9658"/>
                  <a:pt x="2070" y="9658"/>
                </a:cubicBezTo>
                <a:cubicBezTo>
                  <a:pt x="2017" y="9658"/>
                  <a:pt x="1964" y="9711"/>
                  <a:pt x="1911" y="9764"/>
                </a:cubicBezTo>
                <a:cubicBezTo>
                  <a:pt x="1911" y="9817"/>
                  <a:pt x="1964" y="9923"/>
                  <a:pt x="2070" y="9923"/>
                </a:cubicBezTo>
                <a:cubicBezTo>
                  <a:pt x="2441" y="9923"/>
                  <a:pt x="2813" y="9977"/>
                  <a:pt x="3184" y="10030"/>
                </a:cubicBezTo>
                <a:cubicBezTo>
                  <a:pt x="2972" y="10189"/>
                  <a:pt x="2707" y="10348"/>
                  <a:pt x="2601" y="10401"/>
                </a:cubicBezTo>
                <a:cubicBezTo>
                  <a:pt x="2548" y="10401"/>
                  <a:pt x="2495" y="10454"/>
                  <a:pt x="2495" y="10507"/>
                </a:cubicBezTo>
                <a:cubicBezTo>
                  <a:pt x="2495" y="10613"/>
                  <a:pt x="2548" y="10613"/>
                  <a:pt x="2654" y="10613"/>
                </a:cubicBezTo>
                <a:cubicBezTo>
                  <a:pt x="2919" y="10560"/>
                  <a:pt x="3344" y="10189"/>
                  <a:pt x="3503" y="10030"/>
                </a:cubicBezTo>
                <a:cubicBezTo>
                  <a:pt x="4086" y="10136"/>
                  <a:pt x="4564" y="10189"/>
                  <a:pt x="5042" y="10242"/>
                </a:cubicBezTo>
                <a:cubicBezTo>
                  <a:pt x="4723" y="10401"/>
                  <a:pt x="4352" y="10666"/>
                  <a:pt x="4140" y="10719"/>
                </a:cubicBezTo>
                <a:cubicBezTo>
                  <a:pt x="4086" y="10719"/>
                  <a:pt x="4033" y="10826"/>
                  <a:pt x="4086" y="10879"/>
                </a:cubicBezTo>
                <a:cubicBezTo>
                  <a:pt x="4086" y="10932"/>
                  <a:pt x="4140" y="10932"/>
                  <a:pt x="4193" y="10932"/>
                </a:cubicBezTo>
                <a:lnTo>
                  <a:pt x="4246" y="10932"/>
                </a:lnTo>
                <a:cubicBezTo>
                  <a:pt x="4511" y="10879"/>
                  <a:pt x="5201" y="10454"/>
                  <a:pt x="5413" y="10348"/>
                </a:cubicBezTo>
                <a:cubicBezTo>
                  <a:pt x="6952" y="10666"/>
                  <a:pt x="8119" y="11197"/>
                  <a:pt x="8119" y="11197"/>
                </a:cubicBezTo>
                <a:lnTo>
                  <a:pt x="8119" y="11728"/>
                </a:lnTo>
                <a:cubicBezTo>
                  <a:pt x="7748" y="11834"/>
                  <a:pt x="6687" y="12152"/>
                  <a:pt x="5678" y="12258"/>
                </a:cubicBezTo>
                <a:cubicBezTo>
                  <a:pt x="5838" y="11993"/>
                  <a:pt x="6050" y="11728"/>
                  <a:pt x="6156" y="11622"/>
                </a:cubicBezTo>
                <a:cubicBezTo>
                  <a:pt x="6209" y="11568"/>
                  <a:pt x="6209" y="11462"/>
                  <a:pt x="6209" y="11409"/>
                </a:cubicBezTo>
                <a:cubicBezTo>
                  <a:pt x="6209" y="11303"/>
                  <a:pt x="6103" y="11250"/>
                  <a:pt x="5997" y="11250"/>
                </a:cubicBezTo>
                <a:lnTo>
                  <a:pt x="5944" y="11250"/>
                </a:lnTo>
                <a:cubicBezTo>
                  <a:pt x="5944" y="11250"/>
                  <a:pt x="5572" y="11303"/>
                  <a:pt x="4989" y="11303"/>
                </a:cubicBezTo>
                <a:cubicBezTo>
                  <a:pt x="3821" y="11303"/>
                  <a:pt x="2176" y="11038"/>
                  <a:pt x="637" y="9605"/>
                </a:cubicBezTo>
                <a:cubicBezTo>
                  <a:pt x="1699" y="8915"/>
                  <a:pt x="2919" y="8756"/>
                  <a:pt x="3768" y="8756"/>
                </a:cubicBezTo>
                <a:cubicBezTo>
                  <a:pt x="4246" y="8756"/>
                  <a:pt x="4617" y="8809"/>
                  <a:pt x="4617" y="8809"/>
                </a:cubicBezTo>
                <a:cubicBezTo>
                  <a:pt x="4646" y="8823"/>
                  <a:pt x="4674" y="8830"/>
                  <a:pt x="4700" y="8830"/>
                </a:cubicBezTo>
                <a:cubicBezTo>
                  <a:pt x="4772" y="8830"/>
                  <a:pt x="4829" y="8781"/>
                  <a:pt x="4829" y="8703"/>
                </a:cubicBezTo>
                <a:cubicBezTo>
                  <a:pt x="4882" y="8597"/>
                  <a:pt x="4882" y="8491"/>
                  <a:pt x="4776" y="8438"/>
                </a:cubicBezTo>
                <a:cubicBezTo>
                  <a:pt x="4776" y="8438"/>
                  <a:pt x="3237" y="7217"/>
                  <a:pt x="2866" y="4882"/>
                </a:cubicBezTo>
                <a:lnTo>
                  <a:pt x="2866" y="4882"/>
                </a:lnTo>
                <a:cubicBezTo>
                  <a:pt x="4405" y="5148"/>
                  <a:pt x="6156" y="6740"/>
                  <a:pt x="6209" y="6740"/>
                </a:cubicBezTo>
                <a:cubicBezTo>
                  <a:pt x="6240" y="6802"/>
                  <a:pt x="6289" y="6828"/>
                  <a:pt x="6346" y="6828"/>
                </a:cubicBezTo>
                <a:cubicBezTo>
                  <a:pt x="6386" y="6828"/>
                  <a:pt x="6430" y="6815"/>
                  <a:pt x="6474" y="6793"/>
                </a:cubicBezTo>
                <a:cubicBezTo>
                  <a:pt x="6527" y="6740"/>
                  <a:pt x="6580" y="6634"/>
                  <a:pt x="6580" y="6527"/>
                </a:cubicBezTo>
                <a:cubicBezTo>
                  <a:pt x="6580" y="6527"/>
                  <a:pt x="6421" y="5891"/>
                  <a:pt x="6421" y="5095"/>
                </a:cubicBezTo>
                <a:cubicBezTo>
                  <a:pt x="6474" y="3980"/>
                  <a:pt x="6793" y="3131"/>
                  <a:pt x="7429" y="2548"/>
                </a:cubicBezTo>
                <a:cubicBezTo>
                  <a:pt x="7854" y="2070"/>
                  <a:pt x="8172" y="1433"/>
                  <a:pt x="8385" y="956"/>
                </a:cubicBezTo>
                <a:close/>
                <a:moveTo>
                  <a:pt x="8332" y="1"/>
                </a:moveTo>
                <a:cubicBezTo>
                  <a:pt x="8225" y="1"/>
                  <a:pt x="8119" y="54"/>
                  <a:pt x="8119" y="160"/>
                </a:cubicBezTo>
                <a:cubicBezTo>
                  <a:pt x="8119" y="160"/>
                  <a:pt x="7801" y="1486"/>
                  <a:pt x="7058" y="2229"/>
                </a:cubicBezTo>
                <a:cubicBezTo>
                  <a:pt x="5891" y="3397"/>
                  <a:pt x="5891" y="5148"/>
                  <a:pt x="5997" y="6050"/>
                </a:cubicBezTo>
                <a:cubicBezTo>
                  <a:pt x="5307" y="5466"/>
                  <a:pt x="3874" y="4511"/>
                  <a:pt x="2601" y="4405"/>
                </a:cubicBezTo>
                <a:cubicBezTo>
                  <a:pt x="2495" y="4405"/>
                  <a:pt x="2441" y="4458"/>
                  <a:pt x="2388" y="4458"/>
                </a:cubicBezTo>
                <a:cubicBezTo>
                  <a:pt x="2335" y="4511"/>
                  <a:pt x="2335" y="4617"/>
                  <a:pt x="2335" y="4670"/>
                </a:cubicBezTo>
                <a:cubicBezTo>
                  <a:pt x="2548" y="6474"/>
                  <a:pt x="3450" y="7748"/>
                  <a:pt x="4033" y="8332"/>
                </a:cubicBezTo>
                <a:lnTo>
                  <a:pt x="3715" y="8332"/>
                </a:lnTo>
                <a:cubicBezTo>
                  <a:pt x="2760" y="8332"/>
                  <a:pt x="1327" y="8491"/>
                  <a:pt x="107" y="9393"/>
                </a:cubicBezTo>
                <a:cubicBezTo>
                  <a:pt x="54" y="9446"/>
                  <a:pt x="54" y="9499"/>
                  <a:pt x="1" y="9552"/>
                </a:cubicBezTo>
                <a:cubicBezTo>
                  <a:pt x="1" y="9605"/>
                  <a:pt x="54" y="9658"/>
                  <a:pt x="107" y="9711"/>
                </a:cubicBezTo>
                <a:cubicBezTo>
                  <a:pt x="850" y="10507"/>
                  <a:pt x="1752" y="11038"/>
                  <a:pt x="2760" y="11409"/>
                </a:cubicBezTo>
                <a:cubicBezTo>
                  <a:pt x="3450" y="11622"/>
                  <a:pt x="4193" y="11781"/>
                  <a:pt x="4935" y="11781"/>
                </a:cubicBezTo>
                <a:cubicBezTo>
                  <a:pt x="5148" y="11781"/>
                  <a:pt x="5307" y="11781"/>
                  <a:pt x="5466" y="11728"/>
                </a:cubicBezTo>
                <a:lnTo>
                  <a:pt x="5466" y="11728"/>
                </a:lnTo>
                <a:cubicBezTo>
                  <a:pt x="5307" y="11940"/>
                  <a:pt x="5148" y="12205"/>
                  <a:pt x="5042" y="12417"/>
                </a:cubicBezTo>
                <a:cubicBezTo>
                  <a:pt x="5042" y="12471"/>
                  <a:pt x="5042" y="12524"/>
                  <a:pt x="5095" y="12577"/>
                </a:cubicBezTo>
                <a:cubicBezTo>
                  <a:pt x="5148" y="12683"/>
                  <a:pt x="5201" y="12683"/>
                  <a:pt x="5254" y="12683"/>
                </a:cubicBezTo>
                <a:cubicBezTo>
                  <a:pt x="6315" y="12683"/>
                  <a:pt x="7536" y="12311"/>
                  <a:pt x="8119" y="12152"/>
                </a:cubicBezTo>
                <a:lnTo>
                  <a:pt x="8119" y="13956"/>
                </a:lnTo>
                <a:cubicBezTo>
                  <a:pt x="8119" y="14062"/>
                  <a:pt x="8225" y="14169"/>
                  <a:pt x="8332" y="14169"/>
                </a:cubicBezTo>
                <a:cubicBezTo>
                  <a:pt x="8438" y="14169"/>
                  <a:pt x="8544" y="14062"/>
                  <a:pt x="8544" y="13956"/>
                </a:cubicBezTo>
                <a:lnTo>
                  <a:pt x="8544" y="12152"/>
                </a:lnTo>
                <a:cubicBezTo>
                  <a:pt x="9074" y="12311"/>
                  <a:pt x="10348" y="12683"/>
                  <a:pt x="11409" y="12683"/>
                </a:cubicBezTo>
                <a:cubicBezTo>
                  <a:pt x="11462" y="12683"/>
                  <a:pt x="11515" y="12683"/>
                  <a:pt x="11568" y="12577"/>
                </a:cubicBezTo>
                <a:cubicBezTo>
                  <a:pt x="11622" y="12524"/>
                  <a:pt x="11622" y="12471"/>
                  <a:pt x="11622" y="12417"/>
                </a:cubicBezTo>
                <a:cubicBezTo>
                  <a:pt x="11515" y="12205"/>
                  <a:pt x="11356" y="11940"/>
                  <a:pt x="11197" y="11728"/>
                </a:cubicBezTo>
                <a:lnTo>
                  <a:pt x="11197" y="11728"/>
                </a:lnTo>
                <a:cubicBezTo>
                  <a:pt x="11356" y="11781"/>
                  <a:pt x="11515" y="11781"/>
                  <a:pt x="11675" y="11781"/>
                </a:cubicBezTo>
                <a:cubicBezTo>
                  <a:pt x="12471" y="11781"/>
                  <a:pt x="13213" y="11622"/>
                  <a:pt x="13903" y="11409"/>
                </a:cubicBezTo>
                <a:cubicBezTo>
                  <a:pt x="14912" y="11038"/>
                  <a:pt x="15814" y="10507"/>
                  <a:pt x="16556" y="9711"/>
                </a:cubicBezTo>
                <a:cubicBezTo>
                  <a:pt x="16610" y="9658"/>
                  <a:pt x="16610" y="9605"/>
                  <a:pt x="16610" y="9552"/>
                </a:cubicBezTo>
                <a:cubicBezTo>
                  <a:pt x="16610" y="9499"/>
                  <a:pt x="16610" y="9446"/>
                  <a:pt x="16556" y="9393"/>
                </a:cubicBezTo>
                <a:cubicBezTo>
                  <a:pt x="15336" y="8491"/>
                  <a:pt x="13903" y="8332"/>
                  <a:pt x="12948" y="8332"/>
                </a:cubicBezTo>
                <a:lnTo>
                  <a:pt x="12630" y="8332"/>
                </a:lnTo>
                <a:cubicBezTo>
                  <a:pt x="13213" y="7748"/>
                  <a:pt x="14116" y="6474"/>
                  <a:pt x="14328" y="4670"/>
                </a:cubicBezTo>
                <a:cubicBezTo>
                  <a:pt x="14328" y="4564"/>
                  <a:pt x="14275" y="4511"/>
                  <a:pt x="14275" y="4458"/>
                </a:cubicBezTo>
                <a:cubicBezTo>
                  <a:pt x="14222" y="4458"/>
                  <a:pt x="14169" y="4405"/>
                  <a:pt x="14062" y="4405"/>
                </a:cubicBezTo>
                <a:cubicBezTo>
                  <a:pt x="12789" y="4511"/>
                  <a:pt x="11356" y="5466"/>
                  <a:pt x="10666" y="6050"/>
                </a:cubicBezTo>
                <a:cubicBezTo>
                  <a:pt x="10666" y="5785"/>
                  <a:pt x="10719" y="5466"/>
                  <a:pt x="10666" y="5095"/>
                </a:cubicBezTo>
                <a:cubicBezTo>
                  <a:pt x="10613" y="3874"/>
                  <a:pt x="10242" y="2919"/>
                  <a:pt x="9605" y="2229"/>
                </a:cubicBezTo>
                <a:cubicBezTo>
                  <a:pt x="8862" y="1486"/>
                  <a:pt x="8544" y="160"/>
                  <a:pt x="8544" y="160"/>
                </a:cubicBezTo>
                <a:cubicBezTo>
                  <a:pt x="8544" y="54"/>
                  <a:pt x="8438" y="1"/>
                  <a:pt x="8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3" name="Google Shape;2673;p67"/>
          <p:cNvSpPr/>
          <p:nvPr/>
        </p:nvSpPr>
        <p:spPr>
          <a:xfrm>
            <a:off x="6816652" y="4176164"/>
            <a:ext cx="404564" cy="426143"/>
          </a:xfrm>
          <a:custGeom>
            <a:avLst/>
            <a:gdLst/>
            <a:ahLst/>
            <a:cxnLst/>
            <a:rect l="l" t="t" r="r" b="b"/>
            <a:pathLst>
              <a:path w="15655" h="16490" extrusionOk="0">
                <a:moveTo>
                  <a:pt x="3609" y="412"/>
                </a:moveTo>
                <a:lnTo>
                  <a:pt x="3609" y="412"/>
                </a:lnTo>
                <a:cubicBezTo>
                  <a:pt x="3874" y="624"/>
                  <a:pt x="4405" y="1048"/>
                  <a:pt x="4670" y="1632"/>
                </a:cubicBezTo>
                <a:cubicBezTo>
                  <a:pt x="4989" y="2269"/>
                  <a:pt x="5042" y="2906"/>
                  <a:pt x="4989" y="3224"/>
                </a:cubicBezTo>
                <a:cubicBezTo>
                  <a:pt x="4723" y="3065"/>
                  <a:pt x="4246" y="2640"/>
                  <a:pt x="3927" y="2004"/>
                </a:cubicBezTo>
                <a:cubicBezTo>
                  <a:pt x="3662" y="1420"/>
                  <a:pt x="3609" y="730"/>
                  <a:pt x="3609" y="412"/>
                </a:cubicBezTo>
                <a:close/>
                <a:moveTo>
                  <a:pt x="6315" y="1102"/>
                </a:moveTo>
                <a:cubicBezTo>
                  <a:pt x="6474" y="1314"/>
                  <a:pt x="6740" y="1685"/>
                  <a:pt x="6899" y="2110"/>
                </a:cubicBezTo>
                <a:cubicBezTo>
                  <a:pt x="7005" y="2587"/>
                  <a:pt x="6952" y="3012"/>
                  <a:pt x="6899" y="3277"/>
                </a:cubicBezTo>
                <a:cubicBezTo>
                  <a:pt x="6687" y="3065"/>
                  <a:pt x="6474" y="2746"/>
                  <a:pt x="6315" y="2269"/>
                </a:cubicBezTo>
                <a:cubicBezTo>
                  <a:pt x="6209" y="1844"/>
                  <a:pt x="6262" y="1367"/>
                  <a:pt x="6315" y="1102"/>
                </a:cubicBezTo>
                <a:close/>
                <a:moveTo>
                  <a:pt x="743" y="2693"/>
                </a:moveTo>
                <a:cubicBezTo>
                  <a:pt x="1115" y="2693"/>
                  <a:pt x="1592" y="2693"/>
                  <a:pt x="2070" y="2906"/>
                </a:cubicBezTo>
                <a:cubicBezTo>
                  <a:pt x="2707" y="3171"/>
                  <a:pt x="3131" y="3649"/>
                  <a:pt x="3344" y="3914"/>
                </a:cubicBezTo>
                <a:cubicBezTo>
                  <a:pt x="3290" y="3914"/>
                  <a:pt x="3184" y="3967"/>
                  <a:pt x="3025" y="3967"/>
                </a:cubicBezTo>
                <a:cubicBezTo>
                  <a:pt x="2707" y="3967"/>
                  <a:pt x="2229" y="3914"/>
                  <a:pt x="1752" y="3702"/>
                </a:cubicBezTo>
                <a:cubicBezTo>
                  <a:pt x="1115" y="3436"/>
                  <a:pt x="637" y="2959"/>
                  <a:pt x="425" y="2693"/>
                </a:cubicBezTo>
                <a:close/>
                <a:moveTo>
                  <a:pt x="7005" y="3861"/>
                </a:moveTo>
                <a:cubicBezTo>
                  <a:pt x="7107" y="4117"/>
                  <a:pt x="7210" y="4521"/>
                  <a:pt x="7217" y="4979"/>
                </a:cubicBezTo>
                <a:lnTo>
                  <a:pt x="7217" y="4979"/>
                </a:lnTo>
                <a:cubicBezTo>
                  <a:pt x="7163" y="5455"/>
                  <a:pt x="6952" y="5878"/>
                  <a:pt x="6846" y="6089"/>
                </a:cubicBezTo>
                <a:cubicBezTo>
                  <a:pt x="6740" y="5877"/>
                  <a:pt x="6580" y="5453"/>
                  <a:pt x="6634" y="4975"/>
                </a:cubicBezTo>
                <a:cubicBezTo>
                  <a:pt x="6687" y="4498"/>
                  <a:pt x="6846" y="4073"/>
                  <a:pt x="7005" y="3861"/>
                </a:cubicBezTo>
                <a:close/>
                <a:moveTo>
                  <a:pt x="2335" y="5028"/>
                </a:moveTo>
                <a:lnTo>
                  <a:pt x="2335" y="5028"/>
                </a:lnTo>
                <a:cubicBezTo>
                  <a:pt x="2229" y="5294"/>
                  <a:pt x="2017" y="5771"/>
                  <a:pt x="1592" y="6089"/>
                </a:cubicBezTo>
                <a:cubicBezTo>
                  <a:pt x="1221" y="6408"/>
                  <a:pt x="743" y="6567"/>
                  <a:pt x="478" y="6620"/>
                </a:cubicBezTo>
                <a:cubicBezTo>
                  <a:pt x="584" y="6355"/>
                  <a:pt x="796" y="5930"/>
                  <a:pt x="1221" y="5612"/>
                </a:cubicBezTo>
                <a:cubicBezTo>
                  <a:pt x="1592" y="5294"/>
                  <a:pt x="2070" y="5134"/>
                  <a:pt x="2335" y="5028"/>
                </a:cubicBezTo>
                <a:close/>
                <a:moveTo>
                  <a:pt x="5254" y="3808"/>
                </a:moveTo>
                <a:cubicBezTo>
                  <a:pt x="5413" y="4126"/>
                  <a:pt x="5678" y="4710"/>
                  <a:pt x="5678" y="5400"/>
                </a:cubicBezTo>
                <a:cubicBezTo>
                  <a:pt x="5678" y="6089"/>
                  <a:pt x="5413" y="6673"/>
                  <a:pt x="5254" y="6992"/>
                </a:cubicBezTo>
                <a:cubicBezTo>
                  <a:pt x="5095" y="6673"/>
                  <a:pt x="4829" y="6089"/>
                  <a:pt x="4829" y="5400"/>
                </a:cubicBezTo>
                <a:cubicBezTo>
                  <a:pt x="4829" y="4710"/>
                  <a:pt x="5095" y="4126"/>
                  <a:pt x="5254" y="3808"/>
                </a:cubicBezTo>
                <a:close/>
                <a:moveTo>
                  <a:pt x="3609" y="4445"/>
                </a:moveTo>
                <a:cubicBezTo>
                  <a:pt x="3662" y="4763"/>
                  <a:pt x="3821" y="5400"/>
                  <a:pt x="3662" y="6089"/>
                </a:cubicBezTo>
                <a:cubicBezTo>
                  <a:pt x="3556" y="6726"/>
                  <a:pt x="3184" y="7257"/>
                  <a:pt x="2919" y="7522"/>
                </a:cubicBezTo>
                <a:cubicBezTo>
                  <a:pt x="2866" y="7204"/>
                  <a:pt x="2707" y="6567"/>
                  <a:pt x="2866" y="5930"/>
                </a:cubicBezTo>
                <a:cubicBezTo>
                  <a:pt x="2972" y="5240"/>
                  <a:pt x="3397" y="4710"/>
                  <a:pt x="3609" y="4445"/>
                </a:cubicBezTo>
                <a:close/>
                <a:moveTo>
                  <a:pt x="5944" y="9539"/>
                </a:moveTo>
                <a:lnTo>
                  <a:pt x="5944" y="9539"/>
                </a:lnTo>
                <a:cubicBezTo>
                  <a:pt x="5891" y="9592"/>
                  <a:pt x="5891" y="9645"/>
                  <a:pt x="5891" y="9698"/>
                </a:cubicBezTo>
                <a:cubicBezTo>
                  <a:pt x="5784" y="10175"/>
                  <a:pt x="5731" y="10653"/>
                  <a:pt x="5784" y="11237"/>
                </a:cubicBezTo>
                <a:cubicBezTo>
                  <a:pt x="5678" y="11237"/>
                  <a:pt x="5572" y="11290"/>
                  <a:pt x="5466" y="11343"/>
                </a:cubicBezTo>
                <a:cubicBezTo>
                  <a:pt x="5519" y="11237"/>
                  <a:pt x="5572" y="11131"/>
                  <a:pt x="5572" y="10971"/>
                </a:cubicBezTo>
                <a:cubicBezTo>
                  <a:pt x="5572" y="10653"/>
                  <a:pt x="5413" y="10388"/>
                  <a:pt x="5201" y="10175"/>
                </a:cubicBezTo>
                <a:cubicBezTo>
                  <a:pt x="5307" y="10016"/>
                  <a:pt x="5519" y="9645"/>
                  <a:pt x="5944" y="9539"/>
                </a:cubicBezTo>
                <a:close/>
                <a:moveTo>
                  <a:pt x="6634" y="9114"/>
                </a:moveTo>
                <a:cubicBezTo>
                  <a:pt x="6793" y="9486"/>
                  <a:pt x="7005" y="10282"/>
                  <a:pt x="6793" y="11396"/>
                </a:cubicBezTo>
                <a:lnTo>
                  <a:pt x="6793" y="11449"/>
                </a:lnTo>
                <a:cubicBezTo>
                  <a:pt x="6634" y="11290"/>
                  <a:pt x="6421" y="11237"/>
                  <a:pt x="6262" y="11184"/>
                </a:cubicBezTo>
                <a:cubicBezTo>
                  <a:pt x="6156" y="10653"/>
                  <a:pt x="6209" y="10228"/>
                  <a:pt x="6315" y="9804"/>
                </a:cubicBezTo>
                <a:cubicBezTo>
                  <a:pt x="6368" y="9592"/>
                  <a:pt x="6474" y="9326"/>
                  <a:pt x="6634" y="9114"/>
                </a:cubicBezTo>
                <a:close/>
                <a:moveTo>
                  <a:pt x="4458" y="10335"/>
                </a:moveTo>
                <a:cubicBezTo>
                  <a:pt x="4829" y="10335"/>
                  <a:pt x="5095" y="10653"/>
                  <a:pt x="5095" y="10971"/>
                </a:cubicBezTo>
                <a:cubicBezTo>
                  <a:pt x="5095" y="11343"/>
                  <a:pt x="4829" y="11608"/>
                  <a:pt x="4458" y="11608"/>
                </a:cubicBezTo>
                <a:cubicBezTo>
                  <a:pt x="4139" y="11608"/>
                  <a:pt x="3821" y="11343"/>
                  <a:pt x="3821" y="10971"/>
                </a:cubicBezTo>
                <a:cubicBezTo>
                  <a:pt x="3821" y="10653"/>
                  <a:pt x="4139" y="10335"/>
                  <a:pt x="4458" y="10335"/>
                </a:cubicBezTo>
                <a:close/>
                <a:moveTo>
                  <a:pt x="8225" y="7734"/>
                </a:moveTo>
                <a:lnTo>
                  <a:pt x="8225" y="7734"/>
                </a:lnTo>
                <a:cubicBezTo>
                  <a:pt x="7907" y="8212"/>
                  <a:pt x="7589" y="8955"/>
                  <a:pt x="7695" y="9910"/>
                </a:cubicBezTo>
                <a:cubicBezTo>
                  <a:pt x="7748" y="10388"/>
                  <a:pt x="7801" y="10759"/>
                  <a:pt x="7907" y="11024"/>
                </a:cubicBezTo>
                <a:cubicBezTo>
                  <a:pt x="7854" y="11449"/>
                  <a:pt x="7589" y="11926"/>
                  <a:pt x="7483" y="12192"/>
                </a:cubicBezTo>
                <a:cubicBezTo>
                  <a:pt x="7376" y="12192"/>
                  <a:pt x="7270" y="12245"/>
                  <a:pt x="7164" y="12245"/>
                </a:cubicBezTo>
                <a:cubicBezTo>
                  <a:pt x="7164" y="12033"/>
                  <a:pt x="7111" y="11873"/>
                  <a:pt x="7005" y="11714"/>
                </a:cubicBezTo>
                <a:cubicBezTo>
                  <a:pt x="7429" y="10175"/>
                  <a:pt x="7005" y="9220"/>
                  <a:pt x="6793" y="8849"/>
                </a:cubicBezTo>
                <a:cubicBezTo>
                  <a:pt x="7164" y="8477"/>
                  <a:pt x="7589" y="8053"/>
                  <a:pt x="8225" y="7734"/>
                </a:cubicBezTo>
                <a:close/>
                <a:moveTo>
                  <a:pt x="8066" y="11502"/>
                </a:moveTo>
                <a:cubicBezTo>
                  <a:pt x="8172" y="11767"/>
                  <a:pt x="8278" y="11926"/>
                  <a:pt x="8385" y="12086"/>
                </a:cubicBezTo>
                <a:cubicBezTo>
                  <a:pt x="8278" y="12139"/>
                  <a:pt x="8172" y="12245"/>
                  <a:pt x="8119" y="12351"/>
                </a:cubicBezTo>
                <a:cubicBezTo>
                  <a:pt x="8013" y="12298"/>
                  <a:pt x="7907" y="12245"/>
                  <a:pt x="7801" y="12245"/>
                </a:cubicBezTo>
                <a:cubicBezTo>
                  <a:pt x="7854" y="12033"/>
                  <a:pt x="8013" y="11767"/>
                  <a:pt x="8066" y="11502"/>
                </a:cubicBezTo>
                <a:close/>
                <a:moveTo>
                  <a:pt x="3450" y="11237"/>
                </a:moveTo>
                <a:cubicBezTo>
                  <a:pt x="3503" y="11661"/>
                  <a:pt x="3874" y="11980"/>
                  <a:pt x="4299" y="12033"/>
                </a:cubicBezTo>
                <a:cubicBezTo>
                  <a:pt x="4139" y="12139"/>
                  <a:pt x="4033" y="12245"/>
                  <a:pt x="3980" y="12404"/>
                </a:cubicBezTo>
                <a:cubicBezTo>
                  <a:pt x="3874" y="12404"/>
                  <a:pt x="3768" y="12457"/>
                  <a:pt x="3715" y="12457"/>
                </a:cubicBezTo>
                <a:cubicBezTo>
                  <a:pt x="3609" y="12457"/>
                  <a:pt x="3556" y="12457"/>
                  <a:pt x="3503" y="12404"/>
                </a:cubicBezTo>
                <a:cubicBezTo>
                  <a:pt x="3237" y="12351"/>
                  <a:pt x="3078" y="12086"/>
                  <a:pt x="3078" y="11820"/>
                </a:cubicBezTo>
                <a:cubicBezTo>
                  <a:pt x="3078" y="11555"/>
                  <a:pt x="3184" y="11343"/>
                  <a:pt x="3397" y="11237"/>
                </a:cubicBezTo>
                <a:close/>
                <a:moveTo>
                  <a:pt x="6103" y="11608"/>
                </a:moveTo>
                <a:cubicBezTo>
                  <a:pt x="6421" y="11608"/>
                  <a:pt x="6740" y="11873"/>
                  <a:pt x="6740" y="12245"/>
                </a:cubicBezTo>
                <a:cubicBezTo>
                  <a:pt x="6740" y="12616"/>
                  <a:pt x="6421" y="12882"/>
                  <a:pt x="6103" y="12882"/>
                </a:cubicBezTo>
                <a:cubicBezTo>
                  <a:pt x="5731" y="12882"/>
                  <a:pt x="5466" y="12616"/>
                  <a:pt x="5466" y="12245"/>
                </a:cubicBezTo>
                <a:cubicBezTo>
                  <a:pt x="5466" y="11873"/>
                  <a:pt x="5731" y="11608"/>
                  <a:pt x="6103" y="11608"/>
                </a:cubicBezTo>
                <a:close/>
                <a:moveTo>
                  <a:pt x="2654" y="11926"/>
                </a:moveTo>
                <a:cubicBezTo>
                  <a:pt x="2654" y="12192"/>
                  <a:pt x="2813" y="12457"/>
                  <a:pt x="3025" y="12669"/>
                </a:cubicBezTo>
                <a:cubicBezTo>
                  <a:pt x="2919" y="12775"/>
                  <a:pt x="2813" y="12988"/>
                  <a:pt x="2760" y="13147"/>
                </a:cubicBezTo>
                <a:cubicBezTo>
                  <a:pt x="2388" y="13147"/>
                  <a:pt x="2123" y="12882"/>
                  <a:pt x="2123" y="12510"/>
                </a:cubicBezTo>
                <a:cubicBezTo>
                  <a:pt x="2123" y="12245"/>
                  <a:pt x="2335" y="11980"/>
                  <a:pt x="2654" y="11926"/>
                </a:cubicBezTo>
                <a:close/>
                <a:moveTo>
                  <a:pt x="9021" y="12245"/>
                </a:moveTo>
                <a:cubicBezTo>
                  <a:pt x="9393" y="12245"/>
                  <a:pt x="9658" y="12563"/>
                  <a:pt x="9658" y="12882"/>
                </a:cubicBezTo>
                <a:cubicBezTo>
                  <a:pt x="9658" y="13253"/>
                  <a:pt x="9393" y="13518"/>
                  <a:pt x="9021" y="13518"/>
                </a:cubicBezTo>
                <a:cubicBezTo>
                  <a:pt x="8703" y="13518"/>
                  <a:pt x="8385" y="13253"/>
                  <a:pt x="8385" y="12882"/>
                </a:cubicBezTo>
                <a:cubicBezTo>
                  <a:pt x="8385" y="12563"/>
                  <a:pt x="8703" y="12245"/>
                  <a:pt x="9021" y="12245"/>
                </a:cubicBezTo>
                <a:close/>
                <a:moveTo>
                  <a:pt x="4989" y="12298"/>
                </a:moveTo>
                <a:cubicBezTo>
                  <a:pt x="5042" y="12669"/>
                  <a:pt x="5201" y="12935"/>
                  <a:pt x="5466" y="13147"/>
                </a:cubicBezTo>
                <a:cubicBezTo>
                  <a:pt x="5413" y="13412"/>
                  <a:pt x="5148" y="13571"/>
                  <a:pt x="4882" y="13571"/>
                </a:cubicBezTo>
                <a:cubicBezTo>
                  <a:pt x="4511" y="13571"/>
                  <a:pt x="4246" y="13306"/>
                  <a:pt x="4246" y="12935"/>
                </a:cubicBezTo>
                <a:cubicBezTo>
                  <a:pt x="4246" y="12829"/>
                  <a:pt x="4246" y="12722"/>
                  <a:pt x="4299" y="12616"/>
                </a:cubicBezTo>
                <a:cubicBezTo>
                  <a:pt x="4352" y="12510"/>
                  <a:pt x="4458" y="12457"/>
                  <a:pt x="4564" y="12404"/>
                </a:cubicBezTo>
                <a:cubicBezTo>
                  <a:pt x="4670" y="12351"/>
                  <a:pt x="4776" y="12298"/>
                  <a:pt x="4882" y="12298"/>
                </a:cubicBezTo>
                <a:close/>
                <a:moveTo>
                  <a:pt x="7536" y="12616"/>
                </a:moveTo>
                <a:cubicBezTo>
                  <a:pt x="7695" y="12616"/>
                  <a:pt x="7854" y="12669"/>
                  <a:pt x="7960" y="12829"/>
                </a:cubicBezTo>
                <a:lnTo>
                  <a:pt x="7960" y="12882"/>
                </a:lnTo>
                <a:cubicBezTo>
                  <a:pt x="7960" y="13094"/>
                  <a:pt x="8013" y="13306"/>
                  <a:pt x="8119" y="13465"/>
                </a:cubicBezTo>
                <a:cubicBezTo>
                  <a:pt x="8119" y="13465"/>
                  <a:pt x="8119" y="13465"/>
                  <a:pt x="8119" y="13518"/>
                </a:cubicBezTo>
                <a:cubicBezTo>
                  <a:pt x="8066" y="13571"/>
                  <a:pt x="8013" y="13678"/>
                  <a:pt x="7960" y="13731"/>
                </a:cubicBezTo>
                <a:cubicBezTo>
                  <a:pt x="7854" y="13837"/>
                  <a:pt x="7695" y="13890"/>
                  <a:pt x="7536" y="13890"/>
                </a:cubicBezTo>
                <a:cubicBezTo>
                  <a:pt x="7164" y="13890"/>
                  <a:pt x="6899" y="13625"/>
                  <a:pt x="6899" y="13253"/>
                </a:cubicBezTo>
                <a:cubicBezTo>
                  <a:pt x="6899" y="12882"/>
                  <a:pt x="7164" y="12616"/>
                  <a:pt x="7536" y="12616"/>
                </a:cubicBezTo>
                <a:close/>
                <a:moveTo>
                  <a:pt x="3450" y="12829"/>
                </a:moveTo>
                <a:cubicBezTo>
                  <a:pt x="3556" y="12882"/>
                  <a:pt x="3609" y="12882"/>
                  <a:pt x="3662" y="12882"/>
                </a:cubicBezTo>
                <a:lnTo>
                  <a:pt x="3768" y="12882"/>
                </a:lnTo>
                <a:lnTo>
                  <a:pt x="3768" y="12935"/>
                </a:lnTo>
                <a:cubicBezTo>
                  <a:pt x="3768" y="13306"/>
                  <a:pt x="3980" y="13625"/>
                  <a:pt x="4246" y="13837"/>
                </a:cubicBezTo>
                <a:cubicBezTo>
                  <a:pt x="4139" y="13943"/>
                  <a:pt x="3980" y="14049"/>
                  <a:pt x="3821" y="14049"/>
                </a:cubicBezTo>
                <a:cubicBezTo>
                  <a:pt x="3609" y="14049"/>
                  <a:pt x="3397" y="13943"/>
                  <a:pt x="3290" y="13784"/>
                </a:cubicBezTo>
                <a:cubicBezTo>
                  <a:pt x="3237" y="13678"/>
                  <a:pt x="3184" y="13518"/>
                  <a:pt x="3184" y="13412"/>
                </a:cubicBezTo>
                <a:lnTo>
                  <a:pt x="3184" y="13359"/>
                </a:lnTo>
                <a:cubicBezTo>
                  <a:pt x="3184" y="13147"/>
                  <a:pt x="3290" y="12988"/>
                  <a:pt x="3450" y="12829"/>
                </a:cubicBezTo>
                <a:close/>
                <a:moveTo>
                  <a:pt x="6474" y="13465"/>
                </a:moveTo>
                <a:cubicBezTo>
                  <a:pt x="6527" y="13784"/>
                  <a:pt x="6740" y="14049"/>
                  <a:pt x="7005" y="14208"/>
                </a:cubicBezTo>
                <a:cubicBezTo>
                  <a:pt x="6952" y="14527"/>
                  <a:pt x="6687" y="14739"/>
                  <a:pt x="6368" y="14739"/>
                </a:cubicBezTo>
                <a:cubicBezTo>
                  <a:pt x="6050" y="14739"/>
                  <a:pt x="5731" y="14420"/>
                  <a:pt x="5731" y="14102"/>
                </a:cubicBezTo>
                <a:cubicBezTo>
                  <a:pt x="5731" y="13731"/>
                  <a:pt x="6050" y="13465"/>
                  <a:pt x="6368" y="13465"/>
                </a:cubicBezTo>
                <a:close/>
                <a:moveTo>
                  <a:pt x="8438" y="13784"/>
                </a:moveTo>
                <a:cubicBezTo>
                  <a:pt x="8650" y="13890"/>
                  <a:pt x="8809" y="13943"/>
                  <a:pt x="9021" y="13943"/>
                </a:cubicBezTo>
                <a:cubicBezTo>
                  <a:pt x="9181" y="13943"/>
                  <a:pt x="9340" y="13943"/>
                  <a:pt x="9446" y="13890"/>
                </a:cubicBezTo>
                <a:cubicBezTo>
                  <a:pt x="9499" y="13996"/>
                  <a:pt x="9552" y="14102"/>
                  <a:pt x="9552" y="14208"/>
                </a:cubicBezTo>
                <a:cubicBezTo>
                  <a:pt x="9552" y="14527"/>
                  <a:pt x="9287" y="14845"/>
                  <a:pt x="8915" y="14845"/>
                </a:cubicBezTo>
                <a:cubicBezTo>
                  <a:pt x="8544" y="14845"/>
                  <a:pt x="8278" y="14527"/>
                  <a:pt x="8278" y="14208"/>
                </a:cubicBezTo>
                <a:cubicBezTo>
                  <a:pt x="8278" y="14155"/>
                  <a:pt x="8278" y="14049"/>
                  <a:pt x="8332" y="13996"/>
                </a:cubicBezTo>
                <a:cubicBezTo>
                  <a:pt x="8385" y="13943"/>
                  <a:pt x="8438" y="13890"/>
                  <a:pt x="8438" y="13784"/>
                </a:cubicBezTo>
                <a:close/>
                <a:moveTo>
                  <a:pt x="3184" y="14261"/>
                </a:moveTo>
                <a:cubicBezTo>
                  <a:pt x="3397" y="14367"/>
                  <a:pt x="3609" y="14474"/>
                  <a:pt x="3821" y="14474"/>
                </a:cubicBezTo>
                <a:cubicBezTo>
                  <a:pt x="3927" y="14474"/>
                  <a:pt x="4033" y="14474"/>
                  <a:pt x="4139" y="14420"/>
                </a:cubicBezTo>
                <a:lnTo>
                  <a:pt x="4139" y="14474"/>
                </a:lnTo>
                <a:cubicBezTo>
                  <a:pt x="4139" y="14633"/>
                  <a:pt x="4139" y="14792"/>
                  <a:pt x="4246" y="14898"/>
                </a:cubicBezTo>
                <a:cubicBezTo>
                  <a:pt x="4086" y="15004"/>
                  <a:pt x="3980" y="15057"/>
                  <a:pt x="3821" y="15057"/>
                </a:cubicBezTo>
                <a:cubicBezTo>
                  <a:pt x="3450" y="15057"/>
                  <a:pt x="3184" y="14792"/>
                  <a:pt x="3184" y="14420"/>
                </a:cubicBezTo>
                <a:cubicBezTo>
                  <a:pt x="3184" y="14367"/>
                  <a:pt x="3184" y="14314"/>
                  <a:pt x="3184" y="14261"/>
                </a:cubicBezTo>
                <a:close/>
                <a:moveTo>
                  <a:pt x="5307" y="13890"/>
                </a:moveTo>
                <a:cubicBezTo>
                  <a:pt x="5307" y="13996"/>
                  <a:pt x="5307" y="14049"/>
                  <a:pt x="5307" y="14102"/>
                </a:cubicBezTo>
                <a:cubicBezTo>
                  <a:pt x="5307" y="14420"/>
                  <a:pt x="5466" y="14686"/>
                  <a:pt x="5678" y="14898"/>
                </a:cubicBezTo>
                <a:cubicBezTo>
                  <a:pt x="5519" y="15004"/>
                  <a:pt x="5360" y="15110"/>
                  <a:pt x="5201" y="15110"/>
                </a:cubicBezTo>
                <a:cubicBezTo>
                  <a:pt x="4989" y="15110"/>
                  <a:pt x="4776" y="15004"/>
                  <a:pt x="4670" y="14845"/>
                </a:cubicBezTo>
                <a:cubicBezTo>
                  <a:pt x="4564" y="14739"/>
                  <a:pt x="4564" y="14580"/>
                  <a:pt x="4564" y="14474"/>
                </a:cubicBezTo>
                <a:cubicBezTo>
                  <a:pt x="4564" y="14314"/>
                  <a:pt x="4617" y="14208"/>
                  <a:pt x="4670" y="14102"/>
                </a:cubicBezTo>
                <a:cubicBezTo>
                  <a:pt x="4723" y="14049"/>
                  <a:pt x="4723" y="14049"/>
                  <a:pt x="4776" y="13996"/>
                </a:cubicBezTo>
                <a:lnTo>
                  <a:pt x="4882" y="13996"/>
                </a:lnTo>
                <a:cubicBezTo>
                  <a:pt x="5042" y="13996"/>
                  <a:pt x="5201" y="13996"/>
                  <a:pt x="5307" y="13890"/>
                </a:cubicBezTo>
                <a:close/>
                <a:moveTo>
                  <a:pt x="7907" y="14580"/>
                </a:moveTo>
                <a:cubicBezTo>
                  <a:pt x="8013" y="14845"/>
                  <a:pt x="8278" y="15110"/>
                  <a:pt x="8544" y="15216"/>
                </a:cubicBezTo>
                <a:cubicBezTo>
                  <a:pt x="8544" y="15535"/>
                  <a:pt x="8278" y="15853"/>
                  <a:pt x="7907" y="15853"/>
                </a:cubicBezTo>
                <a:cubicBezTo>
                  <a:pt x="7589" y="15853"/>
                  <a:pt x="7270" y="15535"/>
                  <a:pt x="7270" y="15216"/>
                </a:cubicBezTo>
                <a:cubicBezTo>
                  <a:pt x="7270" y="14845"/>
                  <a:pt x="7536" y="14580"/>
                  <a:pt x="7907" y="14580"/>
                </a:cubicBezTo>
                <a:close/>
                <a:moveTo>
                  <a:pt x="6050" y="15110"/>
                </a:moveTo>
                <a:cubicBezTo>
                  <a:pt x="6156" y="15163"/>
                  <a:pt x="6262" y="15163"/>
                  <a:pt x="6368" y="15163"/>
                </a:cubicBezTo>
                <a:lnTo>
                  <a:pt x="6421" y="15163"/>
                </a:lnTo>
                <a:cubicBezTo>
                  <a:pt x="6474" y="15269"/>
                  <a:pt x="6474" y="15323"/>
                  <a:pt x="6474" y="15429"/>
                </a:cubicBezTo>
                <a:cubicBezTo>
                  <a:pt x="6474" y="15800"/>
                  <a:pt x="6209" y="16065"/>
                  <a:pt x="5838" y="16065"/>
                </a:cubicBezTo>
                <a:cubicBezTo>
                  <a:pt x="5519" y="16065"/>
                  <a:pt x="5254" y="15853"/>
                  <a:pt x="5254" y="15535"/>
                </a:cubicBezTo>
                <a:cubicBezTo>
                  <a:pt x="5572" y="15535"/>
                  <a:pt x="5838" y="15376"/>
                  <a:pt x="6050" y="15110"/>
                </a:cubicBezTo>
                <a:close/>
                <a:moveTo>
                  <a:pt x="3476" y="0"/>
                </a:moveTo>
                <a:cubicBezTo>
                  <a:pt x="3450" y="0"/>
                  <a:pt x="3423" y="14"/>
                  <a:pt x="3397" y="40"/>
                </a:cubicBezTo>
                <a:cubicBezTo>
                  <a:pt x="3344" y="40"/>
                  <a:pt x="3344" y="93"/>
                  <a:pt x="3344" y="146"/>
                </a:cubicBezTo>
                <a:cubicBezTo>
                  <a:pt x="3344" y="146"/>
                  <a:pt x="3184" y="1208"/>
                  <a:pt x="3662" y="2163"/>
                </a:cubicBezTo>
                <a:cubicBezTo>
                  <a:pt x="3980" y="2746"/>
                  <a:pt x="4458" y="3171"/>
                  <a:pt x="4776" y="3436"/>
                </a:cubicBezTo>
                <a:cubicBezTo>
                  <a:pt x="4405" y="3542"/>
                  <a:pt x="4033" y="3702"/>
                  <a:pt x="3662" y="3861"/>
                </a:cubicBezTo>
                <a:cubicBezTo>
                  <a:pt x="3503" y="3649"/>
                  <a:pt x="2972" y="3012"/>
                  <a:pt x="2176" y="2693"/>
                </a:cubicBezTo>
                <a:cubicBezTo>
                  <a:pt x="1645" y="2428"/>
                  <a:pt x="1115" y="2375"/>
                  <a:pt x="743" y="2375"/>
                </a:cubicBezTo>
                <a:cubicBezTo>
                  <a:pt x="372" y="2375"/>
                  <a:pt x="160" y="2428"/>
                  <a:pt x="160" y="2428"/>
                </a:cubicBezTo>
                <a:cubicBezTo>
                  <a:pt x="107" y="2428"/>
                  <a:pt x="54" y="2481"/>
                  <a:pt x="54" y="2534"/>
                </a:cubicBezTo>
                <a:cubicBezTo>
                  <a:pt x="0" y="2587"/>
                  <a:pt x="0" y="2640"/>
                  <a:pt x="54" y="2693"/>
                </a:cubicBezTo>
                <a:cubicBezTo>
                  <a:pt x="54" y="2693"/>
                  <a:pt x="637" y="3542"/>
                  <a:pt x="1645" y="3967"/>
                </a:cubicBezTo>
                <a:cubicBezTo>
                  <a:pt x="2123" y="4179"/>
                  <a:pt x="2707" y="4232"/>
                  <a:pt x="3025" y="4232"/>
                </a:cubicBezTo>
                <a:lnTo>
                  <a:pt x="3078" y="4232"/>
                </a:lnTo>
                <a:cubicBezTo>
                  <a:pt x="2919" y="4338"/>
                  <a:pt x="2813" y="4445"/>
                  <a:pt x="2654" y="4551"/>
                </a:cubicBezTo>
                <a:cubicBezTo>
                  <a:pt x="2548" y="4657"/>
                  <a:pt x="2388" y="4763"/>
                  <a:pt x="2229" y="4763"/>
                </a:cubicBezTo>
                <a:cubicBezTo>
                  <a:pt x="1911" y="4869"/>
                  <a:pt x="1433" y="5028"/>
                  <a:pt x="1009" y="5400"/>
                </a:cubicBezTo>
                <a:cubicBezTo>
                  <a:pt x="319" y="5930"/>
                  <a:pt x="107" y="6726"/>
                  <a:pt x="107" y="6779"/>
                </a:cubicBezTo>
                <a:cubicBezTo>
                  <a:pt x="54" y="6832"/>
                  <a:pt x="107" y="6885"/>
                  <a:pt x="107" y="6939"/>
                </a:cubicBezTo>
                <a:cubicBezTo>
                  <a:pt x="160" y="6939"/>
                  <a:pt x="160" y="6992"/>
                  <a:pt x="213" y="6992"/>
                </a:cubicBezTo>
                <a:lnTo>
                  <a:pt x="266" y="6992"/>
                </a:lnTo>
                <a:cubicBezTo>
                  <a:pt x="266" y="6992"/>
                  <a:pt x="1115" y="6885"/>
                  <a:pt x="1805" y="6302"/>
                </a:cubicBezTo>
                <a:cubicBezTo>
                  <a:pt x="2176" y="5983"/>
                  <a:pt x="2441" y="5559"/>
                  <a:pt x="2601" y="5240"/>
                </a:cubicBezTo>
                <a:cubicBezTo>
                  <a:pt x="2601" y="5187"/>
                  <a:pt x="2707" y="5081"/>
                  <a:pt x="2760" y="5028"/>
                </a:cubicBezTo>
                <a:lnTo>
                  <a:pt x="2813" y="5028"/>
                </a:lnTo>
                <a:cubicBezTo>
                  <a:pt x="2813" y="4975"/>
                  <a:pt x="2866" y="4975"/>
                  <a:pt x="2919" y="4922"/>
                </a:cubicBezTo>
                <a:lnTo>
                  <a:pt x="2919" y="4922"/>
                </a:lnTo>
                <a:cubicBezTo>
                  <a:pt x="2760" y="5187"/>
                  <a:pt x="2654" y="5506"/>
                  <a:pt x="2548" y="5824"/>
                </a:cubicBezTo>
                <a:cubicBezTo>
                  <a:pt x="2335" y="6885"/>
                  <a:pt x="2707" y="7841"/>
                  <a:pt x="2707" y="7894"/>
                </a:cubicBezTo>
                <a:cubicBezTo>
                  <a:pt x="2760" y="7947"/>
                  <a:pt x="2813" y="7947"/>
                  <a:pt x="2813" y="7947"/>
                </a:cubicBezTo>
                <a:lnTo>
                  <a:pt x="2972" y="7947"/>
                </a:lnTo>
                <a:cubicBezTo>
                  <a:pt x="3025" y="7894"/>
                  <a:pt x="3715" y="7204"/>
                  <a:pt x="3927" y="6143"/>
                </a:cubicBezTo>
                <a:cubicBezTo>
                  <a:pt x="4139" y="5347"/>
                  <a:pt x="3927" y="4604"/>
                  <a:pt x="3821" y="4285"/>
                </a:cubicBezTo>
                <a:cubicBezTo>
                  <a:pt x="4193" y="4073"/>
                  <a:pt x="4564" y="3914"/>
                  <a:pt x="4882" y="3808"/>
                </a:cubicBezTo>
                <a:lnTo>
                  <a:pt x="4882" y="3808"/>
                </a:lnTo>
                <a:cubicBezTo>
                  <a:pt x="4723" y="4179"/>
                  <a:pt x="4511" y="4763"/>
                  <a:pt x="4511" y="5400"/>
                </a:cubicBezTo>
                <a:cubicBezTo>
                  <a:pt x="4511" y="6461"/>
                  <a:pt x="5095" y="7310"/>
                  <a:pt x="5148" y="7310"/>
                </a:cubicBezTo>
                <a:cubicBezTo>
                  <a:pt x="5148" y="7363"/>
                  <a:pt x="5201" y="7416"/>
                  <a:pt x="5254" y="7416"/>
                </a:cubicBezTo>
                <a:cubicBezTo>
                  <a:pt x="5307" y="7416"/>
                  <a:pt x="5360" y="7363"/>
                  <a:pt x="5360" y="7310"/>
                </a:cubicBezTo>
                <a:cubicBezTo>
                  <a:pt x="5413" y="7310"/>
                  <a:pt x="5944" y="6461"/>
                  <a:pt x="5944" y="5400"/>
                </a:cubicBezTo>
                <a:cubicBezTo>
                  <a:pt x="5944" y="4657"/>
                  <a:pt x="5678" y="4020"/>
                  <a:pt x="5519" y="3702"/>
                </a:cubicBezTo>
                <a:cubicBezTo>
                  <a:pt x="5705" y="3675"/>
                  <a:pt x="5904" y="3662"/>
                  <a:pt x="6110" y="3662"/>
                </a:cubicBezTo>
                <a:cubicBezTo>
                  <a:pt x="6315" y="3662"/>
                  <a:pt x="6527" y="3675"/>
                  <a:pt x="6740" y="3702"/>
                </a:cubicBezTo>
                <a:cubicBezTo>
                  <a:pt x="6580" y="3914"/>
                  <a:pt x="6368" y="4391"/>
                  <a:pt x="6315" y="4922"/>
                </a:cubicBezTo>
                <a:cubicBezTo>
                  <a:pt x="6262" y="5771"/>
                  <a:pt x="6687" y="6408"/>
                  <a:pt x="6687" y="6461"/>
                </a:cubicBezTo>
                <a:cubicBezTo>
                  <a:pt x="6740" y="6514"/>
                  <a:pt x="6740" y="6514"/>
                  <a:pt x="6793" y="6514"/>
                </a:cubicBezTo>
                <a:cubicBezTo>
                  <a:pt x="6846" y="6514"/>
                  <a:pt x="6899" y="6514"/>
                  <a:pt x="6952" y="6461"/>
                </a:cubicBezTo>
                <a:cubicBezTo>
                  <a:pt x="6952" y="6461"/>
                  <a:pt x="7429" y="5824"/>
                  <a:pt x="7483" y="5028"/>
                </a:cubicBezTo>
                <a:cubicBezTo>
                  <a:pt x="7536" y="4498"/>
                  <a:pt x="7376" y="4073"/>
                  <a:pt x="7270" y="3808"/>
                </a:cubicBezTo>
                <a:lnTo>
                  <a:pt x="7270" y="3808"/>
                </a:lnTo>
                <a:cubicBezTo>
                  <a:pt x="8225" y="4020"/>
                  <a:pt x="8915" y="4551"/>
                  <a:pt x="9287" y="4816"/>
                </a:cubicBezTo>
                <a:cubicBezTo>
                  <a:pt x="10136" y="5506"/>
                  <a:pt x="10826" y="5824"/>
                  <a:pt x="11356" y="5983"/>
                </a:cubicBezTo>
                <a:cubicBezTo>
                  <a:pt x="9499" y="6567"/>
                  <a:pt x="6899" y="7416"/>
                  <a:pt x="6050" y="9220"/>
                </a:cubicBezTo>
                <a:cubicBezTo>
                  <a:pt x="5413" y="9273"/>
                  <a:pt x="5095" y="9751"/>
                  <a:pt x="4935" y="10016"/>
                </a:cubicBezTo>
                <a:cubicBezTo>
                  <a:pt x="4776" y="9963"/>
                  <a:pt x="4617" y="9910"/>
                  <a:pt x="4458" y="9910"/>
                </a:cubicBezTo>
                <a:cubicBezTo>
                  <a:pt x="3927" y="9910"/>
                  <a:pt x="3503" y="10282"/>
                  <a:pt x="3397" y="10759"/>
                </a:cubicBezTo>
                <a:cubicBezTo>
                  <a:pt x="3025" y="10865"/>
                  <a:pt x="2760" y="11131"/>
                  <a:pt x="2654" y="11449"/>
                </a:cubicBezTo>
                <a:cubicBezTo>
                  <a:pt x="2123" y="11502"/>
                  <a:pt x="1645" y="11980"/>
                  <a:pt x="1645" y="12510"/>
                </a:cubicBezTo>
                <a:cubicBezTo>
                  <a:pt x="1645" y="13094"/>
                  <a:pt x="2123" y="13625"/>
                  <a:pt x="2760" y="13625"/>
                </a:cubicBezTo>
                <a:cubicBezTo>
                  <a:pt x="2760" y="13678"/>
                  <a:pt x="2813" y="13784"/>
                  <a:pt x="2866" y="13890"/>
                </a:cubicBezTo>
                <a:cubicBezTo>
                  <a:pt x="2760" y="14049"/>
                  <a:pt x="2707" y="14261"/>
                  <a:pt x="2707" y="14420"/>
                </a:cubicBezTo>
                <a:cubicBezTo>
                  <a:pt x="2707" y="15004"/>
                  <a:pt x="3184" y="15482"/>
                  <a:pt x="3768" y="15482"/>
                </a:cubicBezTo>
                <a:cubicBezTo>
                  <a:pt x="4033" y="15482"/>
                  <a:pt x="4246" y="15429"/>
                  <a:pt x="4458" y="15269"/>
                </a:cubicBezTo>
                <a:cubicBezTo>
                  <a:pt x="4564" y="15376"/>
                  <a:pt x="4670" y="15429"/>
                  <a:pt x="4776" y="15482"/>
                </a:cubicBezTo>
                <a:cubicBezTo>
                  <a:pt x="4776" y="16065"/>
                  <a:pt x="5254" y="16490"/>
                  <a:pt x="5838" y="16490"/>
                </a:cubicBezTo>
                <a:cubicBezTo>
                  <a:pt x="6368" y="16490"/>
                  <a:pt x="6793" y="16118"/>
                  <a:pt x="6899" y="15588"/>
                </a:cubicBezTo>
                <a:cubicBezTo>
                  <a:pt x="7058" y="16012"/>
                  <a:pt x="7429" y="16278"/>
                  <a:pt x="7907" y="16278"/>
                </a:cubicBezTo>
                <a:cubicBezTo>
                  <a:pt x="8491" y="16278"/>
                  <a:pt x="8915" y="15853"/>
                  <a:pt x="8968" y="15269"/>
                </a:cubicBezTo>
                <a:cubicBezTo>
                  <a:pt x="9499" y="15216"/>
                  <a:pt x="9977" y="14739"/>
                  <a:pt x="9977" y="14208"/>
                </a:cubicBezTo>
                <a:cubicBezTo>
                  <a:pt x="9977" y="13996"/>
                  <a:pt x="9923" y="13784"/>
                  <a:pt x="9817" y="13625"/>
                </a:cubicBezTo>
                <a:cubicBezTo>
                  <a:pt x="9977" y="13412"/>
                  <a:pt x="10136" y="13094"/>
                  <a:pt x="10083" y="12775"/>
                </a:cubicBezTo>
                <a:cubicBezTo>
                  <a:pt x="10030" y="12298"/>
                  <a:pt x="9605" y="11873"/>
                  <a:pt x="9128" y="11820"/>
                </a:cubicBezTo>
                <a:cubicBezTo>
                  <a:pt x="8915" y="11820"/>
                  <a:pt x="8756" y="11820"/>
                  <a:pt x="8597" y="11926"/>
                </a:cubicBezTo>
                <a:cubicBezTo>
                  <a:pt x="8491" y="11767"/>
                  <a:pt x="8332" y="11449"/>
                  <a:pt x="8172" y="10971"/>
                </a:cubicBezTo>
                <a:cubicBezTo>
                  <a:pt x="8066" y="10706"/>
                  <a:pt x="8013" y="10335"/>
                  <a:pt x="7960" y="9910"/>
                </a:cubicBezTo>
                <a:cubicBezTo>
                  <a:pt x="7801" y="8637"/>
                  <a:pt x="8491" y="7734"/>
                  <a:pt x="8809" y="7416"/>
                </a:cubicBezTo>
                <a:cubicBezTo>
                  <a:pt x="9181" y="7204"/>
                  <a:pt x="9605" y="7045"/>
                  <a:pt x="9977" y="6885"/>
                </a:cubicBezTo>
                <a:lnTo>
                  <a:pt x="9977" y="6885"/>
                </a:lnTo>
                <a:cubicBezTo>
                  <a:pt x="9817" y="7098"/>
                  <a:pt x="9658" y="7416"/>
                  <a:pt x="9658" y="7681"/>
                </a:cubicBezTo>
                <a:cubicBezTo>
                  <a:pt x="9605" y="7788"/>
                  <a:pt x="9658" y="7894"/>
                  <a:pt x="9764" y="7947"/>
                </a:cubicBezTo>
                <a:lnTo>
                  <a:pt x="9870" y="7947"/>
                </a:lnTo>
                <a:cubicBezTo>
                  <a:pt x="9977" y="7947"/>
                  <a:pt x="10030" y="7841"/>
                  <a:pt x="10083" y="7734"/>
                </a:cubicBezTo>
                <a:cubicBezTo>
                  <a:pt x="10136" y="7257"/>
                  <a:pt x="10719" y="6726"/>
                  <a:pt x="10879" y="6620"/>
                </a:cubicBezTo>
                <a:cubicBezTo>
                  <a:pt x="11250" y="6461"/>
                  <a:pt x="11568" y="6355"/>
                  <a:pt x="11887" y="6302"/>
                </a:cubicBezTo>
                <a:cubicBezTo>
                  <a:pt x="12205" y="6196"/>
                  <a:pt x="12524" y="6089"/>
                  <a:pt x="12736" y="6036"/>
                </a:cubicBezTo>
                <a:cubicBezTo>
                  <a:pt x="14275" y="5506"/>
                  <a:pt x="15495" y="3967"/>
                  <a:pt x="15548" y="3914"/>
                </a:cubicBezTo>
                <a:cubicBezTo>
                  <a:pt x="15654" y="3808"/>
                  <a:pt x="15654" y="3649"/>
                  <a:pt x="15548" y="3596"/>
                </a:cubicBezTo>
                <a:cubicBezTo>
                  <a:pt x="15526" y="3574"/>
                  <a:pt x="15486" y="3561"/>
                  <a:pt x="15439" y="3561"/>
                </a:cubicBezTo>
                <a:cubicBezTo>
                  <a:pt x="15372" y="3561"/>
                  <a:pt x="15292" y="3586"/>
                  <a:pt x="15230" y="3649"/>
                </a:cubicBezTo>
                <a:cubicBezTo>
                  <a:pt x="15230" y="3649"/>
                  <a:pt x="14062" y="5134"/>
                  <a:pt x="12630" y="5612"/>
                </a:cubicBezTo>
                <a:cubicBezTo>
                  <a:pt x="12524" y="5665"/>
                  <a:pt x="12471" y="5665"/>
                  <a:pt x="12417" y="5665"/>
                </a:cubicBezTo>
                <a:cubicBezTo>
                  <a:pt x="12352" y="5671"/>
                  <a:pt x="12287" y="5675"/>
                  <a:pt x="12221" y="5675"/>
                </a:cubicBezTo>
                <a:cubicBezTo>
                  <a:pt x="11215" y="5675"/>
                  <a:pt x="10153" y="4946"/>
                  <a:pt x="9605" y="4498"/>
                </a:cubicBezTo>
                <a:cubicBezTo>
                  <a:pt x="9074" y="4073"/>
                  <a:pt x="8225" y="3542"/>
                  <a:pt x="7164" y="3330"/>
                </a:cubicBezTo>
                <a:cubicBezTo>
                  <a:pt x="7217" y="3012"/>
                  <a:pt x="7270" y="2587"/>
                  <a:pt x="7164" y="2057"/>
                </a:cubicBezTo>
                <a:cubicBezTo>
                  <a:pt x="6952" y="1261"/>
                  <a:pt x="6368" y="730"/>
                  <a:pt x="6315" y="730"/>
                </a:cubicBezTo>
                <a:cubicBezTo>
                  <a:pt x="6315" y="677"/>
                  <a:pt x="6262" y="677"/>
                  <a:pt x="6209" y="677"/>
                </a:cubicBezTo>
                <a:cubicBezTo>
                  <a:pt x="6156" y="730"/>
                  <a:pt x="6103" y="730"/>
                  <a:pt x="6103" y="783"/>
                </a:cubicBezTo>
                <a:cubicBezTo>
                  <a:pt x="6103" y="836"/>
                  <a:pt x="5838" y="1579"/>
                  <a:pt x="6050" y="2375"/>
                </a:cubicBezTo>
                <a:cubicBezTo>
                  <a:pt x="6156" y="2693"/>
                  <a:pt x="6315" y="3012"/>
                  <a:pt x="6474" y="3224"/>
                </a:cubicBezTo>
                <a:cubicBezTo>
                  <a:pt x="6050" y="3224"/>
                  <a:pt x="5678" y="3224"/>
                  <a:pt x="5307" y="3277"/>
                </a:cubicBezTo>
                <a:cubicBezTo>
                  <a:pt x="5307" y="2906"/>
                  <a:pt x="5307" y="2216"/>
                  <a:pt x="4935" y="1526"/>
                </a:cubicBezTo>
                <a:cubicBezTo>
                  <a:pt x="4458" y="571"/>
                  <a:pt x="3609" y="40"/>
                  <a:pt x="3556" y="40"/>
                </a:cubicBezTo>
                <a:cubicBezTo>
                  <a:pt x="3529" y="14"/>
                  <a:pt x="3503" y="0"/>
                  <a:pt x="34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4" name="Google Shape;2674;p67"/>
          <p:cNvSpPr/>
          <p:nvPr/>
        </p:nvSpPr>
        <p:spPr>
          <a:xfrm>
            <a:off x="2588578" y="4195294"/>
            <a:ext cx="419656" cy="394951"/>
          </a:xfrm>
          <a:custGeom>
            <a:avLst/>
            <a:gdLst/>
            <a:ahLst/>
            <a:cxnLst/>
            <a:rect l="l" t="t" r="r" b="b"/>
            <a:pathLst>
              <a:path w="16239" h="15283" extrusionOk="0">
                <a:moveTo>
                  <a:pt x="1699" y="7111"/>
                </a:moveTo>
                <a:cubicBezTo>
                  <a:pt x="1805" y="7270"/>
                  <a:pt x="1911" y="7536"/>
                  <a:pt x="1911" y="7748"/>
                </a:cubicBezTo>
                <a:lnTo>
                  <a:pt x="1805" y="7748"/>
                </a:lnTo>
                <a:cubicBezTo>
                  <a:pt x="1646" y="7748"/>
                  <a:pt x="1486" y="7801"/>
                  <a:pt x="1380" y="7854"/>
                </a:cubicBezTo>
                <a:lnTo>
                  <a:pt x="1221" y="7377"/>
                </a:lnTo>
                <a:cubicBezTo>
                  <a:pt x="1380" y="7323"/>
                  <a:pt x="1540" y="7217"/>
                  <a:pt x="1699" y="7111"/>
                </a:cubicBezTo>
                <a:close/>
                <a:moveTo>
                  <a:pt x="14381" y="5519"/>
                </a:moveTo>
                <a:cubicBezTo>
                  <a:pt x="14753" y="5519"/>
                  <a:pt x="15071" y="5572"/>
                  <a:pt x="15283" y="5625"/>
                </a:cubicBezTo>
                <a:lnTo>
                  <a:pt x="14487" y="6315"/>
                </a:lnTo>
                <a:lnTo>
                  <a:pt x="14434" y="5891"/>
                </a:lnTo>
                <a:cubicBezTo>
                  <a:pt x="14434" y="5785"/>
                  <a:pt x="14328" y="5732"/>
                  <a:pt x="14275" y="5732"/>
                </a:cubicBezTo>
                <a:cubicBezTo>
                  <a:pt x="14169" y="5785"/>
                  <a:pt x="14116" y="5838"/>
                  <a:pt x="14169" y="5891"/>
                </a:cubicBezTo>
                <a:lnTo>
                  <a:pt x="14222" y="6528"/>
                </a:lnTo>
                <a:lnTo>
                  <a:pt x="13744" y="6952"/>
                </a:lnTo>
                <a:lnTo>
                  <a:pt x="13638" y="6156"/>
                </a:lnTo>
                <a:cubicBezTo>
                  <a:pt x="13638" y="6078"/>
                  <a:pt x="13610" y="6029"/>
                  <a:pt x="13553" y="6029"/>
                </a:cubicBezTo>
                <a:cubicBezTo>
                  <a:pt x="13532" y="6029"/>
                  <a:pt x="13507" y="6036"/>
                  <a:pt x="13479" y="6050"/>
                </a:cubicBezTo>
                <a:cubicBezTo>
                  <a:pt x="13426" y="6050"/>
                  <a:pt x="13373" y="6103"/>
                  <a:pt x="13373" y="6209"/>
                </a:cubicBezTo>
                <a:lnTo>
                  <a:pt x="13479" y="7164"/>
                </a:lnTo>
                <a:lnTo>
                  <a:pt x="12948" y="7642"/>
                </a:lnTo>
                <a:lnTo>
                  <a:pt x="12895" y="7217"/>
                </a:lnTo>
                <a:cubicBezTo>
                  <a:pt x="12895" y="7164"/>
                  <a:pt x="12842" y="7111"/>
                  <a:pt x="12736" y="7111"/>
                </a:cubicBezTo>
                <a:cubicBezTo>
                  <a:pt x="12683" y="7111"/>
                  <a:pt x="12630" y="7164"/>
                  <a:pt x="12630" y="7270"/>
                </a:cubicBezTo>
                <a:lnTo>
                  <a:pt x="12683" y="7854"/>
                </a:lnTo>
                <a:lnTo>
                  <a:pt x="12471" y="8066"/>
                </a:lnTo>
                <a:cubicBezTo>
                  <a:pt x="12418" y="7907"/>
                  <a:pt x="12418" y="7695"/>
                  <a:pt x="12418" y="7430"/>
                </a:cubicBezTo>
                <a:cubicBezTo>
                  <a:pt x="12418" y="6793"/>
                  <a:pt x="12630" y="6315"/>
                  <a:pt x="13001" y="5997"/>
                </a:cubicBezTo>
                <a:cubicBezTo>
                  <a:pt x="13320" y="5679"/>
                  <a:pt x="13797" y="5519"/>
                  <a:pt x="14381" y="5519"/>
                </a:cubicBezTo>
                <a:close/>
                <a:moveTo>
                  <a:pt x="10667" y="3131"/>
                </a:moveTo>
                <a:lnTo>
                  <a:pt x="10667" y="4670"/>
                </a:lnTo>
                <a:lnTo>
                  <a:pt x="10083" y="4299"/>
                </a:lnTo>
                <a:cubicBezTo>
                  <a:pt x="10061" y="4277"/>
                  <a:pt x="10030" y="4264"/>
                  <a:pt x="10001" y="4264"/>
                </a:cubicBezTo>
                <a:cubicBezTo>
                  <a:pt x="9960" y="4264"/>
                  <a:pt x="9924" y="4290"/>
                  <a:pt x="9924" y="4352"/>
                </a:cubicBezTo>
                <a:cubicBezTo>
                  <a:pt x="9871" y="4405"/>
                  <a:pt x="9871" y="4511"/>
                  <a:pt x="9924" y="4511"/>
                </a:cubicBezTo>
                <a:lnTo>
                  <a:pt x="10667" y="4989"/>
                </a:lnTo>
                <a:lnTo>
                  <a:pt x="10667" y="5997"/>
                </a:lnTo>
                <a:lnTo>
                  <a:pt x="9711" y="5307"/>
                </a:lnTo>
                <a:cubicBezTo>
                  <a:pt x="9680" y="5292"/>
                  <a:pt x="9654" y="5285"/>
                  <a:pt x="9630" y="5285"/>
                </a:cubicBezTo>
                <a:cubicBezTo>
                  <a:pt x="9574" y="5285"/>
                  <a:pt x="9537" y="5323"/>
                  <a:pt x="9499" y="5360"/>
                </a:cubicBezTo>
                <a:cubicBezTo>
                  <a:pt x="9446" y="5413"/>
                  <a:pt x="9446" y="5519"/>
                  <a:pt x="9499" y="5572"/>
                </a:cubicBezTo>
                <a:lnTo>
                  <a:pt x="10667" y="6315"/>
                </a:lnTo>
                <a:lnTo>
                  <a:pt x="10667" y="7377"/>
                </a:lnTo>
                <a:lnTo>
                  <a:pt x="10136" y="7005"/>
                </a:lnTo>
                <a:cubicBezTo>
                  <a:pt x="10114" y="6983"/>
                  <a:pt x="10083" y="6970"/>
                  <a:pt x="10050" y="6970"/>
                </a:cubicBezTo>
                <a:cubicBezTo>
                  <a:pt x="10004" y="6970"/>
                  <a:pt x="9955" y="6996"/>
                  <a:pt x="9924" y="7058"/>
                </a:cubicBezTo>
                <a:cubicBezTo>
                  <a:pt x="9871" y="7111"/>
                  <a:pt x="9871" y="7217"/>
                  <a:pt x="9977" y="7270"/>
                </a:cubicBezTo>
                <a:lnTo>
                  <a:pt x="10614" y="7748"/>
                </a:lnTo>
                <a:lnTo>
                  <a:pt x="10614" y="8226"/>
                </a:lnTo>
                <a:cubicBezTo>
                  <a:pt x="10614" y="8226"/>
                  <a:pt x="8915" y="7111"/>
                  <a:pt x="8915" y="5785"/>
                </a:cubicBezTo>
                <a:cubicBezTo>
                  <a:pt x="8915" y="4458"/>
                  <a:pt x="10667" y="3131"/>
                  <a:pt x="10667" y="3131"/>
                </a:cubicBezTo>
                <a:close/>
                <a:moveTo>
                  <a:pt x="10932" y="3131"/>
                </a:moveTo>
                <a:cubicBezTo>
                  <a:pt x="10932" y="3131"/>
                  <a:pt x="11728" y="3874"/>
                  <a:pt x="11993" y="4299"/>
                </a:cubicBezTo>
                <a:cubicBezTo>
                  <a:pt x="12312" y="4829"/>
                  <a:pt x="12524" y="5360"/>
                  <a:pt x="12524" y="5838"/>
                </a:cubicBezTo>
                <a:cubicBezTo>
                  <a:pt x="12205" y="6262"/>
                  <a:pt x="11993" y="6740"/>
                  <a:pt x="11993" y="7323"/>
                </a:cubicBezTo>
                <a:cubicBezTo>
                  <a:pt x="11622" y="7748"/>
                  <a:pt x="10932" y="8226"/>
                  <a:pt x="10932" y="8226"/>
                </a:cubicBezTo>
                <a:lnTo>
                  <a:pt x="10932" y="7748"/>
                </a:lnTo>
                <a:lnTo>
                  <a:pt x="11675" y="7217"/>
                </a:lnTo>
                <a:cubicBezTo>
                  <a:pt x="11728" y="7217"/>
                  <a:pt x="11781" y="7111"/>
                  <a:pt x="11728" y="7058"/>
                </a:cubicBezTo>
                <a:cubicBezTo>
                  <a:pt x="11697" y="6996"/>
                  <a:pt x="11647" y="6970"/>
                  <a:pt x="11601" y="6970"/>
                </a:cubicBezTo>
                <a:cubicBezTo>
                  <a:pt x="11569" y="6970"/>
                  <a:pt x="11538" y="6983"/>
                  <a:pt x="11516" y="7005"/>
                </a:cubicBezTo>
                <a:lnTo>
                  <a:pt x="10932" y="7377"/>
                </a:lnTo>
                <a:lnTo>
                  <a:pt x="10932" y="6846"/>
                </a:lnTo>
                <a:lnTo>
                  <a:pt x="12152" y="5944"/>
                </a:lnTo>
                <a:cubicBezTo>
                  <a:pt x="12258" y="5891"/>
                  <a:pt x="12258" y="5785"/>
                  <a:pt x="12205" y="5732"/>
                </a:cubicBezTo>
                <a:cubicBezTo>
                  <a:pt x="12168" y="5694"/>
                  <a:pt x="12104" y="5657"/>
                  <a:pt x="12051" y="5657"/>
                </a:cubicBezTo>
                <a:cubicBezTo>
                  <a:pt x="12029" y="5657"/>
                  <a:pt x="12009" y="5663"/>
                  <a:pt x="11993" y="5679"/>
                </a:cubicBezTo>
                <a:lnTo>
                  <a:pt x="10879" y="6474"/>
                </a:lnTo>
                <a:lnTo>
                  <a:pt x="10879" y="5519"/>
                </a:lnTo>
                <a:lnTo>
                  <a:pt x="11834" y="4829"/>
                </a:lnTo>
                <a:cubicBezTo>
                  <a:pt x="11940" y="4776"/>
                  <a:pt x="11940" y="4670"/>
                  <a:pt x="11887" y="4617"/>
                </a:cubicBezTo>
                <a:cubicBezTo>
                  <a:pt x="11861" y="4591"/>
                  <a:pt x="11821" y="4577"/>
                  <a:pt x="11781" y="4577"/>
                </a:cubicBezTo>
                <a:cubicBezTo>
                  <a:pt x="11741" y="4577"/>
                  <a:pt x="11701" y="4591"/>
                  <a:pt x="11675" y="4617"/>
                </a:cubicBezTo>
                <a:lnTo>
                  <a:pt x="10932" y="5148"/>
                </a:lnTo>
                <a:lnTo>
                  <a:pt x="10932" y="3131"/>
                </a:lnTo>
                <a:close/>
                <a:moveTo>
                  <a:pt x="4034" y="5095"/>
                </a:moveTo>
                <a:cubicBezTo>
                  <a:pt x="4670" y="5095"/>
                  <a:pt x="5307" y="5519"/>
                  <a:pt x="5519" y="6156"/>
                </a:cubicBezTo>
                <a:cubicBezTo>
                  <a:pt x="5785" y="7005"/>
                  <a:pt x="5360" y="7907"/>
                  <a:pt x="4511" y="8172"/>
                </a:cubicBezTo>
                <a:cubicBezTo>
                  <a:pt x="4299" y="8226"/>
                  <a:pt x="4087" y="8279"/>
                  <a:pt x="3821" y="8279"/>
                </a:cubicBezTo>
                <a:cubicBezTo>
                  <a:pt x="3344" y="8279"/>
                  <a:pt x="2919" y="8172"/>
                  <a:pt x="2548" y="7960"/>
                </a:cubicBezTo>
                <a:cubicBezTo>
                  <a:pt x="2442" y="7907"/>
                  <a:pt x="2336" y="7854"/>
                  <a:pt x="2229" y="7801"/>
                </a:cubicBezTo>
                <a:cubicBezTo>
                  <a:pt x="2229" y="7430"/>
                  <a:pt x="2017" y="7058"/>
                  <a:pt x="1911" y="6899"/>
                </a:cubicBezTo>
                <a:cubicBezTo>
                  <a:pt x="1964" y="6793"/>
                  <a:pt x="2017" y="6687"/>
                  <a:pt x="2070" y="6528"/>
                </a:cubicBezTo>
                <a:cubicBezTo>
                  <a:pt x="2336" y="5944"/>
                  <a:pt x="2919" y="5360"/>
                  <a:pt x="3503" y="5201"/>
                </a:cubicBezTo>
                <a:cubicBezTo>
                  <a:pt x="3662" y="5148"/>
                  <a:pt x="3821" y="5095"/>
                  <a:pt x="4034" y="5095"/>
                </a:cubicBezTo>
                <a:close/>
                <a:moveTo>
                  <a:pt x="15442" y="5838"/>
                </a:moveTo>
                <a:cubicBezTo>
                  <a:pt x="15442" y="6209"/>
                  <a:pt x="15389" y="6581"/>
                  <a:pt x="15283" y="6899"/>
                </a:cubicBezTo>
                <a:cubicBezTo>
                  <a:pt x="15018" y="7854"/>
                  <a:pt x="14381" y="8385"/>
                  <a:pt x="13479" y="8385"/>
                </a:cubicBezTo>
                <a:cubicBezTo>
                  <a:pt x="13161" y="8385"/>
                  <a:pt x="12842" y="8332"/>
                  <a:pt x="12630" y="8279"/>
                </a:cubicBezTo>
                <a:lnTo>
                  <a:pt x="12842" y="8066"/>
                </a:lnTo>
                <a:lnTo>
                  <a:pt x="13479" y="8279"/>
                </a:lnTo>
                <a:lnTo>
                  <a:pt x="13532" y="8279"/>
                </a:lnTo>
                <a:cubicBezTo>
                  <a:pt x="13585" y="8279"/>
                  <a:pt x="13638" y="8226"/>
                  <a:pt x="13691" y="8172"/>
                </a:cubicBezTo>
                <a:cubicBezTo>
                  <a:pt x="13691" y="8066"/>
                  <a:pt x="13638" y="8013"/>
                  <a:pt x="13585" y="7960"/>
                </a:cubicBezTo>
                <a:lnTo>
                  <a:pt x="13108" y="7854"/>
                </a:lnTo>
                <a:lnTo>
                  <a:pt x="13373" y="7642"/>
                </a:lnTo>
                <a:lnTo>
                  <a:pt x="14487" y="7907"/>
                </a:lnTo>
                <a:lnTo>
                  <a:pt x="14540" y="7907"/>
                </a:lnTo>
                <a:cubicBezTo>
                  <a:pt x="14593" y="7907"/>
                  <a:pt x="14646" y="7854"/>
                  <a:pt x="14646" y="7801"/>
                </a:cubicBezTo>
                <a:cubicBezTo>
                  <a:pt x="14699" y="7695"/>
                  <a:pt x="14646" y="7642"/>
                  <a:pt x="14540" y="7589"/>
                </a:cubicBezTo>
                <a:lnTo>
                  <a:pt x="13638" y="7377"/>
                </a:lnTo>
                <a:lnTo>
                  <a:pt x="14116" y="7005"/>
                </a:lnTo>
                <a:lnTo>
                  <a:pt x="14965" y="7164"/>
                </a:lnTo>
                <a:cubicBezTo>
                  <a:pt x="15018" y="7164"/>
                  <a:pt x="15124" y="7111"/>
                  <a:pt x="15124" y="7058"/>
                </a:cubicBezTo>
                <a:cubicBezTo>
                  <a:pt x="15124" y="6952"/>
                  <a:pt x="15071" y="6899"/>
                  <a:pt x="15018" y="6846"/>
                </a:cubicBezTo>
                <a:lnTo>
                  <a:pt x="14381" y="6740"/>
                </a:lnTo>
                <a:lnTo>
                  <a:pt x="15442" y="5838"/>
                </a:lnTo>
                <a:close/>
                <a:moveTo>
                  <a:pt x="11993" y="7960"/>
                </a:moveTo>
                <a:cubicBezTo>
                  <a:pt x="12046" y="8119"/>
                  <a:pt x="12046" y="8226"/>
                  <a:pt x="12046" y="8332"/>
                </a:cubicBezTo>
                <a:cubicBezTo>
                  <a:pt x="11834" y="8385"/>
                  <a:pt x="11622" y="8385"/>
                  <a:pt x="11463" y="8438"/>
                </a:cubicBezTo>
                <a:cubicBezTo>
                  <a:pt x="11622" y="8279"/>
                  <a:pt x="11834" y="8172"/>
                  <a:pt x="11993" y="7960"/>
                </a:cubicBezTo>
                <a:close/>
                <a:moveTo>
                  <a:pt x="6315" y="8332"/>
                </a:moveTo>
                <a:lnTo>
                  <a:pt x="6528" y="9552"/>
                </a:lnTo>
                <a:cubicBezTo>
                  <a:pt x="6368" y="9552"/>
                  <a:pt x="6209" y="9605"/>
                  <a:pt x="6103" y="9711"/>
                </a:cubicBezTo>
                <a:lnTo>
                  <a:pt x="6103" y="9658"/>
                </a:lnTo>
                <a:cubicBezTo>
                  <a:pt x="5679" y="9871"/>
                  <a:pt x="5360" y="10189"/>
                  <a:pt x="5095" y="10613"/>
                </a:cubicBezTo>
                <a:cubicBezTo>
                  <a:pt x="5042" y="10295"/>
                  <a:pt x="4883" y="10030"/>
                  <a:pt x="4723" y="9764"/>
                </a:cubicBezTo>
                <a:lnTo>
                  <a:pt x="6315" y="8332"/>
                </a:lnTo>
                <a:close/>
                <a:moveTo>
                  <a:pt x="12842" y="8862"/>
                </a:moveTo>
                <a:cubicBezTo>
                  <a:pt x="14222" y="8862"/>
                  <a:pt x="14912" y="9446"/>
                  <a:pt x="15283" y="9924"/>
                </a:cubicBezTo>
                <a:cubicBezTo>
                  <a:pt x="16026" y="10985"/>
                  <a:pt x="15602" y="12524"/>
                  <a:pt x="15336" y="13107"/>
                </a:cubicBezTo>
                <a:lnTo>
                  <a:pt x="14487" y="11834"/>
                </a:lnTo>
                <a:lnTo>
                  <a:pt x="15124" y="11781"/>
                </a:lnTo>
                <a:cubicBezTo>
                  <a:pt x="15177" y="11781"/>
                  <a:pt x="15283" y="11781"/>
                  <a:pt x="15283" y="11675"/>
                </a:cubicBezTo>
                <a:cubicBezTo>
                  <a:pt x="15283" y="11569"/>
                  <a:pt x="15230" y="11515"/>
                  <a:pt x="15124" y="11515"/>
                </a:cubicBezTo>
                <a:lnTo>
                  <a:pt x="14275" y="11515"/>
                </a:lnTo>
                <a:lnTo>
                  <a:pt x="13744" y="10720"/>
                </a:lnTo>
                <a:lnTo>
                  <a:pt x="14912" y="10720"/>
                </a:lnTo>
                <a:cubicBezTo>
                  <a:pt x="14965" y="10720"/>
                  <a:pt x="15071" y="10613"/>
                  <a:pt x="15018" y="10507"/>
                </a:cubicBezTo>
                <a:cubicBezTo>
                  <a:pt x="15018" y="10454"/>
                  <a:pt x="14965" y="10454"/>
                  <a:pt x="14912" y="10454"/>
                </a:cubicBezTo>
                <a:lnTo>
                  <a:pt x="13532" y="10454"/>
                </a:lnTo>
                <a:lnTo>
                  <a:pt x="12948" y="9605"/>
                </a:lnTo>
                <a:lnTo>
                  <a:pt x="13585" y="9605"/>
                </a:lnTo>
                <a:cubicBezTo>
                  <a:pt x="13638" y="9605"/>
                  <a:pt x="13691" y="9552"/>
                  <a:pt x="13691" y="9446"/>
                </a:cubicBezTo>
                <a:cubicBezTo>
                  <a:pt x="13691" y="9393"/>
                  <a:pt x="13638" y="9340"/>
                  <a:pt x="13585" y="9340"/>
                </a:cubicBezTo>
                <a:lnTo>
                  <a:pt x="12736" y="9287"/>
                </a:lnTo>
                <a:lnTo>
                  <a:pt x="12471" y="8862"/>
                </a:lnTo>
                <a:close/>
                <a:moveTo>
                  <a:pt x="2972" y="9393"/>
                </a:moveTo>
                <a:cubicBezTo>
                  <a:pt x="3450" y="9393"/>
                  <a:pt x="3874" y="9552"/>
                  <a:pt x="4246" y="9924"/>
                </a:cubicBezTo>
                <a:cubicBezTo>
                  <a:pt x="4936" y="10613"/>
                  <a:pt x="4883" y="11728"/>
                  <a:pt x="4193" y="12418"/>
                </a:cubicBezTo>
                <a:lnTo>
                  <a:pt x="4246" y="12418"/>
                </a:lnTo>
                <a:cubicBezTo>
                  <a:pt x="3768" y="12842"/>
                  <a:pt x="2972" y="13160"/>
                  <a:pt x="2336" y="13160"/>
                </a:cubicBezTo>
                <a:lnTo>
                  <a:pt x="1699" y="13160"/>
                </a:lnTo>
                <a:cubicBezTo>
                  <a:pt x="1593" y="12789"/>
                  <a:pt x="1168" y="12524"/>
                  <a:pt x="903" y="12418"/>
                </a:cubicBezTo>
                <a:cubicBezTo>
                  <a:pt x="956" y="12258"/>
                  <a:pt x="956" y="12099"/>
                  <a:pt x="956" y="11940"/>
                </a:cubicBezTo>
                <a:cubicBezTo>
                  <a:pt x="903" y="11250"/>
                  <a:pt x="1221" y="10401"/>
                  <a:pt x="1752" y="9871"/>
                </a:cubicBezTo>
                <a:cubicBezTo>
                  <a:pt x="2070" y="9552"/>
                  <a:pt x="2495" y="9393"/>
                  <a:pt x="2972" y="9393"/>
                </a:cubicBezTo>
                <a:close/>
                <a:moveTo>
                  <a:pt x="12205" y="9022"/>
                </a:moveTo>
                <a:lnTo>
                  <a:pt x="12524" y="9446"/>
                </a:lnTo>
                <a:lnTo>
                  <a:pt x="12152" y="10295"/>
                </a:lnTo>
                <a:cubicBezTo>
                  <a:pt x="12152" y="10348"/>
                  <a:pt x="12152" y="10454"/>
                  <a:pt x="12258" y="10454"/>
                </a:cubicBezTo>
                <a:cubicBezTo>
                  <a:pt x="12258" y="10454"/>
                  <a:pt x="12258" y="10507"/>
                  <a:pt x="12312" y="10507"/>
                </a:cubicBezTo>
                <a:cubicBezTo>
                  <a:pt x="12365" y="10507"/>
                  <a:pt x="12418" y="10454"/>
                  <a:pt x="12418" y="10401"/>
                </a:cubicBezTo>
                <a:lnTo>
                  <a:pt x="12683" y="9711"/>
                </a:lnTo>
                <a:lnTo>
                  <a:pt x="13001" y="10189"/>
                </a:lnTo>
                <a:lnTo>
                  <a:pt x="12471" y="11622"/>
                </a:lnTo>
                <a:cubicBezTo>
                  <a:pt x="12471" y="11728"/>
                  <a:pt x="12524" y="11781"/>
                  <a:pt x="12577" y="11834"/>
                </a:cubicBezTo>
                <a:lnTo>
                  <a:pt x="12630" y="11834"/>
                </a:lnTo>
                <a:cubicBezTo>
                  <a:pt x="12683" y="11834"/>
                  <a:pt x="12736" y="11781"/>
                  <a:pt x="12789" y="11728"/>
                </a:cubicBezTo>
                <a:lnTo>
                  <a:pt x="13214" y="10507"/>
                </a:lnTo>
                <a:lnTo>
                  <a:pt x="13744" y="11250"/>
                </a:lnTo>
                <a:lnTo>
                  <a:pt x="13373" y="12365"/>
                </a:lnTo>
                <a:cubicBezTo>
                  <a:pt x="13373" y="12418"/>
                  <a:pt x="13426" y="12524"/>
                  <a:pt x="13479" y="12524"/>
                </a:cubicBezTo>
                <a:lnTo>
                  <a:pt x="13532" y="12524"/>
                </a:lnTo>
                <a:cubicBezTo>
                  <a:pt x="13585" y="12524"/>
                  <a:pt x="13638" y="12471"/>
                  <a:pt x="13638" y="12418"/>
                </a:cubicBezTo>
                <a:lnTo>
                  <a:pt x="13957" y="11569"/>
                </a:lnTo>
                <a:lnTo>
                  <a:pt x="15071" y="13214"/>
                </a:lnTo>
                <a:cubicBezTo>
                  <a:pt x="14540" y="13160"/>
                  <a:pt x="14063" y="13054"/>
                  <a:pt x="13585" y="12842"/>
                </a:cubicBezTo>
                <a:cubicBezTo>
                  <a:pt x="12736" y="12524"/>
                  <a:pt x="12205" y="11993"/>
                  <a:pt x="11993" y="11303"/>
                </a:cubicBezTo>
                <a:cubicBezTo>
                  <a:pt x="11675" y="10454"/>
                  <a:pt x="12046" y="9446"/>
                  <a:pt x="12205" y="9022"/>
                </a:cubicBezTo>
                <a:close/>
                <a:moveTo>
                  <a:pt x="850" y="12683"/>
                </a:moveTo>
                <a:cubicBezTo>
                  <a:pt x="1062" y="12789"/>
                  <a:pt x="1327" y="13001"/>
                  <a:pt x="1433" y="13267"/>
                </a:cubicBezTo>
                <a:cubicBezTo>
                  <a:pt x="1221" y="13320"/>
                  <a:pt x="1062" y="13426"/>
                  <a:pt x="903" y="13585"/>
                </a:cubicBezTo>
                <a:lnTo>
                  <a:pt x="850" y="13585"/>
                </a:lnTo>
                <a:lnTo>
                  <a:pt x="478" y="13214"/>
                </a:lnTo>
                <a:cubicBezTo>
                  <a:pt x="637" y="13054"/>
                  <a:pt x="744" y="12842"/>
                  <a:pt x="850" y="12683"/>
                </a:cubicBezTo>
                <a:close/>
                <a:moveTo>
                  <a:pt x="7111" y="9871"/>
                </a:moveTo>
                <a:cubicBezTo>
                  <a:pt x="7801" y="9871"/>
                  <a:pt x="8438" y="10295"/>
                  <a:pt x="8756" y="10932"/>
                </a:cubicBezTo>
                <a:cubicBezTo>
                  <a:pt x="9075" y="11622"/>
                  <a:pt x="9075" y="12577"/>
                  <a:pt x="8756" y="13214"/>
                </a:cubicBezTo>
                <a:cubicBezTo>
                  <a:pt x="8703" y="13373"/>
                  <a:pt x="8650" y="13479"/>
                  <a:pt x="8650" y="13638"/>
                </a:cubicBezTo>
                <a:cubicBezTo>
                  <a:pt x="8226" y="13638"/>
                  <a:pt x="7801" y="13956"/>
                  <a:pt x="7589" y="14169"/>
                </a:cubicBezTo>
                <a:cubicBezTo>
                  <a:pt x="7483" y="14063"/>
                  <a:pt x="7324" y="14009"/>
                  <a:pt x="7217" y="14009"/>
                </a:cubicBezTo>
                <a:cubicBezTo>
                  <a:pt x="6475" y="13797"/>
                  <a:pt x="5732" y="13160"/>
                  <a:pt x="5413" y="12524"/>
                </a:cubicBezTo>
                <a:cubicBezTo>
                  <a:pt x="5201" y="12099"/>
                  <a:pt x="5201" y="11569"/>
                  <a:pt x="5360" y="11144"/>
                </a:cubicBezTo>
                <a:cubicBezTo>
                  <a:pt x="5519" y="10666"/>
                  <a:pt x="5838" y="10295"/>
                  <a:pt x="6315" y="10083"/>
                </a:cubicBezTo>
                <a:cubicBezTo>
                  <a:pt x="6528" y="9977"/>
                  <a:pt x="6793" y="9871"/>
                  <a:pt x="7111" y="9871"/>
                </a:cubicBezTo>
                <a:close/>
                <a:moveTo>
                  <a:pt x="8597" y="13903"/>
                </a:moveTo>
                <a:cubicBezTo>
                  <a:pt x="8597" y="14169"/>
                  <a:pt x="8650" y="14381"/>
                  <a:pt x="8756" y="14593"/>
                </a:cubicBezTo>
                <a:lnTo>
                  <a:pt x="8809" y="14593"/>
                </a:lnTo>
                <a:cubicBezTo>
                  <a:pt x="8809" y="14593"/>
                  <a:pt x="8809" y="14646"/>
                  <a:pt x="8756" y="14646"/>
                </a:cubicBezTo>
                <a:lnTo>
                  <a:pt x="8279" y="14858"/>
                </a:lnTo>
                <a:lnTo>
                  <a:pt x="8226" y="14858"/>
                </a:lnTo>
                <a:cubicBezTo>
                  <a:pt x="8173" y="14646"/>
                  <a:pt x="8013" y="14487"/>
                  <a:pt x="7854" y="14328"/>
                </a:cubicBezTo>
                <a:cubicBezTo>
                  <a:pt x="8013" y="14169"/>
                  <a:pt x="8332" y="13956"/>
                  <a:pt x="8597" y="13903"/>
                </a:cubicBezTo>
                <a:close/>
                <a:moveTo>
                  <a:pt x="6793" y="1"/>
                </a:moveTo>
                <a:cubicBezTo>
                  <a:pt x="6634" y="1"/>
                  <a:pt x="6528" y="213"/>
                  <a:pt x="6581" y="319"/>
                </a:cubicBezTo>
                <a:cubicBezTo>
                  <a:pt x="6899" y="903"/>
                  <a:pt x="6952" y="1593"/>
                  <a:pt x="6899" y="2229"/>
                </a:cubicBezTo>
                <a:lnTo>
                  <a:pt x="6475" y="5838"/>
                </a:lnTo>
                <a:lnTo>
                  <a:pt x="5944" y="6103"/>
                </a:lnTo>
                <a:lnTo>
                  <a:pt x="5944" y="6050"/>
                </a:lnTo>
                <a:cubicBezTo>
                  <a:pt x="5625" y="5201"/>
                  <a:pt x="4883" y="4670"/>
                  <a:pt x="4034" y="4670"/>
                </a:cubicBezTo>
                <a:cubicBezTo>
                  <a:pt x="3768" y="4670"/>
                  <a:pt x="3556" y="4670"/>
                  <a:pt x="3344" y="4776"/>
                </a:cubicBezTo>
                <a:cubicBezTo>
                  <a:pt x="2654" y="4989"/>
                  <a:pt x="1964" y="5679"/>
                  <a:pt x="1646" y="6368"/>
                </a:cubicBezTo>
                <a:cubicBezTo>
                  <a:pt x="1540" y="6634"/>
                  <a:pt x="1327" y="6846"/>
                  <a:pt x="1062" y="6952"/>
                </a:cubicBezTo>
                <a:cubicBezTo>
                  <a:pt x="850" y="7005"/>
                  <a:pt x="691" y="7270"/>
                  <a:pt x="797" y="7483"/>
                </a:cubicBezTo>
                <a:lnTo>
                  <a:pt x="956" y="7960"/>
                </a:lnTo>
                <a:cubicBezTo>
                  <a:pt x="956" y="8066"/>
                  <a:pt x="1009" y="8119"/>
                  <a:pt x="1115" y="8172"/>
                </a:cubicBezTo>
                <a:cubicBezTo>
                  <a:pt x="1190" y="8210"/>
                  <a:pt x="1292" y="8248"/>
                  <a:pt x="1382" y="8248"/>
                </a:cubicBezTo>
                <a:cubicBezTo>
                  <a:pt x="1420" y="8248"/>
                  <a:pt x="1455" y="8241"/>
                  <a:pt x="1486" y="8226"/>
                </a:cubicBezTo>
                <a:cubicBezTo>
                  <a:pt x="1580" y="8188"/>
                  <a:pt x="1681" y="8170"/>
                  <a:pt x="1784" y="8170"/>
                </a:cubicBezTo>
                <a:cubicBezTo>
                  <a:pt x="1971" y="8170"/>
                  <a:pt x="2164" y="8229"/>
                  <a:pt x="2336" y="8332"/>
                </a:cubicBezTo>
                <a:cubicBezTo>
                  <a:pt x="2707" y="8544"/>
                  <a:pt x="3291" y="8703"/>
                  <a:pt x="3821" y="8703"/>
                </a:cubicBezTo>
                <a:cubicBezTo>
                  <a:pt x="4087" y="8703"/>
                  <a:pt x="4405" y="8650"/>
                  <a:pt x="4670" y="8597"/>
                </a:cubicBezTo>
                <a:cubicBezTo>
                  <a:pt x="5519" y="8279"/>
                  <a:pt x="6103" y="7430"/>
                  <a:pt x="5997" y="6528"/>
                </a:cubicBezTo>
                <a:lnTo>
                  <a:pt x="6421" y="6368"/>
                </a:lnTo>
                <a:lnTo>
                  <a:pt x="6368" y="6899"/>
                </a:lnTo>
                <a:lnTo>
                  <a:pt x="6262" y="7801"/>
                </a:lnTo>
                <a:lnTo>
                  <a:pt x="4405" y="9446"/>
                </a:lnTo>
                <a:cubicBezTo>
                  <a:pt x="3981" y="9128"/>
                  <a:pt x="3503" y="8915"/>
                  <a:pt x="2972" y="8915"/>
                </a:cubicBezTo>
                <a:cubicBezTo>
                  <a:pt x="2389" y="8915"/>
                  <a:pt x="1858" y="9128"/>
                  <a:pt x="1433" y="9552"/>
                </a:cubicBezTo>
                <a:cubicBezTo>
                  <a:pt x="850" y="10136"/>
                  <a:pt x="425" y="11144"/>
                  <a:pt x="531" y="11993"/>
                </a:cubicBezTo>
                <a:cubicBezTo>
                  <a:pt x="531" y="12311"/>
                  <a:pt x="425" y="12683"/>
                  <a:pt x="160" y="12895"/>
                </a:cubicBezTo>
                <a:cubicBezTo>
                  <a:pt x="1" y="13054"/>
                  <a:pt x="1" y="13320"/>
                  <a:pt x="160" y="13479"/>
                </a:cubicBezTo>
                <a:lnTo>
                  <a:pt x="531" y="13903"/>
                </a:lnTo>
                <a:cubicBezTo>
                  <a:pt x="584" y="13956"/>
                  <a:pt x="637" y="14009"/>
                  <a:pt x="744" y="14009"/>
                </a:cubicBezTo>
                <a:cubicBezTo>
                  <a:pt x="786" y="14024"/>
                  <a:pt x="829" y="14030"/>
                  <a:pt x="871" y="14030"/>
                </a:cubicBezTo>
                <a:cubicBezTo>
                  <a:pt x="984" y="14030"/>
                  <a:pt x="1090" y="13981"/>
                  <a:pt x="1168" y="13903"/>
                </a:cubicBezTo>
                <a:cubicBezTo>
                  <a:pt x="1380" y="13691"/>
                  <a:pt x="1699" y="13585"/>
                  <a:pt x="1964" y="13585"/>
                </a:cubicBezTo>
                <a:lnTo>
                  <a:pt x="2282" y="13585"/>
                </a:lnTo>
                <a:cubicBezTo>
                  <a:pt x="3078" y="13585"/>
                  <a:pt x="3981" y="13267"/>
                  <a:pt x="4511" y="12736"/>
                </a:cubicBezTo>
                <a:cubicBezTo>
                  <a:pt x="4670" y="12577"/>
                  <a:pt x="4776" y="12418"/>
                  <a:pt x="4883" y="12258"/>
                </a:cubicBezTo>
                <a:cubicBezTo>
                  <a:pt x="4883" y="12418"/>
                  <a:pt x="4936" y="12577"/>
                  <a:pt x="5042" y="12736"/>
                </a:cubicBezTo>
                <a:cubicBezTo>
                  <a:pt x="5413" y="13479"/>
                  <a:pt x="6209" y="14169"/>
                  <a:pt x="7058" y="14434"/>
                </a:cubicBezTo>
                <a:cubicBezTo>
                  <a:pt x="7430" y="14487"/>
                  <a:pt x="7695" y="14752"/>
                  <a:pt x="7854" y="15071"/>
                </a:cubicBezTo>
                <a:cubicBezTo>
                  <a:pt x="7907" y="15177"/>
                  <a:pt x="8066" y="15283"/>
                  <a:pt x="8226" y="15283"/>
                </a:cubicBezTo>
                <a:lnTo>
                  <a:pt x="8438" y="15283"/>
                </a:lnTo>
                <a:lnTo>
                  <a:pt x="8969" y="15018"/>
                </a:lnTo>
                <a:cubicBezTo>
                  <a:pt x="9128" y="14965"/>
                  <a:pt x="9234" y="14805"/>
                  <a:pt x="9234" y="14593"/>
                </a:cubicBezTo>
                <a:cubicBezTo>
                  <a:pt x="9234" y="14540"/>
                  <a:pt x="9181" y="14487"/>
                  <a:pt x="9181" y="14381"/>
                </a:cubicBezTo>
                <a:cubicBezTo>
                  <a:pt x="9022" y="14116"/>
                  <a:pt x="9022" y="13744"/>
                  <a:pt x="9181" y="13426"/>
                </a:cubicBezTo>
                <a:cubicBezTo>
                  <a:pt x="9499" y="12630"/>
                  <a:pt x="9499" y="11515"/>
                  <a:pt x="9128" y="10720"/>
                </a:cubicBezTo>
                <a:cubicBezTo>
                  <a:pt x="8756" y="9977"/>
                  <a:pt x="7960" y="9446"/>
                  <a:pt x="7058" y="9446"/>
                </a:cubicBezTo>
                <a:lnTo>
                  <a:pt x="6952" y="9446"/>
                </a:lnTo>
                <a:lnTo>
                  <a:pt x="6687" y="7907"/>
                </a:lnTo>
                <a:lnTo>
                  <a:pt x="6740" y="7323"/>
                </a:lnTo>
                <a:cubicBezTo>
                  <a:pt x="7058" y="7536"/>
                  <a:pt x="7589" y="7907"/>
                  <a:pt x="8226" y="8226"/>
                </a:cubicBezTo>
                <a:cubicBezTo>
                  <a:pt x="9181" y="8650"/>
                  <a:pt x="10136" y="8862"/>
                  <a:pt x="11038" y="8862"/>
                </a:cubicBezTo>
                <a:cubicBezTo>
                  <a:pt x="11303" y="8862"/>
                  <a:pt x="11569" y="8862"/>
                  <a:pt x="11834" y="8809"/>
                </a:cubicBezTo>
                <a:lnTo>
                  <a:pt x="11834" y="8809"/>
                </a:lnTo>
                <a:cubicBezTo>
                  <a:pt x="11622" y="9287"/>
                  <a:pt x="11197" y="10401"/>
                  <a:pt x="11569" y="11462"/>
                </a:cubicBezTo>
                <a:cubicBezTo>
                  <a:pt x="11834" y="12258"/>
                  <a:pt x="12471" y="12842"/>
                  <a:pt x="13426" y="13267"/>
                </a:cubicBezTo>
                <a:cubicBezTo>
                  <a:pt x="14063" y="13532"/>
                  <a:pt x="14699" y="13638"/>
                  <a:pt x="15442" y="13691"/>
                </a:cubicBezTo>
                <a:cubicBezTo>
                  <a:pt x="15548" y="13691"/>
                  <a:pt x="15602" y="13638"/>
                  <a:pt x="15655" y="13532"/>
                </a:cubicBezTo>
                <a:cubicBezTo>
                  <a:pt x="15655" y="13532"/>
                  <a:pt x="15920" y="12948"/>
                  <a:pt x="16079" y="12205"/>
                </a:cubicBezTo>
                <a:cubicBezTo>
                  <a:pt x="16238" y="11197"/>
                  <a:pt x="16132" y="10295"/>
                  <a:pt x="15655" y="9605"/>
                </a:cubicBezTo>
                <a:cubicBezTo>
                  <a:pt x="15283" y="9128"/>
                  <a:pt x="14859" y="8862"/>
                  <a:pt x="14381" y="8650"/>
                </a:cubicBezTo>
                <a:cubicBezTo>
                  <a:pt x="14912" y="8438"/>
                  <a:pt x="15442" y="7960"/>
                  <a:pt x="15708" y="7058"/>
                </a:cubicBezTo>
                <a:cubicBezTo>
                  <a:pt x="15867" y="6528"/>
                  <a:pt x="15920" y="5997"/>
                  <a:pt x="15867" y="5466"/>
                </a:cubicBezTo>
                <a:cubicBezTo>
                  <a:pt x="15867" y="5360"/>
                  <a:pt x="15814" y="5307"/>
                  <a:pt x="15708" y="5307"/>
                </a:cubicBezTo>
                <a:cubicBezTo>
                  <a:pt x="15708" y="5254"/>
                  <a:pt x="15124" y="5042"/>
                  <a:pt x="14381" y="5042"/>
                </a:cubicBezTo>
                <a:cubicBezTo>
                  <a:pt x="13797" y="5042"/>
                  <a:pt x="13320" y="5201"/>
                  <a:pt x="12948" y="5466"/>
                </a:cubicBezTo>
                <a:cubicBezTo>
                  <a:pt x="12895" y="4989"/>
                  <a:pt x="12683" y="4511"/>
                  <a:pt x="12365" y="4034"/>
                </a:cubicBezTo>
                <a:cubicBezTo>
                  <a:pt x="12046" y="3503"/>
                  <a:pt x="11569" y="2972"/>
                  <a:pt x="10985" y="2548"/>
                </a:cubicBezTo>
                <a:cubicBezTo>
                  <a:pt x="10932" y="2521"/>
                  <a:pt x="10892" y="2508"/>
                  <a:pt x="10852" y="2508"/>
                </a:cubicBezTo>
                <a:cubicBezTo>
                  <a:pt x="10812" y="2508"/>
                  <a:pt x="10773" y="2521"/>
                  <a:pt x="10720" y="2548"/>
                </a:cubicBezTo>
                <a:cubicBezTo>
                  <a:pt x="10720" y="2548"/>
                  <a:pt x="10136" y="2866"/>
                  <a:pt x="9605" y="3397"/>
                </a:cubicBezTo>
                <a:cubicBezTo>
                  <a:pt x="8862" y="4140"/>
                  <a:pt x="8491" y="4936"/>
                  <a:pt x="8491" y="5785"/>
                </a:cubicBezTo>
                <a:cubicBezTo>
                  <a:pt x="8491" y="6581"/>
                  <a:pt x="8915" y="7377"/>
                  <a:pt x="9605" y="8013"/>
                </a:cubicBezTo>
                <a:cubicBezTo>
                  <a:pt x="9764" y="8119"/>
                  <a:pt x="9871" y="8226"/>
                  <a:pt x="9977" y="8332"/>
                </a:cubicBezTo>
                <a:cubicBezTo>
                  <a:pt x="9393" y="8226"/>
                  <a:pt x="8862" y="8013"/>
                  <a:pt x="8438" y="7801"/>
                </a:cubicBezTo>
                <a:cubicBezTo>
                  <a:pt x="7642" y="7430"/>
                  <a:pt x="7005" y="7005"/>
                  <a:pt x="6793" y="6846"/>
                </a:cubicBezTo>
                <a:lnTo>
                  <a:pt x="7324" y="2389"/>
                </a:lnTo>
                <a:cubicBezTo>
                  <a:pt x="7430" y="1646"/>
                  <a:pt x="7270" y="850"/>
                  <a:pt x="7005" y="160"/>
                </a:cubicBezTo>
                <a:cubicBezTo>
                  <a:pt x="6952" y="54"/>
                  <a:pt x="6899" y="1"/>
                  <a:pt x="67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5" name="Google Shape;2675;p67"/>
          <p:cNvSpPr/>
          <p:nvPr/>
        </p:nvSpPr>
        <p:spPr>
          <a:xfrm>
            <a:off x="6154275" y="4185609"/>
            <a:ext cx="333265" cy="407252"/>
          </a:xfrm>
          <a:custGeom>
            <a:avLst/>
            <a:gdLst/>
            <a:ahLst/>
            <a:cxnLst/>
            <a:rect l="l" t="t" r="r" b="b"/>
            <a:pathLst>
              <a:path w="12896" h="15759" extrusionOk="0">
                <a:moveTo>
                  <a:pt x="7541" y="418"/>
                </a:moveTo>
                <a:cubicBezTo>
                  <a:pt x="8387" y="418"/>
                  <a:pt x="9280" y="739"/>
                  <a:pt x="10083" y="1060"/>
                </a:cubicBezTo>
                <a:cubicBezTo>
                  <a:pt x="10242" y="1113"/>
                  <a:pt x="10348" y="1113"/>
                  <a:pt x="10507" y="1166"/>
                </a:cubicBezTo>
                <a:cubicBezTo>
                  <a:pt x="11675" y="1590"/>
                  <a:pt x="12099" y="2652"/>
                  <a:pt x="12205" y="3129"/>
                </a:cubicBezTo>
                <a:lnTo>
                  <a:pt x="12205" y="3182"/>
                </a:lnTo>
                <a:cubicBezTo>
                  <a:pt x="12364" y="3607"/>
                  <a:pt x="12471" y="4084"/>
                  <a:pt x="12364" y="4562"/>
                </a:cubicBezTo>
                <a:cubicBezTo>
                  <a:pt x="12258" y="4933"/>
                  <a:pt x="11940" y="5199"/>
                  <a:pt x="11569" y="5199"/>
                </a:cubicBezTo>
                <a:cubicBezTo>
                  <a:pt x="11500" y="5201"/>
                  <a:pt x="11431" y="5202"/>
                  <a:pt x="11361" y="5202"/>
                </a:cubicBezTo>
                <a:cubicBezTo>
                  <a:pt x="9948" y="5202"/>
                  <a:pt x="8102" y="4719"/>
                  <a:pt x="7748" y="4668"/>
                </a:cubicBezTo>
                <a:cubicBezTo>
                  <a:pt x="7323" y="4137"/>
                  <a:pt x="6634" y="3660"/>
                  <a:pt x="5572" y="3288"/>
                </a:cubicBezTo>
                <a:cubicBezTo>
                  <a:pt x="5307" y="3182"/>
                  <a:pt x="5095" y="3129"/>
                  <a:pt x="4829" y="3076"/>
                </a:cubicBezTo>
                <a:cubicBezTo>
                  <a:pt x="4670" y="2811"/>
                  <a:pt x="4617" y="2546"/>
                  <a:pt x="4670" y="2227"/>
                </a:cubicBezTo>
                <a:cubicBezTo>
                  <a:pt x="4829" y="1697"/>
                  <a:pt x="5625" y="848"/>
                  <a:pt x="6740" y="529"/>
                </a:cubicBezTo>
                <a:cubicBezTo>
                  <a:pt x="6999" y="451"/>
                  <a:pt x="7267" y="418"/>
                  <a:pt x="7541" y="418"/>
                </a:cubicBezTo>
                <a:close/>
                <a:moveTo>
                  <a:pt x="8172" y="5199"/>
                </a:moveTo>
                <a:lnTo>
                  <a:pt x="8172" y="5199"/>
                </a:lnTo>
                <a:cubicBezTo>
                  <a:pt x="8279" y="5252"/>
                  <a:pt x="8438" y="5252"/>
                  <a:pt x="8544" y="5305"/>
                </a:cubicBezTo>
                <a:cubicBezTo>
                  <a:pt x="8491" y="5358"/>
                  <a:pt x="8438" y="5464"/>
                  <a:pt x="8385" y="5570"/>
                </a:cubicBezTo>
                <a:cubicBezTo>
                  <a:pt x="8385" y="5517"/>
                  <a:pt x="8332" y="5464"/>
                  <a:pt x="8332" y="5464"/>
                </a:cubicBezTo>
                <a:cubicBezTo>
                  <a:pt x="8279" y="5358"/>
                  <a:pt x="8225" y="5305"/>
                  <a:pt x="8172" y="5199"/>
                </a:cubicBezTo>
                <a:close/>
                <a:moveTo>
                  <a:pt x="3927" y="3448"/>
                </a:moveTo>
                <a:cubicBezTo>
                  <a:pt x="4405" y="3448"/>
                  <a:pt x="4936" y="3501"/>
                  <a:pt x="5466" y="3713"/>
                </a:cubicBezTo>
                <a:cubicBezTo>
                  <a:pt x="6634" y="4084"/>
                  <a:pt x="7483" y="4721"/>
                  <a:pt x="7960" y="5623"/>
                </a:cubicBezTo>
                <a:cubicBezTo>
                  <a:pt x="8172" y="6101"/>
                  <a:pt x="8279" y="6525"/>
                  <a:pt x="8279" y="6685"/>
                </a:cubicBezTo>
                <a:cubicBezTo>
                  <a:pt x="8172" y="6791"/>
                  <a:pt x="7960" y="6844"/>
                  <a:pt x="7589" y="6950"/>
                </a:cubicBezTo>
                <a:cubicBezTo>
                  <a:pt x="7058" y="7109"/>
                  <a:pt x="6156" y="7268"/>
                  <a:pt x="4829" y="7268"/>
                </a:cubicBezTo>
                <a:cubicBezTo>
                  <a:pt x="4670" y="7268"/>
                  <a:pt x="4458" y="7268"/>
                  <a:pt x="4246" y="7215"/>
                </a:cubicBezTo>
                <a:cubicBezTo>
                  <a:pt x="1752" y="7162"/>
                  <a:pt x="690" y="6154"/>
                  <a:pt x="478" y="5889"/>
                </a:cubicBezTo>
                <a:cubicBezTo>
                  <a:pt x="690" y="4827"/>
                  <a:pt x="1964" y="3448"/>
                  <a:pt x="3927" y="3448"/>
                </a:cubicBezTo>
                <a:close/>
                <a:moveTo>
                  <a:pt x="5891" y="7640"/>
                </a:moveTo>
                <a:lnTo>
                  <a:pt x="5519" y="9072"/>
                </a:lnTo>
                <a:cubicBezTo>
                  <a:pt x="5466" y="8595"/>
                  <a:pt x="5519" y="8170"/>
                  <a:pt x="5519" y="7693"/>
                </a:cubicBezTo>
                <a:cubicBezTo>
                  <a:pt x="5625" y="7693"/>
                  <a:pt x="5785" y="7640"/>
                  <a:pt x="5891" y="7640"/>
                </a:cubicBezTo>
                <a:close/>
                <a:moveTo>
                  <a:pt x="7430" y="7427"/>
                </a:moveTo>
                <a:lnTo>
                  <a:pt x="7430" y="7427"/>
                </a:lnTo>
                <a:cubicBezTo>
                  <a:pt x="6952" y="8542"/>
                  <a:pt x="6581" y="9603"/>
                  <a:pt x="6421" y="10558"/>
                </a:cubicBezTo>
                <a:cubicBezTo>
                  <a:pt x="6262" y="11566"/>
                  <a:pt x="6262" y="12415"/>
                  <a:pt x="6474" y="13158"/>
                </a:cubicBezTo>
                <a:cubicBezTo>
                  <a:pt x="6368" y="13105"/>
                  <a:pt x="6315" y="12999"/>
                  <a:pt x="6262" y="12946"/>
                </a:cubicBezTo>
                <a:cubicBezTo>
                  <a:pt x="6050" y="12468"/>
                  <a:pt x="5731" y="11566"/>
                  <a:pt x="5572" y="10346"/>
                </a:cubicBezTo>
                <a:lnTo>
                  <a:pt x="6315" y="7640"/>
                </a:lnTo>
                <a:cubicBezTo>
                  <a:pt x="6793" y="7587"/>
                  <a:pt x="7111" y="7480"/>
                  <a:pt x="7430" y="7427"/>
                </a:cubicBezTo>
                <a:close/>
                <a:moveTo>
                  <a:pt x="3927" y="7640"/>
                </a:moveTo>
                <a:cubicBezTo>
                  <a:pt x="4033" y="7640"/>
                  <a:pt x="4086" y="7693"/>
                  <a:pt x="4246" y="7693"/>
                </a:cubicBezTo>
                <a:lnTo>
                  <a:pt x="5095" y="7693"/>
                </a:lnTo>
                <a:cubicBezTo>
                  <a:pt x="4882" y="10346"/>
                  <a:pt x="5519" y="12309"/>
                  <a:pt x="5891" y="13105"/>
                </a:cubicBezTo>
                <a:cubicBezTo>
                  <a:pt x="6103" y="13530"/>
                  <a:pt x="6634" y="14060"/>
                  <a:pt x="7536" y="14803"/>
                </a:cubicBezTo>
                <a:cubicBezTo>
                  <a:pt x="7748" y="14962"/>
                  <a:pt x="8013" y="15175"/>
                  <a:pt x="8172" y="15281"/>
                </a:cubicBezTo>
                <a:lnTo>
                  <a:pt x="7270" y="15281"/>
                </a:lnTo>
                <a:cubicBezTo>
                  <a:pt x="7058" y="15228"/>
                  <a:pt x="5307" y="14644"/>
                  <a:pt x="4511" y="13158"/>
                </a:cubicBezTo>
                <a:cubicBezTo>
                  <a:pt x="3821" y="11726"/>
                  <a:pt x="3874" y="8542"/>
                  <a:pt x="3927" y="7640"/>
                </a:cubicBezTo>
                <a:close/>
                <a:moveTo>
                  <a:pt x="7466" y="0"/>
                </a:moveTo>
                <a:cubicBezTo>
                  <a:pt x="7182" y="0"/>
                  <a:pt x="6902" y="31"/>
                  <a:pt x="6634" y="105"/>
                </a:cubicBezTo>
                <a:cubicBezTo>
                  <a:pt x="5838" y="370"/>
                  <a:pt x="4564" y="1113"/>
                  <a:pt x="4299" y="2121"/>
                </a:cubicBezTo>
                <a:cubicBezTo>
                  <a:pt x="4193" y="2439"/>
                  <a:pt x="4193" y="2758"/>
                  <a:pt x="4299" y="3023"/>
                </a:cubicBezTo>
                <a:lnTo>
                  <a:pt x="3927" y="3023"/>
                </a:lnTo>
                <a:cubicBezTo>
                  <a:pt x="2601" y="3023"/>
                  <a:pt x="1752" y="3554"/>
                  <a:pt x="1221" y="3978"/>
                </a:cubicBezTo>
                <a:cubicBezTo>
                  <a:pt x="531" y="4509"/>
                  <a:pt x="107" y="5252"/>
                  <a:pt x="1" y="5889"/>
                </a:cubicBezTo>
                <a:cubicBezTo>
                  <a:pt x="1" y="5942"/>
                  <a:pt x="1" y="5995"/>
                  <a:pt x="54" y="6048"/>
                </a:cubicBezTo>
                <a:cubicBezTo>
                  <a:pt x="107" y="6101"/>
                  <a:pt x="903" y="7321"/>
                  <a:pt x="3450" y="7640"/>
                </a:cubicBezTo>
                <a:cubicBezTo>
                  <a:pt x="3450" y="8489"/>
                  <a:pt x="3344" y="11832"/>
                  <a:pt x="4140" y="13371"/>
                </a:cubicBezTo>
                <a:cubicBezTo>
                  <a:pt x="5042" y="15122"/>
                  <a:pt x="7111" y="15705"/>
                  <a:pt x="7217" y="15705"/>
                </a:cubicBezTo>
                <a:cubicBezTo>
                  <a:pt x="7217" y="15705"/>
                  <a:pt x="7217" y="15758"/>
                  <a:pt x="7270" y="15758"/>
                </a:cubicBezTo>
                <a:lnTo>
                  <a:pt x="8862" y="15758"/>
                </a:lnTo>
                <a:cubicBezTo>
                  <a:pt x="8968" y="15758"/>
                  <a:pt x="9075" y="15705"/>
                  <a:pt x="9075" y="15599"/>
                </a:cubicBezTo>
                <a:cubicBezTo>
                  <a:pt x="9128" y="15546"/>
                  <a:pt x="9075" y="15440"/>
                  <a:pt x="9021" y="15387"/>
                </a:cubicBezTo>
                <a:cubicBezTo>
                  <a:pt x="8650" y="15122"/>
                  <a:pt x="7854" y="14538"/>
                  <a:pt x="7217" y="14007"/>
                </a:cubicBezTo>
                <a:cubicBezTo>
                  <a:pt x="6740" y="13158"/>
                  <a:pt x="6581" y="12044"/>
                  <a:pt x="6846" y="10664"/>
                </a:cubicBezTo>
                <a:cubicBezTo>
                  <a:pt x="7005" y="9656"/>
                  <a:pt x="7430" y="8542"/>
                  <a:pt x="7960" y="7321"/>
                </a:cubicBezTo>
                <a:cubicBezTo>
                  <a:pt x="8385" y="7162"/>
                  <a:pt x="8597" y="7056"/>
                  <a:pt x="8650" y="7056"/>
                </a:cubicBezTo>
                <a:cubicBezTo>
                  <a:pt x="8703" y="7003"/>
                  <a:pt x="8756" y="6950"/>
                  <a:pt x="8756" y="6844"/>
                </a:cubicBezTo>
                <a:cubicBezTo>
                  <a:pt x="8756" y="6844"/>
                  <a:pt x="8703" y="6525"/>
                  <a:pt x="8597" y="6101"/>
                </a:cubicBezTo>
                <a:cubicBezTo>
                  <a:pt x="8756" y="5782"/>
                  <a:pt x="8915" y="5517"/>
                  <a:pt x="9021" y="5411"/>
                </a:cubicBezTo>
                <a:cubicBezTo>
                  <a:pt x="9870" y="5570"/>
                  <a:pt x="10666" y="5623"/>
                  <a:pt x="11303" y="5623"/>
                </a:cubicBezTo>
                <a:lnTo>
                  <a:pt x="11569" y="5623"/>
                </a:lnTo>
                <a:cubicBezTo>
                  <a:pt x="12152" y="5623"/>
                  <a:pt x="12630" y="5199"/>
                  <a:pt x="12789" y="4668"/>
                </a:cubicBezTo>
                <a:cubicBezTo>
                  <a:pt x="12895" y="4084"/>
                  <a:pt x="12736" y="3501"/>
                  <a:pt x="12630" y="3076"/>
                </a:cubicBezTo>
                <a:lnTo>
                  <a:pt x="12630" y="3023"/>
                </a:lnTo>
                <a:cubicBezTo>
                  <a:pt x="12524" y="2493"/>
                  <a:pt x="12046" y="1272"/>
                  <a:pt x="10613" y="794"/>
                </a:cubicBezTo>
                <a:cubicBezTo>
                  <a:pt x="10507" y="741"/>
                  <a:pt x="10401" y="688"/>
                  <a:pt x="10242" y="635"/>
                </a:cubicBezTo>
                <a:cubicBezTo>
                  <a:pt x="9425" y="349"/>
                  <a:pt x="8419" y="0"/>
                  <a:pt x="7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6" name="Google Shape;2676;p67"/>
          <p:cNvSpPr/>
          <p:nvPr/>
        </p:nvSpPr>
        <p:spPr>
          <a:xfrm>
            <a:off x="4783569" y="4164328"/>
            <a:ext cx="308559" cy="449815"/>
          </a:xfrm>
          <a:custGeom>
            <a:avLst/>
            <a:gdLst/>
            <a:ahLst/>
            <a:cxnLst/>
            <a:rect l="l" t="t" r="r" b="b"/>
            <a:pathLst>
              <a:path w="11940" h="17406" extrusionOk="0">
                <a:moveTo>
                  <a:pt x="5784" y="425"/>
                </a:moveTo>
                <a:cubicBezTo>
                  <a:pt x="5996" y="425"/>
                  <a:pt x="6155" y="531"/>
                  <a:pt x="6262" y="637"/>
                </a:cubicBezTo>
                <a:lnTo>
                  <a:pt x="6315" y="690"/>
                </a:lnTo>
                <a:cubicBezTo>
                  <a:pt x="6739" y="1168"/>
                  <a:pt x="7270" y="1486"/>
                  <a:pt x="7960" y="1645"/>
                </a:cubicBezTo>
                <a:cubicBezTo>
                  <a:pt x="8172" y="1645"/>
                  <a:pt x="8331" y="1698"/>
                  <a:pt x="8543" y="1751"/>
                </a:cubicBezTo>
                <a:cubicBezTo>
                  <a:pt x="10188" y="2335"/>
                  <a:pt x="10878" y="3025"/>
                  <a:pt x="11197" y="3502"/>
                </a:cubicBezTo>
                <a:cubicBezTo>
                  <a:pt x="11303" y="3768"/>
                  <a:pt x="11356" y="3927"/>
                  <a:pt x="11409" y="4139"/>
                </a:cubicBezTo>
                <a:cubicBezTo>
                  <a:pt x="11303" y="3980"/>
                  <a:pt x="11143" y="3927"/>
                  <a:pt x="10984" y="3821"/>
                </a:cubicBezTo>
                <a:cubicBezTo>
                  <a:pt x="10825" y="3768"/>
                  <a:pt x="10613" y="3715"/>
                  <a:pt x="10294" y="3609"/>
                </a:cubicBezTo>
                <a:cubicBezTo>
                  <a:pt x="10241" y="3502"/>
                  <a:pt x="10135" y="3237"/>
                  <a:pt x="9976" y="3025"/>
                </a:cubicBezTo>
                <a:cubicBezTo>
                  <a:pt x="9950" y="2998"/>
                  <a:pt x="9910" y="2985"/>
                  <a:pt x="9870" y="2985"/>
                </a:cubicBezTo>
                <a:cubicBezTo>
                  <a:pt x="9830" y="2985"/>
                  <a:pt x="9790" y="2998"/>
                  <a:pt x="9764" y="3025"/>
                </a:cubicBezTo>
                <a:cubicBezTo>
                  <a:pt x="9711" y="3078"/>
                  <a:pt x="9658" y="3184"/>
                  <a:pt x="9711" y="3237"/>
                </a:cubicBezTo>
                <a:cubicBezTo>
                  <a:pt x="9817" y="3343"/>
                  <a:pt x="9923" y="3449"/>
                  <a:pt x="9976" y="3609"/>
                </a:cubicBezTo>
                <a:cubicBezTo>
                  <a:pt x="9870" y="3555"/>
                  <a:pt x="9764" y="3555"/>
                  <a:pt x="9658" y="3555"/>
                </a:cubicBezTo>
                <a:cubicBezTo>
                  <a:pt x="9605" y="3343"/>
                  <a:pt x="9445" y="2972"/>
                  <a:pt x="9286" y="2706"/>
                </a:cubicBezTo>
                <a:cubicBezTo>
                  <a:pt x="9260" y="2680"/>
                  <a:pt x="9220" y="2667"/>
                  <a:pt x="9180" y="2667"/>
                </a:cubicBezTo>
                <a:cubicBezTo>
                  <a:pt x="9140" y="2667"/>
                  <a:pt x="9101" y="2680"/>
                  <a:pt x="9074" y="2706"/>
                </a:cubicBezTo>
                <a:cubicBezTo>
                  <a:pt x="8968" y="2759"/>
                  <a:pt x="8968" y="2813"/>
                  <a:pt x="9021" y="2919"/>
                </a:cubicBezTo>
                <a:cubicBezTo>
                  <a:pt x="9127" y="3078"/>
                  <a:pt x="9233" y="3290"/>
                  <a:pt x="9339" y="3502"/>
                </a:cubicBezTo>
                <a:cubicBezTo>
                  <a:pt x="8490" y="3449"/>
                  <a:pt x="7588" y="3396"/>
                  <a:pt x="7058" y="3396"/>
                </a:cubicBezTo>
                <a:cubicBezTo>
                  <a:pt x="6580" y="3383"/>
                  <a:pt x="6112" y="3376"/>
                  <a:pt x="5667" y="3376"/>
                </a:cubicBezTo>
                <a:cubicBezTo>
                  <a:pt x="4331" y="3376"/>
                  <a:pt x="3197" y="3436"/>
                  <a:pt x="2600" y="3555"/>
                </a:cubicBezTo>
                <a:cubicBezTo>
                  <a:pt x="2388" y="3555"/>
                  <a:pt x="2229" y="3609"/>
                  <a:pt x="2070" y="3662"/>
                </a:cubicBezTo>
                <a:cubicBezTo>
                  <a:pt x="2176" y="3502"/>
                  <a:pt x="2282" y="3396"/>
                  <a:pt x="2494" y="3290"/>
                </a:cubicBezTo>
                <a:cubicBezTo>
                  <a:pt x="2547" y="3237"/>
                  <a:pt x="2547" y="3184"/>
                  <a:pt x="2547" y="3078"/>
                </a:cubicBezTo>
                <a:cubicBezTo>
                  <a:pt x="2494" y="3025"/>
                  <a:pt x="2388" y="3025"/>
                  <a:pt x="2335" y="3025"/>
                </a:cubicBezTo>
                <a:cubicBezTo>
                  <a:pt x="1963" y="3237"/>
                  <a:pt x="1804" y="3555"/>
                  <a:pt x="1698" y="3768"/>
                </a:cubicBezTo>
                <a:cubicBezTo>
                  <a:pt x="1061" y="3927"/>
                  <a:pt x="690" y="4139"/>
                  <a:pt x="531" y="4245"/>
                </a:cubicBezTo>
                <a:cubicBezTo>
                  <a:pt x="478" y="4192"/>
                  <a:pt x="425" y="4139"/>
                  <a:pt x="371" y="4033"/>
                </a:cubicBezTo>
                <a:cubicBezTo>
                  <a:pt x="531" y="3449"/>
                  <a:pt x="1592" y="2653"/>
                  <a:pt x="3078" y="2123"/>
                </a:cubicBezTo>
                <a:cubicBezTo>
                  <a:pt x="3874" y="1804"/>
                  <a:pt x="4670" y="1274"/>
                  <a:pt x="5306" y="690"/>
                </a:cubicBezTo>
                <a:lnTo>
                  <a:pt x="5306" y="637"/>
                </a:lnTo>
                <a:cubicBezTo>
                  <a:pt x="5466" y="478"/>
                  <a:pt x="5625" y="425"/>
                  <a:pt x="5784" y="425"/>
                </a:cubicBezTo>
                <a:close/>
                <a:moveTo>
                  <a:pt x="5200" y="3821"/>
                </a:moveTo>
                <a:lnTo>
                  <a:pt x="4617" y="4458"/>
                </a:lnTo>
                <a:cubicBezTo>
                  <a:pt x="4564" y="4511"/>
                  <a:pt x="4564" y="4617"/>
                  <a:pt x="4564" y="4670"/>
                </a:cubicBezTo>
                <a:cubicBezTo>
                  <a:pt x="4617" y="4723"/>
                  <a:pt x="4670" y="4723"/>
                  <a:pt x="4723" y="4723"/>
                </a:cubicBezTo>
                <a:cubicBezTo>
                  <a:pt x="4723" y="4723"/>
                  <a:pt x="4776" y="4723"/>
                  <a:pt x="4829" y="4670"/>
                </a:cubicBezTo>
                <a:lnTo>
                  <a:pt x="5253" y="4192"/>
                </a:lnTo>
                <a:lnTo>
                  <a:pt x="5253" y="4882"/>
                </a:lnTo>
                <a:cubicBezTo>
                  <a:pt x="4776" y="4882"/>
                  <a:pt x="4351" y="4882"/>
                  <a:pt x="4139" y="4829"/>
                </a:cubicBezTo>
                <a:lnTo>
                  <a:pt x="3449" y="4829"/>
                </a:lnTo>
                <a:cubicBezTo>
                  <a:pt x="2706" y="4776"/>
                  <a:pt x="1592" y="4776"/>
                  <a:pt x="902" y="4511"/>
                </a:cubicBezTo>
                <a:cubicBezTo>
                  <a:pt x="1220" y="4351"/>
                  <a:pt x="1751" y="4139"/>
                  <a:pt x="2653" y="3927"/>
                </a:cubicBezTo>
                <a:cubicBezTo>
                  <a:pt x="2812" y="3927"/>
                  <a:pt x="3078" y="3874"/>
                  <a:pt x="3343" y="3874"/>
                </a:cubicBezTo>
                <a:lnTo>
                  <a:pt x="2176" y="4298"/>
                </a:lnTo>
                <a:cubicBezTo>
                  <a:pt x="2123" y="4298"/>
                  <a:pt x="2070" y="4351"/>
                  <a:pt x="2070" y="4458"/>
                </a:cubicBezTo>
                <a:cubicBezTo>
                  <a:pt x="2070" y="4511"/>
                  <a:pt x="2123" y="4564"/>
                  <a:pt x="2229" y="4564"/>
                </a:cubicBezTo>
                <a:lnTo>
                  <a:pt x="2282" y="4564"/>
                </a:lnTo>
                <a:cubicBezTo>
                  <a:pt x="2282" y="4564"/>
                  <a:pt x="4404" y="3821"/>
                  <a:pt x="4457" y="3821"/>
                </a:cubicBezTo>
                <a:lnTo>
                  <a:pt x="4457" y="3821"/>
                </a:lnTo>
                <a:lnTo>
                  <a:pt x="3502" y="4351"/>
                </a:lnTo>
                <a:cubicBezTo>
                  <a:pt x="3449" y="4404"/>
                  <a:pt x="3396" y="4511"/>
                  <a:pt x="3449" y="4564"/>
                </a:cubicBezTo>
                <a:cubicBezTo>
                  <a:pt x="3502" y="4617"/>
                  <a:pt x="3555" y="4670"/>
                  <a:pt x="3608" y="4670"/>
                </a:cubicBezTo>
                <a:cubicBezTo>
                  <a:pt x="3608" y="4670"/>
                  <a:pt x="3661" y="4617"/>
                  <a:pt x="3661" y="4617"/>
                </a:cubicBezTo>
                <a:lnTo>
                  <a:pt x="5041" y="3821"/>
                </a:lnTo>
                <a:close/>
                <a:moveTo>
                  <a:pt x="7376" y="3821"/>
                </a:moveTo>
                <a:lnTo>
                  <a:pt x="9445" y="4564"/>
                </a:lnTo>
                <a:lnTo>
                  <a:pt x="9498" y="4564"/>
                </a:lnTo>
                <a:cubicBezTo>
                  <a:pt x="9552" y="4564"/>
                  <a:pt x="9605" y="4564"/>
                  <a:pt x="9658" y="4458"/>
                </a:cubicBezTo>
                <a:cubicBezTo>
                  <a:pt x="9658" y="4404"/>
                  <a:pt x="9605" y="4298"/>
                  <a:pt x="9552" y="4298"/>
                </a:cubicBezTo>
                <a:lnTo>
                  <a:pt x="8437" y="3874"/>
                </a:lnTo>
                <a:lnTo>
                  <a:pt x="8437" y="3874"/>
                </a:lnTo>
                <a:cubicBezTo>
                  <a:pt x="9817" y="3980"/>
                  <a:pt x="10560" y="4086"/>
                  <a:pt x="10772" y="4192"/>
                </a:cubicBezTo>
                <a:cubicBezTo>
                  <a:pt x="10931" y="4298"/>
                  <a:pt x="11090" y="4404"/>
                  <a:pt x="11197" y="4511"/>
                </a:cubicBezTo>
                <a:cubicBezTo>
                  <a:pt x="10613" y="4670"/>
                  <a:pt x="9180" y="4829"/>
                  <a:pt x="6686" y="4882"/>
                </a:cubicBezTo>
                <a:lnTo>
                  <a:pt x="6686" y="4511"/>
                </a:lnTo>
                <a:lnTo>
                  <a:pt x="6792" y="4617"/>
                </a:lnTo>
                <a:cubicBezTo>
                  <a:pt x="6792" y="4670"/>
                  <a:pt x="6845" y="4670"/>
                  <a:pt x="6898" y="4670"/>
                </a:cubicBezTo>
                <a:lnTo>
                  <a:pt x="7004" y="4670"/>
                </a:lnTo>
                <a:cubicBezTo>
                  <a:pt x="7058" y="4617"/>
                  <a:pt x="7058" y="4511"/>
                  <a:pt x="7004" y="4458"/>
                </a:cubicBezTo>
                <a:lnTo>
                  <a:pt x="6686" y="4033"/>
                </a:lnTo>
                <a:lnTo>
                  <a:pt x="6686" y="3821"/>
                </a:lnTo>
                <a:lnTo>
                  <a:pt x="6951" y="3821"/>
                </a:lnTo>
                <a:lnTo>
                  <a:pt x="7800" y="4564"/>
                </a:lnTo>
                <a:cubicBezTo>
                  <a:pt x="7800" y="4564"/>
                  <a:pt x="7854" y="4617"/>
                  <a:pt x="7854" y="4617"/>
                </a:cubicBezTo>
                <a:cubicBezTo>
                  <a:pt x="7907" y="4617"/>
                  <a:pt x="7960" y="4564"/>
                  <a:pt x="7960" y="4564"/>
                </a:cubicBezTo>
                <a:cubicBezTo>
                  <a:pt x="8013" y="4511"/>
                  <a:pt x="8013" y="4404"/>
                  <a:pt x="7960" y="4351"/>
                </a:cubicBezTo>
                <a:lnTo>
                  <a:pt x="7376" y="3821"/>
                </a:lnTo>
                <a:close/>
                <a:moveTo>
                  <a:pt x="6262" y="3821"/>
                </a:moveTo>
                <a:lnTo>
                  <a:pt x="6262" y="5307"/>
                </a:lnTo>
                <a:lnTo>
                  <a:pt x="5731" y="5307"/>
                </a:lnTo>
                <a:lnTo>
                  <a:pt x="5731" y="4617"/>
                </a:lnTo>
                <a:lnTo>
                  <a:pt x="5784" y="4670"/>
                </a:lnTo>
                <a:lnTo>
                  <a:pt x="5890" y="4670"/>
                </a:lnTo>
                <a:cubicBezTo>
                  <a:pt x="5943" y="4670"/>
                  <a:pt x="5996" y="4670"/>
                  <a:pt x="5996" y="4617"/>
                </a:cubicBezTo>
                <a:cubicBezTo>
                  <a:pt x="6049" y="4564"/>
                  <a:pt x="5996" y="4458"/>
                  <a:pt x="5943" y="4404"/>
                </a:cubicBezTo>
                <a:lnTo>
                  <a:pt x="5731" y="4298"/>
                </a:lnTo>
                <a:lnTo>
                  <a:pt x="5731" y="3821"/>
                </a:lnTo>
                <a:close/>
                <a:moveTo>
                  <a:pt x="6421" y="5731"/>
                </a:moveTo>
                <a:cubicBezTo>
                  <a:pt x="6686" y="5837"/>
                  <a:pt x="6898" y="5996"/>
                  <a:pt x="6951" y="6102"/>
                </a:cubicBezTo>
                <a:cubicBezTo>
                  <a:pt x="6951" y="6102"/>
                  <a:pt x="6845" y="6156"/>
                  <a:pt x="6792" y="6156"/>
                </a:cubicBezTo>
                <a:cubicBezTo>
                  <a:pt x="6633" y="6209"/>
                  <a:pt x="6527" y="6209"/>
                  <a:pt x="6368" y="6209"/>
                </a:cubicBezTo>
                <a:cubicBezTo>
                  <a:pt x="5943" y="6209"/>
                  <a:pt x="5519" y="6049"/>
                  <a:pt x="5253" y="5943"/>
                </a:cubicBezTo>
                <a:lnTo>
                  <a:pt x="5572" y="5731"/>
                </a:lnTo>
                <a:close/>
                <a:moveTo>
                  <a:pt x="5678" y="6580"/>
                </a:moveTo>
                <a:cubicBezTo>
                  <a:pt x="5837" y="6580"/>
                  <a:pt x="6049" y="6633"/>
                  <a:pt x="6209" y="6633"/>
                </a:cubicBezTo>
                <a:lnTo>
                  <a:pt x="6209" y="7960"/>
                </a:lnTo>
                <a:lnTo>
                  <a:pt x="5996" y="8066"/>
                </a:lnTo>
                <a:cubicBezTo>
                  <a:pt x="5890" y="8066"/>
                  <a:pt x="5890" y="8172"/>
                  <a:pt x="5890" y="8225"/>
                </a:cubicBezTo>
                <a:cubicBezTo>
                  <a:pt x="5943" y="8278"/>
                  <a:pt x="5996" y="8331"/>
                  <a:pt x="6049" y="8331"/>
                </a:cubicBezTo>
                <a:lnTo>
                  <a:pt x="6102" y="8331"/>
                </a:lnTo>
                <a:lnTo>
                  <a:pt x="6262" y="8278"/>
                </a:lnTo>
                <a:lnTo>
                  <a:pt x="6262" y="10082"/>
                </a:lnTo>
                <a:lnTo>
                  <a:pt x="5943" y="10295"/>
                </a:lnTo>
                <a:cubicBezTo>
                  <a:pt x="5837" y="10295"/>
                  <a:pt x="5837" y="10401"/>
                  <a:pt x="5890" y="10454"/>
                </a:cubicBezTo>
                <a:cubicBezTo>
                  <a:pt x="5890" y="10507"/>
                  <a:pt x="5943" y="10560"/>
                  <a:pt x="5996" y="10560"/>
                </a:cubicBezTo>
                <a:cubicBezTo>
                  <a:pt x="5996" y="10560"/>
                  <a:pt x="6049" y="10560"/>
                  <a:pt x="6049" y="10507"/>
                </a:cubicBezTo>
                <a:lnTo>
                  <a:pt x="6209" y="10454"/>
                </a:lnTo>
                <a:lnTo>
                  <a:pt x="6209" y="12788"/>
                </a:lnTo>
                <a:lnTo>
                  <a:pt x="5996" y="12948"/>
                </a:lnTo>
                <a:cubicBezTo>
                  <a:pt x="5943" y="13001"/>
                  <a:pt x="5890" y="13054"/>
                  <a:pt x="5943" y="13160"/>
                </a:cubicBezTo>
                <a:cubicBezTo>
                  <a:pt x="5996" y="13160"/>
                  <a:pt x="6049" y="13213"/>
                  <a:pt x="6102" y="13213"/>
                </a:cubicBezTo>
                <a:lnTo>
                  <a:pt x="6155" y="13213"/>
                </a:lnTo>
                <a:lnTo>
                  <a:pt x="6209" y="13160"/>
                </a:lnTo>
                <a:lnTo>
                  <a:pt x="6209" y="16927"/>
                </a:lnTo>
                <a:lnTo>
                  <a:pt x="5678" y="16927"/>
                </a:lnTo>
                <a:lnTo>
                  <a:pt x="5678" y="14805"/>
                </a:lnTo>
                <a:lnTo>
                  <a:pt x="5731" y="14858"/>
                </a:lnTo>
                <a:cubicBezTo>
                  <a:pt x="5731" y="14858"/>
                  <a:pt x="5784" y="14911"/>
                  <a:pt x="5837" y="14911"/>
                </a:cubicBezTo>
                <a:cubicBezTo>
                  <a:pt x="5890" y="14911"/>
                  <a:pt x="5943" y="14858"/>
                  <a:pt x="5943" y="14858"/>
                </a:cubicBezTo>
                <a:cubicBezTo>
                  <a:pt x="5996" y="14752"/>
                  <a:pt x="5996" y="14699"/>
                  <a:pt x="5943" y="14646"/>
                </a:cubicBezTo>
                <a:lnTo>
                  <a:pt x="5678" y="14487"/>
                </a:lnTo>
                <a:lnTo>
                  <a:pt x="5678" y="12205"/>
                </a:lnTo>
                <a:lnTo>
                  <a:pt x="5731" y="12205"/>
                </a:lnTo>
                <a:cubicBezTo>
                  <a:pt x="5731" y="12205"/>
                  <a:pt x="5784" y="12258"/>
                  <a:pt x="5837" y="12258"/>
                </a:cubicBezTo>
                <a:cubicBezTo>
                  <a:pt x="5890" y="12258"/>
                  <a:pt x="5943" y="12205"/>
                  <a:pt x="5943" y="12152"/>
                </a:cubicBezTo>
                <a:cubicBezTo>
                  <a:pt x="5996" y="12099"/>
                  <a:pt x="5996" y="11993"/>
                  <a:pt x="5890" y="11993"/>
                </a:cubicBezTo>
                <a:lnTo>
                  <a:pt x="5678" y="11833"/>
                </a:lnTo>
                <a:lnTo>
                  <a:pt x="5678" y="9233"/>
                </a:lnTo>
                <a:lnTo>
                  <a:pt x="5731" y="9286"/>
                </a:lnTo>
                <a:cubicBezTo>
                  <a:pt x="5731" y="9339"/>
                  <a:pt x="5784" y="9339"/>
                  <a:pt x="5837" y="9339"/>
                </a:cubicBezTo>
                <a:cubicBezTo>
                  <a:pt x="5890" y="9339"/>
                  <a:pt x="5890" y="9339"/>
                  <a:pt x="5943" y="9286"/>
                </a:cubicBezTo>
                <a:cubicBezTo>
                  <a:pt x="5996" y="9233"/>
                  <a:pt x="5996" y="9180"/>
                  <a:pt x="5943" y="9074"/>
                </a:cubicBezTo>
                <a:lnTo>
                  <a:pt x="5731" y="8756"/>
                </a:lnTo>
                <a:lnTo>
                  <a:pt x="5731" y="7747"/>
                </a:lnTo>
                <a:cubicBezTo>
                  <a:pt x="5731" y="7747"/>
                  <a:pt x="5784" y="7694"/>
                  <a:pt x="5837" y="7694"/>
                </a:cubicBezTo>
                <a:cubicBezTo>
                  <a:pt x="5890" y="7641"/>
                  <a:pt x="5890" y="7535"/>
                  <a:pt x="5837" y="7482"/>
                </a:cubicBezTo>
                <a:lnTo>
                  <a:pt x="5678" y="7376"/>
                </a:lnTo>
                <a:lnTo>
                  <a:pt x="5678" y="6580"/>
                </a:lnTo>
                <a:close/>
                <a:moveTo>
                  <a:pt x="5837" y="0"/>
                </a:moveTo>
                <a:cubicBezTo>
                  <a:pt x="5519" y="0"/>
                  <a:pt x="5253" y="106"/>
                  <a:pt x="5041" y="319"/>
                </a:cubicBezTo>
                <a:lnTo>
                  <a:pt x="4988" y="372"/>
                </a:lnTo>
                <a:cubicBezTo>
                  <a:pt x="4457" y="955"/>
                  <a:pt x="3715" y="1433"/>
                  <a:pt x="2972" y="1698"/>
                </a:cubicBezTo>
                <a:cubicBezTo>
                  <a:pt x="2176" y="2017"/>
                  <a:pt x="1486" y="2335"/>
                  <a:pt x="955" y="2759"/>
                </a:cubicBezTo>
                <a:cubicBezTo>
                  <a:pt x="371" y="3184"/>
                  <a:pt x="53" y="3662"/>
                  <a:pt x="0" y="4033"/>
                </a:cubicBezTo>
                <a:cubicBezTo>
                  <a:pt x="0" y="4086"/>
                  <a:pt x="0" y="4139"/>
                  <a:pt x="0" y="4139"/>
                </a:cubicBezTo>
                <a:cubicBezTo>
                  <a:pt x="371" y="5200"/>
                  <a:pt x="2176" y="5253"/>
                  <a:pt x="3449" y="5253"/>
                </a:cubicBezTo>
                <a:cubicBezTo>
                  <a:pt x="3715" y="5253"/>
                  <a:pt x="3980" y="5253"/>
                  <a:pt x="4139" y="5307"/>
                </a:cubicBezTo>
                <a:lnTo>
                  <a:pt x="5253" y="5307"/>
                </a:lnTo>
                <a:lnTo>
                  <a:pt x="5253" y="5466"/>
                </a:lnTo>
                <a:lnTo>
                  <a:pt x="4776" y="5837"/>
                </a:lnTo>
                <a:cubicBezTo>
                  <a:pt x="4776" y="5837"/>
                  <a:pt x="4723" y="5890"/>
                  <a:pt x="4670" y="5890"/>
                </a:cubicBezTo>
                <a:cubicBezTo>
                  <a:pt x="4670" y="5996"/>
                  <a:pt x="4670" y="6102"/>
                  <a:pt x="4776" y="6156"/>
                </a:cubicBezTo>
                <a:cubicBezTo>
                  <a:pt x="4776" y="6209"/>
                  <a:pt x="4988" y="6315"/>
                  <a:pt x="5253" y="6421"/>
                </a:cubicBezTo>
                <a:lnTo>
                  <a:pt x="5253" y="17193"/>
                </a:lnTo>
                <a:cubicBezTo>
                  <a:pt x="5253" y="17299"/>
                  <a:pt x="5359" y="17405"/>
                  <a:pt x="5519" y="17405"/>
                </a:cubicBezTo>
                <a:lnTo>
                  <a:pt x="6474" y="17405"/>
                </a:lnTo>
                <a:cubicBezTo>
                  <a:pt x="6580" y="17405"/>
                  <a:pt x="6686" y="17299"/>
                  <a:pt x="6686" y="17193"/>
                </a:cubicBezTo>
                <a:lnTo>
                  <a:pt x="6686" y="6686"/>
                </a:lnTo>
                <a:cubicBezTo>
                  <a:pt x="6792" y="6633"/>
                  <a:pt x="6845" y="6633"/>
                  <a:pt x="6898" y="6633"/>
                </a:cubicBezTo>
                <a:cubicBezTo>
                  <a:pt x="7217" y="6527"/>
                  <a:pt x="7376" y="6368"/>
                  <a:pt x="7376" y="6156"/>
                </a:cubicBezTo>
                <a:cubicBezTo>
                  <a:pt x="7429" y="5837"/>
                  <a:pt x="7004" y="5572"/>
                  <a:pt x="6686" y="5413"/>
                </a:cubicBezTo>
                <a:lnTo>
                  <a:pt x="6686" y="5307"/>
                </a:lnTo>
                <a:cubicBezTo>
                  <a:pt x="7535" y="5307"/>
                  <a:pt x="8703" y="5253"/>
                  <a:pt x="9658" y="5147"/>
                </a:cubicBezTo>
                <a:cubicBezTo>
                  <a:pt x="11250" y="5041"/>
                  <a:pt x="11621" y="4829"/>
                  <a:pt x="11780" y="4670"/>
                </a:cubicBezTo>
                <a:cubicBezTo>
                  <a:pt x="11780" y="4670"/>
                  <a:pt x="11833" y="4617"/>
                  <a:pt x="11833" y="4564"/>
                </a:cubicBezTo>
                <a:cubicBezTo>
                  <a:pt x="11833" y="4564"/>
                  <a:pt x="11939" y="4033"/>
                  <a:pt x="11568" y="3343"/>
                </a:cubicBezTo>
                <a:cubicBezTo>
                  <a:pt x="11090" y="2494"/>
                  <a:pt x="10082" y="1857"/>
                  <a:pt x="8649" y="1380"/>
                </a:cubicBezTo>
                <a:cubicBezTo>
                  <a:pt x="8437" y="1327"/>
                  <a:pt x="8225" y="1274"/>
                  <a:pt x="8013" y="1221"/>
                </a:cubicBezTo>
                <a:cubicBezTo>
                  <a:pt x="7482" y="1115"/>
                  <a:pt x="7004" y="796"/>
                  <a:pt x="6633" y="425"/>
                </a:cubicBezTo>
                <a:lnTo>
                  <a:pt x="6633" y="372"/>
                </a:lnTo>
                <a:cubicBezTo>
                  <a:pt x="6421" y="159"/>
                  <a:pt x="6102" y="0"/>
                  <a:pt x="58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7" name="Google Shape;2677;p67"/>
          <p:cNvSpPr/>
          <p:nvPr/>
        </p:nvSpPr>
        <p:spPr>
          <a:xfrm>
            <a:off x="1315220" y="4171752"/>
            <a:ext cx="200254" cy="442036"/>
          </a:xfrm>
          <a:custGeom>
            <a:avLst/>
            <a:gdLst/>
            <a:ahLst/>
            <a:cxnLst/>
            <a:rect l="l" t="t" r="r" b="b"/>
            <a:pathLst>
              <a:path w="7749" h="17105" extrusionOk="0">
                <a:moveTo>
                  <a:pt x="4724" y="1132"/>
                </a:moveTo>
                <a:cubicBezTo>
                  <a:pt x="5042" y="1132"/>
                  <a:pt x="5307" y="1291"/>
                  <a:pt x="5307" y="1450"/>
                </a:cubicBezTo>
                <a:cubicBezTo>
                  <a:pt x="5307" y="1556"/>
                  <a:pt x="5042" y="1716"/>
                  <a:pt x="4724" y="1716"/>
                </a:cubicBezTo>
                <a:cubicBezTo>
                  <a:pt x="4405" y="1716"/>
                  <a:pt x="4193" y="1556"/>
                  <a:pt x="4193" y="1450"/>
                </a:cubicBezTo>
                <a:cubicBezTo>
                  <a:pt x="4193" y="1291"/>
                  <a:pt x="4405" y="1132"/>
                  <a:pt x="4724" y="1132"/>
                </a:cubicBezTo>
                <a:close/>
                <a:moveTo>
                  <a:pt x="3874" y="1769"/>
                </a:moveTo>
                <a:cubicBezTo>
                  <a:pt x="3981" y="1822"/>
                  <a:pt x="4034" y="1875"/>
                  <a:pt x="4034" y="1928"/>
                </a:cubicBezTo>
                <a:cubicBezTo>
                  <a:pt x="4034" y="2034"/>
                  <a:pt x="3928" y="2140"/>
                  <a:pt x="3715" y="2140"/>
                </a:cubicBezTo>
                <a:cubicBezTo>
                  <a:pt x="3768" y="2034"/>
                  <a:pt x="3821" y="1875"/>
                  <a:pt x="3874" y="1769"/>
                </a:cubicBezTo>
                <a:close/>
                <a:moveTo>
                  <a:pt x="5466" y="1769"/>
                </a:moveTo>
                <a:cubicBezTo>
                  <a:pt x="5573" y="1875"/>
                  <a:pt x="5626" y="1981"/>
                  <a:pt x="5679" y="2140"/>
                </a:cubicBezTo>
                <a:cubicBezTo>
                  <a:pt x="5626" y="2140"/>
                  <a:pt x="5573" y="2140"/>
                  <a:pt x="5519" y="2087"/>
                </a:cubicBezTo>
                <a:cubicBezTo>
                  <a:pt x="5466" y="2034"/>
                  <a:pt x="5413" y="1981"/>
                  <a:pt x="5307" y="1928"/>
                </a:cubicBezTo>
                <a:cubicBezTo>
                  <a:pt x="5307" y="1875"/>
                  <a:pt x="5413" y="1822"/>
                  <a:pt x="5466" y="1769"/>
                </a:cubicBezTo>
                <a:close/>
                <a:moveTo>
                  <a:pt x="4724" y="2034"/>
                </a:moveTo>
                <a:cubicBezTo>
                  <a:pt x="5042" y="2034"/>
                  <a:pt x="5254" y="2193"/>
                  <a:pt x="5254" y="2299"/>
                </a:cubicBezTo>
                <a:cubicBezTo>
                  <a:pt x="5254" y="2459"/>
                  <a:pt x="5042" y="2618"/>
                  <a:pt x="4724" y="2618"/>
                </a:cubicBezTo>
                <a:cubicBezTo>
                  <a:pt x="4405" y="2618"/>
                  <a:pt x="4193" y="2459"/>
                  <a:pt x="4193" y="2299"/>
                </a:cubicBezTo>
                <a:cubicBezTo>
                  <a:pt x="4193" y="2193"/>
                  <a:pt x="4405" y="2034"/>
                  <a:pt x="4724" y="2034"/>
                </a:cubicBezTo>
                <a:close/>
                <a:moveTo>
                  <a:pt x="3609" y="2459"/>
                </a:moveTo>
                <a:cubicBezTo>
                  <a:pt x="3874" y="2459"/>
                  <a:pt x="4034" y="2565"/>
                  <a:pt x="4034" y="2671"/>
                </a:cubicBezTo>
                <a:cubicBezTo>
                  <a:pt x="4034" y="2777"/>
                  <a:pt x="3874" y="2883"/>
                  <a:pt x="3609" y="2883"/>
                </a:cubicBezTo>
                <a:lnTo>
                  <a:pt x="3450" y="2883"/>
                </a:lnTo>
                <a:cubicBezTo>
                  <a:pt x="3503" y="2724"/>
                  <a:pt x="3556" y="2618"/>
                  <a:pt x="3609" y="2459"/>
                </a:cubicBezTo>
                <a:close/>
                <a:moveTo>
                  <a:pt x="5785" y="2459"/>
                </a:moveTo>
                <a:cubicBezTo>
                  <a:pt x="5838" y="2618"/>
                  <a:pt x="5891" y="2724"/>
                  <a:pt x="5944" y="2883"/>
                </a:cubicBezTo>
                <a:lnTo>
                  <a:pt x="5732" y="2883"/>
                </a:lnTo>
                <a:cubicBezTo>
                  <a:pt x="5519" y="2883"/>
                  <a:pt x="5360" y="2830"/>
                  <a:pt x="5307" y="2724"/>
                </a:cubicBezTo>
                <a:cubicBezTo>
                  <a:pt x="5413" y="2671"/>
                  <a:pt x="5519" y="2565"/>
                  <a:pt x="5519" y="2512"/>
                </a:cubicBezTo>
                <a:cubicBezTo>
                  <a:pt x="5626" y="2459"/>
                  <a:pt x="5679" y="2459"/>
                  <a:pt x="5732" y="2459"/>
                </a:cubicBezTo>
                <a:close/>
                <a:moveTo>
                  <a:pt x="4724" y="2936"/>
                </a:moveTo>
                <a:cubicBezTo>
                  <a:pt x="5042" y="2936"/>
                  <a:pt x="5307" y="3095"/>
                  <a:pt x="5307" y="3201"/>
                </a:cubicBezTo>
                <a:cubicBezTo>
                  <a:pt x="5307" y="3361"/>
                  <a:pt x="5042" y="3520"/>
                  <a:pt x="4724" y="3520"/>
                </a:cubicBezTo>
                <a:cubicBezTo>
                  <a:pt x="4405" y="3520"/>
                  <a:pt x="4193" y="3361"/>
                  <a:pt x="4193" y="3201"/>
                </a:cubicBezTo>
                <a:cubicBezTo>
                  <a:pt x="4193" y="3095"/>
                  <a:pt x="4405" y="2936"/>
                  <a:pt x="4724" y="2936"/>
                </a:cubicBezTo>
                <a:close/>
                <a:moveTo>
                  <a:pt x="3609" y="3201"/>
                </a:moveTo>
                <a:cubicBezTo>
                  <a:pt x="3715" y="3201"/>
                  <a:pt x="3821" y="3254"/>
                  <a:pt x="3928" y="3308"/>
                </a:cubicBezTo>
                <a:cubicBezTo>
                  <a:pt x="3928" y="3361"/>
                  <a:pt x="3981" y="3414"/>
                  <a:pt x="4034" y="3520"/>
                </a:cubicBezTo>
                <a:cubicBezTo>
                  <a:pt x="3981" y="3573"/>
                  <a:pt x="3821" y="3679"/>
                  <a:pt x="3609" y="3679"/>
                </a:cubicBezTo>
                <a:cubicBezTo>
                  <a:pt x="3503" y="3679"/>
                  <a:pt x="3397" y="3626"/>
                  <a:pt x="3344" y="3573"/>
                </a:cubicBezTo>
                <a:cubicBezTo>
                  <a:pt x="3344" y="3467"/>
                  <a:pt x="3344" y="3361"/>
                  <a:pt x="3397" y="3254"/>
                </a:cubicBezTo>
                <a:cubicBezTo>
                  <a:pt x="3450" y="3254"/>
                  <a:pt x="3556" y="3201"/>
                  <a:pt x="3609" y="3201"/>
                </a:cubicBezTo>
                <a:close/>
                <a:moveTo>
                  <a:pt x="5732" y="3201"/>
                </a:moveTo>
                <a:cubicBezTo>
                  <a:pt x="5838" y="3201"/>
                  <a:pt x="5944" y="3254"/>
                  <a:pt x="5997" y="3254"/>
                </a:cubicBezTo>
                <a:lnTo>
                  <a:pt x="6103" y="3573"/>
                </a:lnTo>
                <a:cubicBezTo>
                  <a:pt x="5997" y="3626"/>
                  <a:pt x="5891" y="3679"/>
                  <a:pt x="5732" y="3679"/>
                </a:cubicBezTo>
                <a:cubicBezTo>
                  <a:pt x="5626" y="3679"/>
                  <a:pt x="5466" y="3626"/>
                  <a:pt x="5413" y="3573"/>
                </a:cubicBezTo>
                <a:cubicBezTo>
                  <a:pt x="5519" y="3467"/>
                  <a:pt x="5573" y="3361"/>
                  <a:pt x="5573" y="3254"/>
                </a:cubicBezTo>
                <a:cubicBezTo>
                  <a:pt x="5626" y="3201"/>
                  <a:pt x="5679" y="3201"/>
                  <a:pt x="5732" y="3201"/>
                </a:cubicBezTo>
                <a:close/>
                <a:moveTo>
                  <a:pt x="4724" y="3838"/>
                </a:moveTo>
                <a:cubicBezTo>
                  <a:pt x="5042" y="3838"/>
                  <a:pt x="5307" y="3944"/>
                  <a:pt x="5307" y="4103"/>
                </a:cubicBezTo>
                <a:cubicBezTo>
                  <a:pt x="5307" y="4263"/>
                  <a:pt x="5042" y="4369"/>
                  <a:pt x="4724" y="4369"/>
                </a:cubicBezTo>
                <a:cubicBezTo>
                  <a:pt x="4405" y="4369"/>
                  <a:pt x="4193" y="4263"/>
                  <a:pt x="4193" y="4103"/>
                </a:cubicBezTo>
                <a:cubicBezTo>
                  <a:pt x="4193" y="3944"/>
                  <a:pt x="4405" y="3838"/>
                  <a:pt x="4724" y="3838"/>
                </a:cubicBezTo>
                <a:close/>
                <a:moveTo>
                  <a:pt x="3609" y="3997"/>
                </a:moveTo>
                <a:cubicBezTo>
                  <a:pt x="3715" y="3997"/>
                  <a:pt x="3821" y="3997"/>
                  <a:pt x="3928" y="4050"/>
                </a:cubicBezTo>
                <a:lnTo>
                  <a:pt x="3928" y="4103"/>
                </a:lnTo>
                <a:cubicBezTo>
                  <a:pt x="3928" y="4157"/>
                  <a:pt x="3928" y="4263"/>
                  <a:pt x="3981" y="4316"/>
                </a:cubicBezTo>
                <a:cubicBezTo>
                  <a:pt x="3874" y="4369"/>
                  <a:pt x="3768" y="4422"/>
                  <a:pt x="3609" y="4422"/>
                </a:cubicBezTo>
                <a:cubicBezTo>
                  <a:pt x="3450" y="4422"/>
                  <a:pt x="3291" y="4369"/>
                  <a:pt x="3238" y="4263"/>
                </a:cubicBezTo>
                <a:cubicBezTo>
                  <a:pt x="3238" y="4210"/>
                  <a:pt x="3238" y="4157"/>
                  <a:pt x="3238" y="4103"/>
                </a:cubicBezTo>
                <a:cubicBezTo>
                  <a:pt x="3291" y="3997"/>
                  <a:pt x="3450" y="3997"/>
                  <a:pt x="3609" y="3997"/>
                </a:cubicBezTo>
                <a:close/>
                <a:moveTo>
                  <a:pt x="5732" y="3997"/>
                </a:moveTo>
                <a:cubicBezTo>
                  <a:pt x="5944" y="3997"/>
                  <a:pt x="6103" y="4050"/>
                  <a:pt x="6156" y="4103"/>
                </a:cubicBezTo>
                <a:cubicBezTo>
                  <a:pt x="6156" y="4157"/>
                  <a:pt x="6156" y="4210"/>
                  <a:pt x="6156" y="4263"/>
                </a:cubicBezTo>
                <a:cubicBezTo>
                  <a:pt x="6103" y="4316"/>
                  <a:pt x="5944" y="4422"/>
                  <a:pt x="5732" y="4422"/>
                </a:cubicBezTo>
                <a:cubicBezTo>
                  <a:pt x="5679" y="4422"/>
                  <a:pt x="5573" y="4369"/>
                  <a:pt x="5466" y="4369"/>
                </a:cubicBezTo>
                <a:cubicBezTo>
                  <a:pt x="5519" y="4263"/>
                  <a:pt x="5573" y="4210"/>
                  <a:pt x="5573" y="4103"/>
                </a:cubicBezTo>
                <a:cubicBezTo>
                  <a:pt x="5573" y="4050"/>
                  <a:pt x="5573" y="4050"/>
                  <a:pt x="5573" y="3997"/>
                </a:cubicBezTo>
                <a:close/>
                <a:moveTo>
                  <a:pt x="3609" y="4740"/>
                </a:moveTo>
                <a:cubicBezTo>
                  <a:pt x="3768" y="4740"/>
                  <a:pt x="3874" y="4740"/>
                  <a:pt x="3928" y="4793"/>
                </a:cubicBezTo>
                <a:cubicBezTo>
                  <a:pt x="3928" y="4899"/>
                  <a:pt x="3928" y="4953"/>
                  <a:pt x="3928" y="5006"/>
                </a:cubicBezTo>
                <a:cubicBezTo>
                  <a:pt x="3928" y="5059"/>
                  <a:pt x="3928" y="5059"/>
                  <a:pt x="3928" y="5112"/>
                </a:cubicBezTo>
                <a:cubicBezTo>
                  <a:pt x="3821" y="5165"/>
                  <a:pt x="3715" y="5165"/>
                  <a:pt x="3609" y="5165"/>
                </a:cubicBezTo>
                <a:cubicBezTo>
                  <a:pt x="3397" y="5165"/>
                  <a:pt x="3185" y="5059"/>
                  <a:pt x="3185" y="4953"/>
                </a:cubicBezTo>
                <a:lnTo>
                  <a:pt x="3185" y="4899"/>
                </a:lnTo>
                <a:cubicBezTo>
                  <a:pt x="3238" y="4793"/>
                  <a:pt x="3397" y="4740"/>
                  <a:pt x="3609" y="4740"/>
                </a:cubicBezTo>
                <a:close/>
                <a:moveTo>
                  <a:pt x="5732" y="4740"/>
                </a:moveTo>
                <a:cubicBezTo>
                  <a:pt x="5997" y="4740"/>
                  <a:pt x="6156" y="4846"/>
                  <a:pt x="6156" y="4953"/>
                </a:cubicBezTo>
                <a:cubicBezTo>
                  <a:pt x="6156" y="5059"/>
                  <a:pt x="5997" y="5165"/>
                  <a:pt x="5732" y="5165"/>
                </a:cubicBezTo>
                <a:cubicBezTo>
                  <a:pt x="5679" y="5165"/>
                  <a:pt x="5626" y="5165"/>
                  <a:pt x="5573" y="5112"/>
                </a:cubicBezTo>
                <a:cubicBezTo>
                  <a:pt x="5573" y="5112"/>
                  <a:pt x="5573" y="5059"/>
                  <a:pt x="5573" y="5006"/>
                </a:cubicBezTo>
                <a:cubicBezTo>
                  <a:pt x="5573" y="4899"/>
                  <a:pt x="5519" y="4846"/>
                  <a:pt x="5519" y="4740"/>
                </a:cubicBezTo>
                <a:close/>
                <a:moveTo>
                  <a:pt x="4724" y="4687"/>
                </a:moveTo>
                <a:cubicBezTo>
                  <a:pt x="5042" y="4687"/>
                  <a:pt x="5307" y="4846"/>
                  <a:pt x="5307" y="5006"/>
                </a:cubicBezTo>
                <a:cubicBezTo>
                  <a:pt x="5307" y="5112"/>
                  <a:pt x="5042" y="5271"/>
                  <a:pt x="4724" y="5271"/>
                </a:cubicBezTo>
                <a:cubicBezTo>
                  <a:pt x="4405" y="5271"/>
                  <a:pt x="4193" y="5112"/>
                  <a:pt x="4193" y="5006"/>
                </a:cubicBezTo>
                <a:cubicBezTo>
                  <a:pt x="4193" y="4846"/>
                  <a:pt x="4405" y="4687"/>
                  <a:pt x="4724" y="4687"/>
                </a:cubicBezTo>
                <a:close/>
                <a:moveTo>
                  <a:pt x="3609" y="5483"/>
                </a:moveTo>
                <a:cubicBezTo>
                  <a:pt x="3768" y="5483"/>
                  <a:pt x="3928" y="5536"/>
                  <a:pt x="4034" y="5589"/>
                </a:cubicBezTo>
                <a:cubicBezTo>
                  <a:pt x="3981" y="5695"/>
                  <a:pt x="3928" y="5748"/>
                  <a:pt x="3928" y="5855"/>
                </a:cubicBezTo>
                <a:cubicBezTo>
                  <a:pt x="3821" y="5908"/>
                  <a:pt x="3715" y="5908"/>
                  <a:pt x="3609" y="5908"/>
                </a:cubicBezTo>
                <a:cubicBezTo>
                  <a:pt x="3397" y="5908"/>
                  <a:pt x="3185" y="5802"/>
                  <a:pt x="3185" y="5695"/>
                </a:cubicBezTo>
                <a:cubicBezTo>
                  <a:pt x="3185" y="5589"/>
                  <a:pt x="3397" y="5483"/>
                  <a:pt x="3609" y="5483"/>
                </a:cubicBezTo>
                <a:close/>
                <a:moveTo>
                  <a:pt x="5732" y="5483"/>
                </a:moveTo>
                <a:cubicBezTo>
                  <a:pt x="5997" y="5483"/>
                  <a:pt x="6156" y="5589"/>
                  <a:pt x="6156" y="5695"/>
                </a:cubicBezTo>
                <a:cubicBezTo>
                  <a:pt x="6156" y="5802"/>
                  <a:pt x="5997" y="5908"/>
                  <a:pt x="5732" y="5908"/>
                </a:cubicBezTo>
                <a:lnTo>
                  <a:pt x="5573" y="5908"/>
                </a:lnTo>
                <a:cubicBezTo>
                  <a:pt x="5573" y="5748"/>
                  <a:pt x="5519" y="5642"/>
                  <a:pt x="5413" y="5589"/>
                </a:cubicBezTo>
                <a:cubicBezTo>
                  <a:pt x="5519" y="5536"/>
                  <a:pt x="5626" y="5483"/>
                  <a:pt x="5732" y="5483"/>
                </a:cubicBezTo>
                <a:close/>
                <a:moveTo>
                  <a:pt x="4724" y="5589"/>
                </a:moveTo>
                <a:cubicBezTo>
                  <a:pt x="5042" y="5589"/>
                  <a:pt x="5307" y="5748"/>
                  <a:pt x="5307" y="5908"/>
                </a:cubicBezTo>
                <a:cubicBezTo>
                  <a:pt x="5307" y="6014"/>
                  <a:pt x="5042" y="6173"/>
                  <a:pt x="4724" y="6173"/>
                </a:cubicBezTo>
                <a:cubicBezTo>
                  <a:pt x="4405" y="6173"/>
                  <a:pt x="4193" y="6014"/>
                  <a:pt x="4193" y="5908"/>
                </a:cubicBezTo>
                <a:cubicBezTo>
                  <a:pt x="4193" y="5748"/>
                  <a:pt x="4405" y="5589"/>
                  <a:pt x="4724" y="5589"/>
                </a:cubicBezTo>
                <a:close/>
                <a:moveTo>
                  <a:pt x="3609" y="6226"/>
                </a:moveTo>
                <a:cubicBezTo>
                  <a:pt x="3874" y="6226"/>
                  <a:pt x="4034" y="6332"/>
                  <a:pt x="4034" y="6438"/>
                </a:cubicBezTo>
                <a:lnTo>
                  <a:pt x="4034" y="6491"/>
                </a:lnTo>
                <a:cubicBezTo>
                  <a:pt x="4034" y="6491"/>
                  <a:pt x="3981" y="6544"/>
                  <a:pt x="3981" y="6597"/>
                </a:cubicBezTo>
                <a:cubicBezTo>
                  <a:pt x="3874" y="6651"/>
                  <a:pt x="3768" y="6651"/>
                  <a:pt x="3609" y="6651"/>
                </a:cubicBezTo>
                <a:cubicBezTo>
                  <a:pt x="3397" y="6651"/>
                  <a:pt x="3185" y="6597"/>
                  <a:pt x="3185" y="6491"/>
                </a:cubicBezTo>
                <a:lnTo>
                  <a:pt x="3185" y="6438"/>
                </a:lnTo>
                <a:cubicBezTo>
                  <a:pt x="3185" y="6332"/>
                  <a:pt x="3397" y="6226"/>
                  <a:pt x="3609" y="6226"/>
                </a:cubicBezTo>
                <a:close/>
                <a:moveTo>
                  <a:pt x="5732" y="6226"/>
                </a:moveTo>
                <a:cubicBezTo>
                  <a:pt x="5997" y="6226"/>
                  <a:pt x="6209" y="6332"/>
                  <a:pt x="6209" y="6438"/>
                </a:cubicBezTo>
                <a:cubicBezTo>
                  <a:pt x="6209" y="6544"/>
                  <a:pt x="5997" y="6651"/>
                  <a:pt x="5732" y="6651"/>
                </a:cubicBezTo>
                <a:lnTo>
                  <a:pt x="5573" y="6651"/>
                </a:lnTo>
                <a:cubicBezTo>
                  <a:pt x="5519" y="6544"/>
                  <a:pt x="5466" y="6438"/>
                  <a:pt x="5360" y="6385"/>
                </a:cubicBezTo>
                <a:cubicBezTo>
                  <a:pt x="5413" y="6279"/>
                  <a:pt x="5573" y="6226"/>
                  <a:pt x="5732" y="6226"/>
                </a:cubicBezTo>
                <a:close/>
                <a:moveTo>
                  <a:pt x="4724" y="6491"/>
                </a:moveTo>
                <a:cubicBezTo>
                  <a:pt x="5042" y="6491"/>
                  <a:pt x="5254" y="6651"/>
                  <a:pt x="5254" y="6810"/>
                </a:cubicBezTo>
                <a:cubicBezTo>
                  <a:pt x="5254" y="6916"/>
                  <a:pt x="5042" y="7075"/>
                  <a:pt x="4724" y="7075"/>
                </a:cubicBezTo>
                <a:cubicBezTo>
                  <a:pt x="4405" y="7075"/>
                  <a:pt x="4193" y="6916"/>
                  <a:pt x="4193" y="6810"/>
                </a:cubicBezTo>
                <a:cubicBezTo>
                  <a:pt x="4193" y="6651"/>
                  <a:pt x="4405" y="6491"/>
                  <a:pt x="4724" y="6491"/>
                </a:cubicBezTo>
                <a:close/>
                <a:moveTo>
                  <a:pt x="3609" y="6969"/>
                </a:moveTo>
                <a:cubicBezTo>
                  <a:pt x="3874" y="6969"/>
                  <a:pt x="4034" y="7128"/>
                  <a:pt x="4034" y="7234"/>
                </a:cubicBezTo>
                <a:cubicBezTo>
                  <a:pt x="4034" y="7340"/>
                  <a:pt x="3874" y="7446"/>
                  <a:pt x="3609" y="7446"/>
                </a:cubicBezTo>
                <a:cubicBezTo>
                  <a:pt x="3397" y="7446"/>
                  <a:pt x="3238" y="7340"/>
                  <a:pt x="3185" y="7234"/>
                </a:cubicBezTo>
                <a:lnTo>
                  <a:pt x="3185" y="7181"/>
                </a:lnTo>
                <a:cubicBezTo>
                  <a:pt x="3238" y="7075"/>
                  <a:pt x="3397" y="6969"/>
                  <a:pt x="3609" y="6969"/>
                </a:cubicBezTo>
                <a:close/>
                <a:moveTo>
                  <a:pt x="5732" y="6969"/>
                </a:moveTo>
                <a:cubicBezTo>
                  <a:pt x="5997" y="6969"/>
                  <a:pt x="6156" y="7128"/>
                  <a:pt x="6156" y="7234"/>
                </a:cubicBezTo>
                <a:cubicBezTo>
                  <a:pt x="6156" y="7340"/>
                  <a:pt x="5997" y="7446"/>
                  <a:pt x="5732" y="7446"/>
                </a:cubicBezTo>
                <a:cubicBezTo>
                  <a:pt x="5626" y="7446"/>
                  <a:pt x="5466" y="7393"/>
                  <a:pt x="5360" y="7287"/>
                </a:cubicBezTo>
                <a:cubicBezTo>
                  <a:pt x="5360" y="7287"/>
                  <a:pt x="5307" y="7234"/>
                  <a:pt x="5307" y="7234"/>
                </a:cubicBezTo>
                <a:cubicBezTo>
                  <a:pt x="5413" y="7181"/>
                  <a:pt x="5466" y="7128"/>
                  <a:pt x="5466" y="7022"/>
                </a:cubicBezTo>
                <a:cubicBezTo>
                  <a:pt x="5573" y="7022"/>
                  <a:pt x="5679" y="6969"/>
                  <a:pt x="5732" y="6969"/>
                </a:cubicBezTo>
                <a:close/>
                <a:moveTo>
                  <a:pt x="4883" y="7393"/>
                </a:moveTo>
                <a:cubicBezTo>
                  <a:pt x="4989" y="7393"/>
                  <a:pt x="5148" y="7500"/>
                  <a:pt x="5254" y="7553"/>
                </a:cubicBezTo>
                <a:cubicBezTo>
                  <a:pt x="5254" y="7606"/>
                  <a:pt x="5254" y="7659"/>
                  <a:pt x="5254" y="7659"/>
                </a:cubicBezTo>
                <a:cubicBezTo>
                  <a:pt x="5254" y="7818"/>
                  <a:pt x="5042" y="7977"/>
                  <a:pt x="4724" y="7977"/>
                </a:cubicBezTo>
                <a:cubicBezTo>
                  <a:pt x="4405" y="7977"/>
                  <a:pt x="4193" y="7818"/>
                  <a:pt x="4193" y="7659"/>
                </a:cubicBezTo>
                <a:cubicBezTo>
                  <a:pt x="4193" y="7553"/>
                  <a:pt x="4405" y="7393"/>
                  <a:pt x="4724" y="7393"/>
                </a:cubicBezTo>
                <a:close/>
                <a:moveTo>
                  <a:pt x="3025" y="1132"/>
                </a:moveTo>
                <a:cubicBezTo>
                  <a:pt x="3025" y="1769"/>
                  <a:pt x="3079" y="2405"/>
                  <a:pt x="3079" y="2565"/>
                </a:cubicBezTo>
                <a:cubicBezTo>
                  <a:pt x="2866" y="3361"/>
                  <a:pt x="2707" y="4263"/>
                  <a:pt x="2707" y="5271"/>
                </a:cubicBezTo>
                <a:cubicBezTo>
                  <a:pt x="2707" y="6226"/>
                  <a:pt x="2760" y="7234"/>
                  <a:pt x="2760" y="8083"/>
                </a:cubicBezTo>
                <a:cubicBezTo>
                  <a:pt x="2548" y="7924"/>
                  <a:pt x="2283" y="7818"/>
                  <a:pt x="2017" y="7765"/>
                </a:cubicBezTo>
                <a:cubicBezTo>
                  <a:pt x="2017" y="6916"/>
                  <a:pt x="2070" y="3254"/>
                  <a:pt x="3025" y="1132"/>
                </a:cubicBezTo>
                <a:close/>
                <a:moveTo>
                  <a:pt x="3609" y="7765"/>
                </a:moveTo>
                <a:cubicBezTo>
                  <a:pt x="3715" y="7765"/>
                  <a:pt x="3874" y="7765"/>
                  <a:pt x="3928" y="7818"/>
                </a:cubicBezTo>
                <a:cubicBezTo>
                  <a:pt x="3981" y="7871"/>
                  <a:pt x="3981" y="7924"/>
                  <a:pt x="4034" y="7977"/>
                </a:cubicBezTo>
                <a:cubicBezTo>
                  <a:pt x="4034" y="8083"/>
                  <a:pt x="3821" y="8189"/>
                  <a:pt x="3609" y="8189"/>
                </a:cubicBezTo>
                <a:cubicBezTo>
                  <a:pt x="3450" y="8189"/>
                  <a:pt x="3291" y="8136"/>
                  <a:pt x="3238" y="8030"/>
                </a:cubicBezTo>
                <a:lnTo>
                  <a:pt x="3238" y="7924"/>
                </a:lnTo>
                <a:cubicBezTo>
                  <a:pt x="3291" y="7818"/>
                  <a:pt x="3450" y="7765"/>
                  <a:pt x="3609" y="7765"/>
                </a:cubicBezTo>
                <a:close/>
                <a:moveTo>
                  <a:pt x="5732" y="7712"/>
                </a:moveTo>
                <a:cubicBezTo>
                  <a:pt x="5997" y="7712"/>
                  <a:pt x="6156" y="7871"/>
                  <a:pt x="6156" y="7977"/>
                </a:cubicBezTo>
                <a:cubicBezTo>
                  <a:pt x="6156" y="8083"/>
                  <a:pt x="5997" y="8189"/>
                  <a:pt x="5732" y="8189"/>
                </a:cubicBezTo>
                <a:cubicBezTo>
                  <a:pt x="5573" y="8189"/>
                  <a:pt x="5466" y="8136"/>
                  <a:pt x="5360" y="8083"/>
                </a:cubicBezTo>
                <a:cubicBezTo>
                  <a:pt x="5466" y="7977"/>
                  <a:pt x="5519" y="7871"/>
                  <a:pt x="5573" y="7765"/>
                </a:cubicBezTo>
                <a:cubicBezTo>
                  <a:pt x="5626" y="7765"/>
                  <a:pt x="5679" y="7712"/>
                  <a:pt x="5732" y="7712"/>
                </a:cubicBezTo>
                <a:close/>
                <a:moveTo>
                  <a:pt x="4724" y="8296"/>
                </a:moveTo>
                <a:cubicBezTo>
                  <a:pt x="5042" y="8296"/>
                  <a:pt x="5307" y="8455"/>
                  <a:pt x="5307" y="8561"/>
                </a:cubicBezTo>
                <a:cubicBezTo>
                  <a:pt x="5307" y="8720"/>
                  <a:pt x="5095" y="8879"/>
                  <a:pt x="4724" y="8879"/>
                </a:cubicBezTo>
                <a:cubicBezTo>
                  <a:pt x="4405" y="8879"/>
                  <a:pt x="4193" y="8720"/>
                  <a:pt x="4193" y="8561"/>
                </a:cubicBezTo>
                <a:cubicBezTo>
                  <a:pt x="4193" y="8455"/>
                  <a:pt x="4405" y="8296"/>
                  <a:pt x="4724" y="8296"/>
                </a:cubicBezTo>
                <a:close/>
                <a:moveTo>
                  <a:pt x="3609" y="8508"/>
                </a:moveTo>
                <a:cubicBezTo>
                  <a:pt x="3715" y="8508"/>
                  <a:pt x="3821" y="8508"/>
                  <a:pt x="3928" y="8561"/>
                </a:cubicBezTo>
                <a:cubicBezTo>
                  <a:pt x="3928" y="8667"/>
                  <a:pt x="3928" y="8773"/>
                  <a:pt x="3981" y="8826"/>
                </a:cubicBezTo>
                <a:cubicBezTo>
                  <a:pt x="3928" y="8879"/>
                  <a:pt x="3768" y="8932"/>
                  <a:pt x="3609" y="8932"/>
                </a:cubicBezTo>
                <a:cubicBezTo>
                  <a:pt x="3503" y="8932"/>
                  <a:pt x="3450" y="8932"/>
                  <a:pt x="3344" y="8879"/>
                </a:cubicBezTo>
                <a:cubicBezTo>
                  <a:pt x="3291" y="8773"/>
                  <a:pt x="3291" y="8720"/>
                  <a:pt x="3238" y="8614"/>
                </a:cubicBezTo>
                <a:cubicBezTo>
                  <a:pt x="3291" y="8561"/>
                  <a:pt x="3450" y="8508"/>
                  <a:pt x="3609" y="8508"/>
                </a:cubicBezTo>
                <a:close/>
                <a:moveTo>
                  <a:pt x="5732" y="8508"/>
                </a:moveTo>
                <a:cubicBezTo>
                  <a:pt x="5997" y="8508"/>
                  <a:pt x="6156" y="8614"/>
                  <a:pt x="6209" y="8720"/>
                </a:cubicBezTo>
                <a:lnTo>
                  <a:pt x="6209" y="8773"/>
                </a:lnTo>
                <a:lnTo>
                  <a:pt x="6156" y="8773"/>
                </a:lnTo>
                <a:cubicBezTo>
                  <a:pt x="6156" y="8826"/>
                  <a:pt x="5997" y="8932"/>
                  <a:pt x="5732" y="8932"/>
                </a:cubicBezTo>
                <a:cubicBezTo>
                  <a:pt x="5626" y="8932"/>
                  <a:pt x="5519" y="8932"/>
                  <a:pt x="5466" y="8879"/>
                </a:cubicBezTo>
                <a:cubicBezTo>
                  <a:pt x="5519" y="8773"/>
                  <a:pt x="5573" y="8667"/>
                  <a:pt x="5573" y="8561"/>
                </a:cubicBezTo>
                <a:lnTo>
                  <a:pt x="5573" y="8508"/>
                </a:lnTo>
                <a:close/>
                <a:moveTo>
                  <a:pt x="3609" y="9251"/>
                </a:moveTo>
                <a:cubicBezTo>
                  <a:pt x="3715" y="9251"/>
                  <a:pt x="3874" y="9304"/>
                  <a:pt x="3928" y="9357"/>
                </a:cubicBezTo>
                <a:cubicBezTo>
                  <a:pt x="3928" y="9410"/>
                  <a:pt x="3928" y="9410"/>
                  <a:pt x="3928" y="9463"/>
                </a:cubicBezTo>
                <a:cubicBezTo>
                  <a:pt x="3928" y="9516"/>
                  <a:pt x="3928" y="9569"/>
                  <a:pt x="3928" y="9622"/>
                </a:cubicBezTo>
                <a:cubicBezTo>
                  <a:pt x="3874" y="9675"/>
                  <a:pt x="3768" y="9675"/>
                  <a:pt x="3662" y="9675"/>
                </a:cubicBezTo>
                <a:cubicBezTo>
                  <a:pt x="3609" y="9569"/>
                  <a:pt x="3556" y="9410"/>
                  <a:pt x="3503" y="9251"/>
                </a:cubicBezTo>
                <a:close/>
                <a:moveTo>
                  <a:pt x="5732" y="9251"/>
                </a:moveTo>
                <a:cubicBezTo>
                  <a:pt x="5944" y="9251"/>
                  <a:pt x="6103" y="9304"/>
                  <a:pt x="6156" y="9410"/>
                </a:cubicBezTo>
                <a:lnTo>
                  <a:pt x="6156" y="9569"/>
                </a:lnTo>
                <a:cubicBezTo>
                  <a:pt x="6103" y="9622"/>
                  <a:pt x="5944" y="9675"/>
                  <a:pt x="5732" y="9675"/>
                </a:cubicBezTo>
                <a:lnTo>
                  <a:pt x="5519" y="9675"/>
                </a:lnTo>
                <a:cubicBezTo>
                  <a:pt x="5573" y="9622"/>
                  <a:pt x="5573" y="9516"/>
                  <a:pt x="5573" y="9463"/>
                </a:cubicBezTo>
                <a:cubicBezTo>
                  <a:pt x="5573" y="9410"/>
                  <a:pt x="5573" y="9357"/>
                  <a:pt x="5519" y="9304"/>
                </a:cubicBezTo>
                <a:cubicBezTo>
                  <a:pt x="5626" y="9251"/>
                  <a:pt x="5679" y="9251"/>
                  <a:pt x="5732" y="9251"/>
                </a:cubicBezTo>
                <a:close/>
                <a:moveTo>
                  <a:pt x="4724" y="9198"/>
                </a:moveTo>
                <a:cubicBezTo>
                  <a:pt x="5042" y="9198"/>
                  <a:pt x="5307" y="9357"/>
                  <a:pt x="5307" y="9463"/>
                </a:cubicBezTo>
                <a:cubicBezTo>
                  <a:pt x="5307" y="9622"/>
                  <a:pt x="5042" y="9781"/>
                  <a:pt x="4724" y="9781"/>
                </a:cubicBezTo>
                <a:cubicBezTo>
                  <a:pt x="4405" y="9781"/>
                  <a:pt x="4193" y="9622"/>
                  <a:pt x="4193" y="9463"/>
                </a:cubicBezTo>
                <a:cubicBezTo>
                  <a:pt x="4193" y="9357"/>
                  <a:pt x="4405" y="9198"/>
                  <a:pt x="4724" y="9198"/>
                </a:cubicBezTo>
                <a:close/>
                <a:moveTo>
                  <a:pt x="3715" y="10047"/>
                </a:moveTo>
                <a:cubicBezTo>
                  <a:pt x="3821" y="10047"/>
                  <a:pt x="3928" y="10100"/>
                  <a:pt x="3981" y="10153"/>
                </a:cubicBezTo>
                <a:cubicBezTo>
                  <a:pt x="3928" y="10206"/>
                  <a:pt x="3928" y="10259"/>
                  <a:pt x="3928" y="10365"/>
                </a:cubicBezTo>
                <a:cubicBezTo>
                  <a:pt x="3874" y="10418"/>
                  <a:pt x="3874" y="10418"/>
                  <a:pt x="3821" y="10418"/>
                </a:cubicBezTo>
                <a:cubicBezTo>
                  <a:pt x="3821" y="10259"/>
                  <a:pt x="3768" y="10153"/>
                  <a:pt x="3715" y="10047"/>
                </a:cubicBezTo>
                <a:close/>
                <a:moveTo>
                  <a:pt x="5732" y="9994"/>
                </a:moveTo>
                <a:cubicBezTo>
                  <a:pt x="5891" y="9994"/>
                  <a:pt x="6050" y="10047"/>
                  <a:pt x="6103" y="10153"/>
                </a:cubicBezTo>
                <a:cubicBezTo>
                  <a:pt x="6103" y="10206"/>
                  <a:pt x="6103" y="10259"/>
                  <a:pt x="6103" y="10365"/>
                </a:cubicBezTo>
                <a:cubicBezTo>
                  <a:pt x="5997" y="10418"/>
                  <a:pt x="5891" y="10471"/>
                  <a:pt x="5732" y="10471"/>
                </a:cubicBezTo>
                <a:cubicBezTo>
                  <a:pt x="5679" y="10471"/>
                  <a:pt x="5626" y="10418"/>
                  <a:pt x="5573" y="10418"/>
                </a:cubicBezTo>
                <a:lnTo>
                  <a:pt x="5573" y="10365"/>
                </a:lnTo>
                <a:cubicBezTo>
                  <a:pt x="5573" y="10259"/>
                  <a:pt x="5519" y="10153"/>
                  <a:pt x="5466" y="10100"/>
                </a:cubicBezTo>
                <a:cubicBezTo>
                  <a:pt x="5519" y="10047"/>
                  <a:pt x="5626" y="9994"/>
                  <a:pt x="5732" y="9994"/>
                </a:cubicBezTo>
                <a:close/>
                <a:moveTo>
                  <a:pt x="6740" y="6544"/>
                </a:moveTo>
                <a:cubicBezTo>
                  <a:pt x="6740" y="7022"/>
                  <a:pt x="6793" y="7553"/>
                  <a:pt x="6952" y="7871"/>
                </a:cubicBezTo>
                <a:cubicBezTo>
                  <a:pt x="7058" y="8030"/>
                  <a:pt x="7111" y="8455"/>
                  <a:pt x="7164" y="8932"/>
                </a:cubicBezTo>
                <a:cubicBezTo>
                  <a:pt x="7164" y="9516"/>
                  <a:pt x="7111" y="10047"/>
                  <a:pt x="7005" y="10418"/>
                </a:cubicBezTo>
                <a:cubicBezTo>
                  <a:pt x="6846" y="10471"/>
                  <a:pt x="6687" y="10524"/>
                  <a:pt x="6528" y="10577"/>
                </a:cubicBezTo>
                <a:cubicBezTo>
                  <a:pt x="6581" y="10312"/>
                  <a:pt x="6581" y="10047"/>
                  <a:pt x="6581" y="9834"/>
                </a:cubicBezTo>
                <a:cubicBezTo>
                  <a:pt x="6634" y="8030"/>
                  <a:pt x="6634" y="6969"/>
                  <a:pt x="6634" y="6810"/>
                </a:cubicBezTo>
                <a:cubicBezTo>
                  <a:pt x="6634" y="6757"/>
                  <a:pt x="6687" y="6651"/>
                  <a:pt x="6740" y="6544"/>
                </a:cubicBezTo>
                <a:close/>
                <a:moveTo>
                  <a:pt x="4724" y="10100"/>
                </a:moveTo>
                <a:cubicBezTo>
                  <a:pt x="5042" y="10100"/>
                  <a:pt x="5307" y="10259"/>
                  <a:pt x="5307" y="10365"/>
                </a:cubicBezTo>
                <a:cubicBezTo>
                  <a:pt x="5307" y="10524"/>
                  <a:pt x="5042" y="10630"/>
                  <a:pt x="4724" y="10630"/>
                </a:cubicBezTo>
                <a:cubicBezTo>
                  <a:pt x="4405" y="10630"/>
                  <a:pt x="4193" y="10524"/>
                  <a:pt x="4193" y="10365"/>
                </a:cubicBezTo>
                <a:cubicBezTo>
                  <a:pt x="4193" y="10259"/>
                  <a:pt x="4405" y="10100"/>
                  <a:pt x="4724" y="10100"/>
                </a:cubicBezTo>
                <a:close/>
                <a:moveTo>
                  <a:pt x="5732" y="10736"/>
                </a:moveTo>
                <a:cubicBezTo>
                  <a:pt x="5838" y="10736"/>
                  <a:pt x="5944" y="10789"/>
                  <a:pt x="6050" y="10789"/>
                </a:cubicBezTo>
                <a:cubicBezTo>
                  <a:pt x="5997" y="10843"/>
                  <a:pt x="5997" y="10896"/>
                  <a:pt x="5997" y="10949"/>
                </a:cubicBezTo>
                <a:cubicBezTo>
                  <a:pt x="5891" y="11002"/>
                  <a:pt x="5838" y="11108"/>
                  <a:pt x="5785" y="11214"/>
                </a:cubicBezTo>
                <a:lnTo>
                  <a:pt x="5732" y="11214"/>
                </a:lnTo>
                <a:cubicBezTo>
                  <a:pt x="5679" y="11214"/>
                  <a:pt x="5626" y="11214"/>
                  <a:pt x="5573" y="11161"/>
                </a:cubicBezTo>
                <a:cubicBezTo>
                  <a:pt x="5573" y="11055"/>
                  <a:pt x="5466" y="10949"/>
                  <a:pt x="5360" y="10896"/>
                </a:cubicBezTo>
                <a:cubicBezTo>
                  <a:pt x="5466" y="10789"/>
                  <a:pt x="5573" y="10736"/>
                  <a:pt x="5732" y="10736"/>
                </a:cubicBezTo>
                <a:close/>
                <a:moveTo>
                  <a:pt x="4724" y="10949"/>
                </a:moveTo>
                <a:cubicBezTo>
                  <a:pt x="5042" y="10949"/>
                  <a:pt x="5254" y="11108"/>
                  <a:pt x="5254" y="11267"/>
                </a:cubicBezTo>
                <a:cubicBezTo>
                  <a:pt x="5254" y="11373"/>
                  <a:pt x="5042" y="11532"/>
                  <a:pt x="4724" y="11532"/>
                </a:cubicBezTo>
                <a:cubicBezTo>
                  <a:pt x="4405" y="11532"/>
                  <a:pt x="4193" y="11373"/>
                  <a:pt x="4193" y="11267"/>
                </a:cubicBezTo>
                <a:cubicBezTo>
                  <a:pt x="4193" y="11108"/>
                  <a:pt x="4405" y="10949"/>
                  <a:pt x="4724" y="10949"/>
                </a:cubicBezTo>
                <a:close/>
                <a:moveTo>
                  <a:pt x="5573" y="11532"/>
                </a:moveTo>
                <a:lnTo>
                  <a:pt x="5573" y="11532"/>
                </a:lnTo>
                <a:cubicBezTo>
                  <a:pt x="5519" y="11639"/>
                  <a:pt x="5466" y="11745"/>
                  <a:pt x="5466" y="11851"/>
                </a:cubicBezTo>
                <a:cubicBezTo>
                  <a:pt x="5413" y="11798"/>
                  <a:pt x="5360" y="11798"/>
                  <a:pt x="5307" y="11745"/>
                </a:cubicBezTo>
                <a:cubicBezTo>
                  <a:pt x="5307" y="11692"/>
                  <a:pt x="5307" y="11692"/>
                  <a:pt x="5360" y="11639"/>
                </a:cubicBezTo>
                <a:lnTo>
                  <a:pt x="5413" y="11639"/>
                </a:lnTo>
                <a:cubicBezTo>
                  <a:pt x="5466" y="11585"/>
                  <a:pt x="5519" y="11585"/>
                  <a:pt x="5573" y="11532"/>
                </a:cubicBezTo>
                <a:close/>
                <a:moveTo>
                  <a:pt x="4724" y="11851"/>
                </a:moveTo>
                <a:cubicBezTo>
                  <a:pt x="5042" y="11851"/>
                  <a:pt x="5307" y="12010"/>
                  <a:pt x="5307" y="12169"/>
                </a:cubicBezTo>
                <a:cubicBezTo>
                  <a:pt x="5307" y="12275"/>
                  <a:pt x="5042" y="12434"/>
                  <a:pt x="4724" y="12434"/>
                </a:cubicBezTo>
                <a:cubicBezTo>
                  <a:pt x="4564" y="12434"/>
                  <a:pt x="4352" y="12381"/>
                  <a:pt x="4299" y="12328"/>
                </a:cubicBezTo>
                <a:cubicBezTo>
                  <a:pt x="4246" y="12222"/>
                  <a:pt x="4246" y="12169"/>
                  <a:pt x="4246" y="12063"/>
                </a:cubicBezTo>
                <a:cubicBezTo>
                  <a:pt x="4299" y="11957"/>
                  <a:pt x="4511" y="11851"/>
                  <a:pt x="4724" y="11851"/>
                </a:cubicBezTo>
                <a:close/>
                <a:moveTo>
                  <a:pt x="4724" y="12753"/>
                </a:moveTo>
                <a:cubicBezTo>
                  <a:pt x="5042" y="12753"/>
                  <a:pt x="5307" y="12912"/>
                  <a:pt x="5307" y="13071"/>
                </a:cubicBezTo>
                <a:cubicBezTo>
                  <a:pt x="5307" y="13177"/>
                  <a:pt x="5042" y="13337"/>
                  <a:pt x="4724" y="13337"/>
                </a:cubicBezTo>
                <a:cubicBezTo>
                  <a:pt x="4670" y="13337"/>
                  <a:pt x="4564" y="13337"/>
                  <a:pt x="4458" y="13283"/>
                </a:cubicBezTo>
                <a:cubicBezTo>
                  <a:pt x="4458" y="13124"/>
                  <a:pt x="4405" y="13018"/>
                  <a:pt x="4405" y="12859"/>
                </a:cubicBezTo>
                <a:cubicBezTo>
                  <a:pt x="4511" y="12806"/>
                  <a:pt x="4617" y="12753"/>
                  <a:pt x="4724" y="12753"/>
                </a:cubicBezTo>
                <a:close/>
                <a:moveTo>
                  <a:pt x="5413" y="13390"/>
                </a:moveTo>
                <a:cubicBezTo>
                  <a:pt x="5413" y="13443"/>
                  <a:pt x="5413" y="13496"/>
                  <a:pt x="5360" y="13549"/>
                </a:cubicBezTo>
                <a:cubicBezTo>
                  <a:pt x="5360" y="13549"/>
                  <a:pt x="5307" y="13496"/>
                  <a:pt x="5254" y="13496"/>
                </a:cubicBezTo>
                <a:cubicBezTo>
                  <a:pt x="5307" y="13443"/>
                  <a:pt x="5360" y="13443"/>
                  <a:pt x="5413" y="13390"/>
                </a:cubicBezTo>
                <a:close/>
                <a:moveTo>
                  <a:pt x="4724" y="13655"/>
                </a:moveTo>
                <a:cubicBezTo>
                  <a:pt x="4989" y="13655"/>
                  <a:pt x="5148" y="13761"/>
                  <a:pt x="5254" y="13867"/>
                </a:cubicBezTo>
                <a:lnTo>
                  <a:pt x="5201" y="13867"/>
                </a:lnTo>
                <a:cubicBezTo>
                  <a:pt x="5042" y="14026"/>
                  <a:pt x="4777" y="14026"/>
                  <a:pt x="4617" y="14026"/>
                </a:cubicBezTo>
                <a:cubicBezTo>
                  <a:pt x="4564" y="13920"/>
                  <a:pt x="4564" y="13814"/>
                  <a:pt x="4564" y="13708"/>
                </a:cubicBezTo>
                <a:cubicBezTo>
                  <a:pt x="4617" y="13655"/>
                  <a:pt x="4670" y="13655"/>
                  <a:pt x="4724" y="13655"/>
                </a:cubicBezTo>
                <a:close/>
                <a:moveTo>
                  <a:pt x="7058" y="10843"/>
                </a:moveTo>
                <a:lnTo>
                  <a:pt x="7058" y="10843"/>
                </a:lnTo>
                <a:cubicBezTo>
                  <a:pt x="6687" y="11426"/>
                  <a:pt x="6581" y="12169"/>
                  <a:pt x="6687" y="12647"/>
                </a:cubicBezTo>
                <a:lnTo>
                  <a:pt x="6687" y="12700"/>
                </a:lnTo>
                <a:cubicBezTo>
                  <a:pt x="6952" y="13867"/>
                  <a:pt x="6899" y="14663"/>
                  <a:pt x="6581" y="15088"/>
                </a:cubicBezTo>
                <a:cubicBezTo>
                  <a:pt x="6369" y="15353"/>
                  <a:pt x="6156" y="15459"/>
                  <a:pt x="5785" y="15459"/>
                </a:cubicBezTo>
                <a:cubicBezTo>
                  <a:pt x="5466" y="15353"/>
                  <a:pt x="4777" y="14982"/>
                  <a:pt x="4670" y="14451"/>
                </a:cubicBezTo>
                <a:cubicBezTo>
                  <a:pt x="4936" y="14451"/>
                  <a:pt x="5254" y="14398"/>
                  <a:pt x="5519" y="14186"/>
                </a:cubicBezTo>
                <a:cubicBezTo>
                  <a:pt x="5838" y="13920"/>
                  <a:pt x="5944" y="13443"/>
                  <a:pt x="5838" y="12806"/>
                </a:cubicBezTo>
                <a:cubicBezTo>
                  <a:pt x="5732" y="12169"/>
                  <a:pt x="5891" y="11639"/>
                  <a:pt x="6315" y="11267"/>
                </a:cubicBezTo>
                <a:cubicBezTo>
                  <a:pt x="6528" y="11055"/>
                  <a:pt x="6793" y="10896"/>
                  <a:pt x="7058" y="10843"/>
                </a:cubicBezTo>
                <a:close/>
                <a:moveTo>
                  <a:pt x="903" y="8030"/>
                </a:moveTo>
                <a:cubicBezTo>
                  <a:pt x="1062" y="8030"/>
                  <a:pt x="1221" y="8083"/>
                  <a:pt x="1380" y="8083"/>
                </a:cubicBezTo>
                <a:cubicBezTo>
                  <a:pt x="1964" y="8136"/>
                  <a:pt x="2442" y="8242"/>
                  <a:pt x="2813" y="8773"/>
                </a:cubicBezTo>
                <a:cubicBezTo>
                  <a:pt x="3397" y="9834"/>
                  <a:pt x="4034" y="13443"/>
                  <a:pt x="4246" y="14504"/>
                </a:cubicBezTo>
                <a:cubicBezTo>
                  <a:pt x="4352" y="14982"/>
                  <a:pt x="4724" y="15353"/>
                  <a:pt x="5042" y="15565"/>
                </a:cubicBezTo>
                <a:cubicBezTo>
                  <a:pt x="4936" y="15618"/>
                  <a:pt x="4777" y="15618"/>
                  <a:pt x="4617" y="15618"/>
                </a:cubicBezTo>
                <a:cubicBezTo>
                  <a:pt x="3662" y="15618"/>
                  <a:pt x="3132" y="15300"/>
                  <a:pt x="2813" y="14982"/>
                </a:cubicBezTo>
                <a:cubicBezTo>
                  <a:pt x="2123" y="14292"/>
                  <a:pt x="2017" y="11798"/>
                  <a:pt x="1964" y="10312"/>
                </a:cubicBezTo>
                <a:lnTo>
                  <a:pt x="2017" y="10312"/>
                </a:lnTo>
                <a:cubicBezTo>
                  <a:pt x="2017" y="10100"/>
                  <a:pt x="1964" y="9834"/>
                  <a:pt x="1964" y="9675"/>
                </a:cubicBezTo>
                <a:cubicBezTo>
                  <a:pt x="1964" y="9198"/>
                  <a:pt x="1752" y="8826"/>
                  <a:pt x="1434" y="8508"/>
                </a:cubicBezTo>
                <a:cubicBezTo>
                  <a:pt x="1274" y="8349"/>
                  <a:pt x="1062" y="8189"/>
                  <a:pt x="903" y="8030"/>
                </a:cubicBezTo>
                <a:close/>
                <a:moveTo>
                  <a:pt x="3981" y="15990"/>
                </a:moveTo>
                <a:cubicBezTo>
                  <a:pt x="4193" y="16043"/>
                  <a:pt x="4405" y="16043"/>
                  <a:pt x="4617" y="16043"/>
                </a:cubicBezTo>
                <a:lnTo>
                  <a:pt x="4989" y="16043"/>
                </a:lnTo>
                <a:lnTo>
                  <a:pt x="4989" y="16680"/>
                </a:lnTo>
                <a:lnTo>
                  <a:pt x="3981" y="16680"/>
                </a:lnTo>
                <a:lnTo>
                  <a:pt x="3981" y="15990"/>
                </a:lnTo>
                <a:close/>
                <a:moveTo>
                  <a:pt x="3277" y="1"/>
                </a:moveTo>
                <a:cubicBezTo>
                  <a:pt x="3212" y="1"/>
                  <a:pt x="3154" y="27"/>
                  <a:pt x="3132" y="71"/>
                </a:cubicBezTo>
                <a:cubicBezTo>
                  <a:pt x="2442" y="973"/>
                  <a:pt x="1964" y="2565"/>
                  <a:pt x="1699" y="4846"/>
                </a:cubicBezTo>
                <a:cubicBezTo>
                  <a:pt x="1593" y="6067"/>
                  <a:pt x="1593" y="7181"/>
                  <a:pt x="1593" y="7659"/>
                </a:cubicBezTo>
                <a:lnTo>
                  <a:pt x="1434" y="7659"/>
                </a:lnTo>
                <a:cubicBezTo>
                  <a:pt x="1062" y="7606"/>
                  <a:pt x="744" y="7553"/>
                  <a:pt x="531" y="7393"/>
                </a:cubicBezTo>
                <a:cubicBezTo>
                  <a:pt x="425" y="7234"/>
                  <a:pt x="319" y="7181"/>
                  <a:pt x="213" y="7181"/>
                </a:cubicBezTo>
                <a:cubicBezTo>
                  <a:pt x="107" y="7181"/>
                  <a:pt x="54" y="7234"/>
                  <a:pt x="1" y="7340"/>
                </a:cubicBezTo>
                <a:cubicBezTo>
                  <a:pt x="1" y="7446"/>
                  <a:pt x="1" y="7553"/>
                  <a:pt x="372" y="8030"/>
                </a:cubicBezTo>
                <a:cubicBezTo>
                  <a:pt x="638" y="8349"/>
                  <a:pt x="903" y="8614"/>
                  <a:pt x="1115" y="8826"/>
                </a:cubicBezTo>
                <a:cubicBezTo>
                  <a:pt x="1380" y="9038"/>
                  <a:pt x="1540" y="9357"/>
                  <a:pt x="1540" y="9675"/>
                </a:cubicBezTo>
                <a:cubicBezTo>
                  <a:pt x="1540" y="9887"/>
                  <a:pt x="1540" y="10100"/>
                  <a:pt x="1540" y="10312"/>
                </a:cubicBezTo>
                <a:cubicBezTo>
                  <a:pt x="1593" y="12010"/>
                  <a:pt x="1646" y="14504"/>
                  <a:pt x="2548" y="15300"/>
                </a:cubicBezTo>
                <a:cubicBezTo>
                  <a:pt x="2813" y="15565"/>
                  <a:pt x="3132" y="15777"/>
                  <a:pt x="3556" y="15884"/>
                </a:cubicBezTo>
                <a:lnTo>
                  <a:pt x="3556" y="17051"/>
                </a:lnTo>
                <a:cubicBezTo>
                  <a:pt x="3556" y="17051"/>
                  <a:pt x="3556" y="17104"/>
                  <a:pt x="3556" y="17104"/>
                </a:cubicBezTo>
                <a:lnTo>
                  <a:pt x="5413" y="17104"/>
                </a:lnTo>
                <a:cubicBezTo>
                  <a:pt x="5413" y="17104"/>
                  <a:pt x="5413" y="17051"/>
                  <a:pt x="5413" y="17051"/>
                </a:cubicBezTo>
                <a:lnTo>
                  <a:pt x="5413" y="15990"/>
                </a:lnTo>
                <a:cubicBezTo>
                  <a:pt x="5573" y="15937"/>
                  <a:pt x="5679" y="15937"/>
                  <a:pt x="5732" y="15937"/>
                </a:cubicBezTo>
                <a:cubicBezTo>
                  <a:pt x="5732" y="15937"/>
                  <a:pt x="5785" y="15937"/>
                  <a:pt x="5785" y="15884"/>
                </a:cubicBezTo>
                <a:cubicBezTo>
                  <a:pt x="6262" y="15884"/>
                  <a:pt x="6634" y="15671"/>
                  <a:pt x="6899" y="15353"/>
                </a:cubicBezTo>
                <a:cubicBezTo>
                  <a:pt x="7324" y="14822"/>
                  <a:pt x="7377" y="13867"/>
                  <a:pt x="7111" y="12594"/>
                </a:cubicBezTo>
                <a:cubicBezTo>
                  <a:pt x="7005" y="12063"/>
                  <a:pt x="7164" y="11214"/>
                  <a:pt x="7642" y="10789"/>
                </a:cubicBezTo>
                <a:cubicBezTo>
                  <a:pt x="7748" y="10683"/>
                  <a:pt x="7748" y="10524"/>
                  <a:pt x="7589" y="10418"/>
                </a:cubicBezTo>
                <a:lnTo>
                  <a:pt x="7430" y="10418"/>
                </a:lnTo>
                <a:cubicBezTo>
                  <a:pt x="7695" y="9410"/>
                  <a:pt x="7536" y="8083"/>
                  <a:pt x="7324" y="7659"/>
                </a:cubicBezTo>
                <a:cubicBezTo>
                  <a:pt x="7164" y="7340"/>
                  <a:pt x="7058" y="6597"/>
                  <a:pt x="7271" y="6067"/>
                </a:cubicBezTo>
                <a:cubicBezTo>
                  <a:pt x="7271" y="5908"/>
                  <a:pt x="7218" y="5748"/>
                  <a:pt x="7005" y="5748"/>
                </a:cubicBezTo>
                <a:cubicBezTo>
                  <a:pt x="6846" y="5802"/>
                  <a:pt x="6740" y="5908"/>
                  <a:pt x="6634" y="5961"/>
                </a:cubicBezTo>
                <a:lnTo>
                  <a:pt x="6634" y="5271"/>
                </a:lnTo>
                <a:cubicBezTo>
                  <a:pt x="6634" y="4103"/>
                  <a:pt x="6475" y="2936"/>
                  <a:pt x="6103" y="2087"/>
                </a:cubicBezTo>
                <a:cubicBezTo>
                  <a:pt x="5732" y="1185"/>
                  <a:pt x="5254" y="654"/>
                  <a:pt x="4670" y="654"/>
                </a:cubicBezTo>
                <a:cubicBezTo>
                  <a:pt x="4193" y="654"/>
                  <a:pt x="3768" y="1026"/>
                  <a:pt x="3450" y="1663"/>
                </a:cubicBezTo>
                <a:cubicBezTo>
                  <a:pt x="3450" y="1132"/>
                  <a:pt x="3450" y="548"/>
                  <a:pt x="3503" y="177"/>
                </a:cubicBezTo>
                <a:cubicBezTo>
                  <a:pt x="3472" y="52"/>
                  <a:pt x="3368" y="1"/>
                  <a:pt x="32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8" name="Google Shape;2678;p67"/>
          <p:cNvSpPr/>
          <p:nvPr/>
        </p:nvSpPr>
        <p:spPr>
          <a:xfrm>
            <a:off x="1914541" y="4197387"/>
            <a:ext cx="386733" cy="390764"/>
          </a:xfrm>
          <a:custGeom>
            <a:avLst/>
            <a:gdLst/>
            <a:ahLst/>
            <a:cxnLst/>
            <a:rect l="l" t="t" r="r" b="b"/>
            <a:pathLst>
              <a:path w="14965" h="15121" extrusionOk="0">
                <a:moveTo>
                  <a:pt x="6633" y="2494"/>
                </a:moveTo>
                <a:cubicBezTo>
                  <a:pt x="6315" y="2653"/>
                  <a:pt x="5996" y="2865"/>
                  <a:pt x="5678" y="3131"/>
                </a:cubicBezTo>
                <a:cubicBezTo>
                  <a:pt x="4511" y="3980"/>
                  <a:pt x="3821" y="4988"/>
                  <a:pt x="3555" y="6049"/>
                </a:cubicBezTo>
                <a:cubicBezTo>
                  <a:pt x="2653" y="5731"/>
                  <a:pt x="1645" y="5572"/>
                  <a:pt x="690" y="5519"/>
                </a:cubicBezTo>
                <a:cubicBezTo>
                  <a:pt x="1380" y="4670"/>
                  <a:pt x="2335" y="3927"/>
                  <a:pt x="3396" y="3396"/>
                </a:cubicBezTo>
                <a:cubicBezTo>
                  <a:pt x="4404" y="2865"/>
                  <a:pt x="5466" y="2600"/>
                  <a:pt x="6633" y="2494"/>
                </a:cubicBezTo>
                <a:close/>
                <a:moveTo>
                  <a:pt x="8384" y="2494"/>
                </a:moveTo>
                <a:lnTo>
                  <a:pt x="8384" y="2494"/>
                </a:lnTo>
                <a:cubicBezTo>
                  <a:pt x="9499" y="2600"/>
                  <a:pt x="10613" y="2865"/>
                  <a:pt x="11621" y="3396"/>
                </a:cubicBezTo>
                <a:cubicBezTo>
                  <a:pt x="12682" y="3927"/>
                  <a:pt x="13638" y="4670"/>
                  <a:pt x="14327" y="5519"/>
                </a:cubicBezTo>
                <a:cubicBezTo>
                  <a:pt x="13319" y="5572"/>
                  <a:pt x="12364" y="5731"/>
                  <a:pt x="11462" y="6049"/>
                </a:cubicBezTo>
                <a:cubicBezTo>
                  <a:pt x="11197" y="4988"/>
                  <a:pt x="10454" y="3980"/>
                  <a:pt x="9339" y="3131"/>
                </a:cubicBezTo>
                <a:cubicBezTo>
                  <a:pt x="8968" y="2865"/>
                  <a:pt x="8650" y="2653"/>
                  <a:pt x="8384" y="2494"/>
                </a:cubicBezTo>
                <a:close/>
                <a:moveTo>
                  <a:pt x="7482" y="2441"/>
                </a:moveTo>
                <a:cubicBezTo>
                  <a:pt x="7535" y="2441"/>
                  <a:pt x="7588" y="2441"/>
                  <a:pt x="7641" y="2494"/>
                </a:cubicBezTo>
                <a:cubicBezTo>
                  <a:pt x="7960" y="2653"/>
                  <a:pt x="8543" y="2918"/>
                  <a:pt x="9127" y="3396"/>
                </a:cubicBezTo>
                <a:cubicBezTo>
                  <a:pt x="10401" y="4351"/>
                  <a:pt x="10931" y="5359"/>
                  <a:pt x="11091" y="6102"/>
                </a:cubicBezTo>
                <a:cubicBezTo>
                  <a:pt x="9923" y="5943"/>
                  <a:pt x="8703" y="5837"/>
                  <a:pt x="7482" y="5837"/>
                </a:cubicBezTo>
                <a:cubicBezTo>
                  <a:pt x="6262" y="5837"/>
                  <a:pt x="5041" y="5943"/>
                  <a:pt x="3874" y="6102"/>
                </a:cubicBezTo>
                <a:cubicBezTo>
                  <a:pt x="4192" y="4882"/>
                  <a:pt x="5094" y="3927"/>
                  <a:pt x="5837" y="3396"/>
                </a:cubicBezTo>
                <a:cubicBezTo>
                  <a:pt x="6421" y="2918"/>
                  <a:pt x="7005" y="2653"/>
                  <a:pt x="7323" y="2494"/>
                </a:cubicBezTo>
                <a:cubicBezTo>
                  <a:pt x="7376" y="2441"/>
                  <a:pt x="7429" y="2441"/>
                  <a:pt x="7482" y="2441"/>
                </a:cubicBezTo>
                <a:close/>
                <a:moveTo>
                  <a:pt x="7535" y="0"/>
                </a:moveTo>
                <a:cubicBezTo>
                  <a:pt x="7429" y="0"/>
                  <a:pt x="7323" y="53"/>
                  <a:pt x="7323" y="159"/>
                </a:cubicBezTo>
                <a:lnTo>
                  <a:pt x="7323" y="2016"/>
                </a:lnTo>
                <a:cubicBezTo>
                  <a:pt x="7323" y="2016"/>
                  <a:pt x="4458" y="2335"/>
                  <a:pt x="3184" y="2972"/>
                </a:cubicBezTo>
                <a:cubicBezTo>
                  <a:pt x="1910" y="3608"/>
                  <a:pt x="849" y="4510"/>
                  <a:pt x="53" y="5625"/>
                </a:cubicBezTo>
                <a:cubicBezTo>
                  <a:pt x="0" y="5625"/>
                  <a:pt x="0" y="5678"/>
                  <a:pt x="0" y="5731"/>
                </a:cubicBezTo>
                <a:cubicBezTo>
                  <a:pt x="0" y="5837"/>
                  <a:pt x="106" y="5943"/>
                  <a:pt x="212" y="5943"/>
                </a:cubicBezTo>
                <a:lnTo>
                  <a:pt x="319" y="5943"/>
                </a:lnTo>
                <a:cubicBezTo>
                  <a:pt x="1433" y="5943"/>
                  <a:pt x="2547" y="6155"/>
                  <a:pt x="3555" y="6527"/>
                </a:cubicBezTo>
                <a:lnTo>
                  <a:pt x="3662" y="6527"/>
                </a:lnTo>
                <a:cubicBezTo>
                  <a:pt x="4882" y="6368"/>
                  <a:pt x="6103" y="6262"/>
                  <a:pt x="7323" y="6262"/>
                </a:cubicBezTo>
                <a:lnTo>
                  <a:pt x="7323" y="12364"/>
                </a:lnTo>
                <a:cubicBezTo>
                  <a:pt x="7270" y="12417"/>
                  <a:pt x="7270" y="12523"/>
                  <a:pt x="7270" y="12523"/>
                </a:cubicBezTo>
                <a:lnTo>
                  <a:pt x="7270" y="14274"/>
                </a:lnTo>
                <a:cubicBezTo>
                  <a:pt x="7270" y="14274"/>
                  <a:pt x="7270" y="14380"/>
                  <a:pt x="7270" y="14380"/>
                </a:cubicBezTo>
                <a:cubicBezTo>
                  <a:pt x="7070" y="14580"/>
                  <a:pt x="6859" y="14661"/>
                  <a:pt x="6668" y="14661"/>
                </a:cubicBezTo>
                <a:cubicBezTo>
                  <a:pt x="6302" y="14661"/>
                  <a:pt x="6015" y="14358"/>
                  <a:pt x="6049" y="14009"/>
                </a:cubicBezTo>
                <a:cubicBezTo>
                  <a:pt x="6049" y="13956"/>
                  <a:pt x="6049" y="13956"/>
                  <a:pt x="6049" y="13956"/>
                </a:cubicBezTo>
                <a:cubicBezTo>
                  <a:pt x="5989" y="13875"/>
                  <a:pt x="5912" y="13840"/>
                  <a:pt x="5841" y="13840"/>
                </a:cubicBezTo>
                <a:cubicBezTo>
                  <a:pt x="5726" y="13840"/>
                  <a:pt x="5625" y="13931"/>
                  <a:pt x="5625" y="14062"/>
                </a:cubicBezTo>
                <a:cubicBezTo>
                  <a:pt x="5625" y="14647"/>
                  <a:pt x="6094" y="15120"/>
                  <a:pt x="6669" y="15120"/>
                </a:cubicBezTo>
                <a:cubicBezTo>
                  <a:pt x="6981" y="15120"/>
                  <a:pt x="7324" y="14981"/>
                  <a:pt x="7641" y="14646"/>
                </a:cubicBezTo>
                <a:cubicBezTo>
                  <a:pt x="7694" y="14592"/>
                  <a:pt x="7694" y="14539"/>
                  <a:pt x="7694" y="14486"/>
                </a:cubicBezTo>
                <a:lnTo>
                  <a:pt x="7694" y="12523"/>
                </a:lnTo>
                <a:cubicBezTo>
                  <a:pt x="7694" y="12523"/>
                  <a:pt x="7694" y="12417"/>
                  <a:pt x="7641" y="12364"/>
                </a:cubicBezTo>
                <a:lnTo>
                  <a:pt x="7641" y="6262"/>
                </a:lnTo>
                <a:cubicBezTo>
                  <a:pt x="8862" y="6262"/>
                  <a:pt x="10135" y="6368"/>
                  <a:pt x="11303" y="6527"/>
                </a:cubicBezTo>
                <a:cubicBezTo>
                  <a:pt x="11303" y="6527"/>
                  <a:pt x="11303" y="6527"/>
                  <a:pt x="11356" y="6580"/>
                </a:cubicBezTo>
                <a:cubicBezTo>
                  <a:pt x="11356" y="6580"/>
                  <a:pt x="11409" y="6527"/>
                  <a:pt x="11409" y="6527"/>
                </a:cubicBezTo>
                <a:cubicBezTo>
                  <a:pt x="12470" y="6155"/>
                  <a:pt x="13531" y="5943"/>
                  <a:pt x="14646" y="5943"/>
                </a:cubicBezTo>
                <a:lnTo>
                  <a:pt x="14752" y="5943"/>
                </a:lnTo>
                <a:lnTo>
                  <a:pt x="14752" y="5996"/>
                </a:lnTo>
                <a:cubicBezTo>
                  <a:pt x="14858" y="5943"/>
                  <a:pt x="14964" y="5837"/>
                  <a:pt x="14964" y="5731"/>
                </a:cubicBezTo>
                <a:cubicBezTo>
                  <a:pt x="14964" y="5678"/>
                  <a:pt x="14964" y="5625"/>
                  <a:pt x="14911" y="5572"/>
                </a:cubicBezTo>
                <a:cubicBezTo>
                  <a:pt x="14168" y="4510"/>
                  <a:pt x="13054" y="3608"/>
                  <a:pt x="11780" y="2972"/>
                </a:cubicBezTo>
                <a:cubicBezTo>
                  <a:pt x="10560" y="2388"/>
                  <a:pt x="7641" y="2016"/>
                  <a:pt x="7641" y="2016"/>
                </a:cubicBezTo>
                <a:lnTo>
                  <a:pt x="7641" y="159"/>
                </a:lnTo>
                <a:cubicBezTo>
                  <a:pt x="7641" y="106"/>
                  <a:pt x="7588" y="0"/>
                  <a:pt x="75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679" name="Google Shape;2679;p67"/>
          <p:cNvGrpSpPr/>
          <p:nvPr/>
        </p:nvGrpSpPr>
        <p:grpSpPr>
          <a:xfrm>
            <a:off x="5487494" y="4173699"/>
            <a:ext cx="286646" cy="432023"/>
            <a:chOff x="8384597" y="9086887"/>
            <a:chExt cx="711987" cy="1073084"/>
          </a:xfrm>
        </p:grpSpPr>
        <p:sp>
          <p:nvSpPr>
            <p:cNvPr id="2680" name="Google Shape;2680;p67"/>
            <p:cNvSpPr/>
            <p:nvPr/>
          </p:nvSpPr>
          <p:spPr>
            <a:xfrm>
              <a:off x="8384597" y="9086887"/>
              <a:ext cx="711987" cy="1073084"/>
            </a:xfrm>
            <a:custGeom>
              <a:avLst/>
              <a:gdLst/>
              <a:ahLst/>
              <a:cxnLst/>
              <a:rect l="l" t="t" r="r" b="b"/>
              <a:pathLst>
                <a:path w="11091" h="16716" extrusionOk="0">
                  <a:moveTo>
                    <a:pt x="5890" y="319"/>
                  </a:moveTo>
                  <a:cubicBezTo>
                    <a:pt x="5996" y="319"/>
                    <a:pt x="6156" y="319"/>
                    <a:pt x="6262" y="372"/>
                  </a:cubicBezTo>
                  <a:lnTo>
                    <a:pt x="5519" y="1751"/>
                  </a:lnTo>
                  <a:lnTo>
                    <a:pt x="4829" y="372"/>
                  </a:lnTo>
                  <a:cubicBezTo>
                    <a:pt x="4935" y="319"/>
                    <a:pt x="5041" y="319"/>
                    <a:pt x="5200" y="319"/>
                  </a:cubicBezTo>
                  <a:close/>
                  <a:moveTo>
                    <a:pt x="6527" y="478"/>
                  </a:moveTo>
                  <a:cubicBezTo>
                    <a:pt x="6686" y="531"/>
                    <a:pt x="6792" y="637"/>
                    <a:pt x="6898" y="796"/>
                  </a:cubicBezTo>
                  <a:lnTo>
                    <a:pt x="7323" y="1380"/>
                  </a:lnTo>
                  <a:lnTo>
                    <a:pt x="6474" y="1168"/>
                  </a:lnTo>
                  <a:cubicBezTo>
                    <a:pt x="6368" y="1168"/>
                    <a:pt x="6315" y="1221"/>
                    <a:pt x="6315" y="1274"/>
                  </a:cubicBezTo>
                  <a:cubicBezTo>
                    <a:pt x="6262" y="1327"/>
                    <a:pt x="6262" y="1380"/>
                    <a:pt x="6315" y="1433"/>
                  </a:cubicBezTo>
                  <a:lnTo>
                    <a:pt x="7058" y="2176"/>
                  </a:lnTo>
                  <a:lnTo>
                    <a:pt x="6103" y="2813"/>
                  </a:lnTo>
                  <a:lnTo>
                    <a:pt x="5678" y="2017"/>
                  </a:lnTo>
                  <a:lnTo>
                    <a:pt x="6527" y="478"/>
                  </a:lnTo>
                  <a:close/>
                  <a:moveTo>
                    <a:pt x="4564" y="478"/>
                  </a:moveTo>
                  <a:lnTo>
                    <a:pt x="6209" y="3662"/>
                  </a:lnTo>
                  <a:lnTo>
                    <a:pt x="4033" y="2176"/>
                  </a:lnTo>
                  <a:lnTo>
                    <a:pt x="4723" y="1433"/>
                  </a:lnTo>
                  <a:cubicBezTo>
                    <a:pt x="4776" y="1380"/>
                    <a:pt x="4776" y="1327"/>
                    <a:pt x="4776" y="1274"/>
                  </a:cubicBezTo>
                  <a:cubicBezTo>
                    <a:pt x="4723" y="1221"/>
                    <a:pt x="4670" y="1168"/>
                    <a:pt x="4617" y="1168"/>
                  </a:cubicBezTo>
                  <a:lnTo>
                    <a:pt x="3715" y="1380"/>
                  </a:lnTo>
                  <a:lnTo>
                    <a:pt x="3715" y="1380"/>
                  </a:lnTo>
                  <a:lnTo>
                    <a:pt x="4192" y="796"/>
                  </a:lnTo>
                  <a:cubicBezTo>
                    <a:pt x="4298" y="637"/>
                    <a:pt x="4404" y="531"/>
                    <a:pt x="4564" y="478"/>
                  </a:cubicBezTo>
                  <a:close/>
                  <a:moveTo>
                    <a:pt x="3502" y="1221"/>
                  </a:moveTo>
                  <a:lnTo>
                    <a:pt x="3290" y="1486"/>
                  </a:lnTo>
                  <a:cubicBezTo>
                    <a:pt x="3237" y="1539"/>
                    <a:pt x="3237" y="1592"/>
                    <a:pt x="3290" y="1645"/>
                  </a:cubicBezTo>
                  <a:lnTo>
                    <a:pt x="3237" y="1645"/>
                  </a:lnTo>
                  <a:cubicBezTo>
                    <a:pt x="3275" y="1683"/>
                    <a:pt x="3312" y="1720"/>
                    <a:pt x="3350" y="1720"/>
                  </a:cubicBezTo>
                  <a:cubicBezTo>
                    <a:pt x="3365" y="1720"/>
                    <a:pt x="3381" y="1714"/>
                    <a:pt x="3396" y="1698"/>
                  </a:cubicBezTo>
                  <a:lnTo>
                    <a:pt x="4192" y="1592"/>
                  </a:lnTo>
                  <a:lnTo>
                    <a:pt x="3715" y="2123"/>
                  </a:lnTo>
                  <a:cubicBezTo>
                    <a:pt x="3715" y="2123"/>
                    <a:pt x="3662" y="2176"/>
                    <a:pt x="3662" y="2229"/>
                  </a:cubicBezTo>
                  <a:cubicBezTo>
                    <a:pt x="3662" y="2282"/>
                    <a:pt x="3662" y="2335"/>
                    <a:pt x="3715" y="2335"/>
                  </a:cubicBezTo>
                  <a:lnTo>
                    <a:pt x="4192" y="2654"/>
                  </a:lnTo>
                  <a:lnTo>
                    <a:pt x="4033" y="3449"/>
                  </a:lnTo>
                  <a:lnTo>
                    <a:pt x="2919" y="4086"/>
                  </a:lnTo>
                  <a:cubicBezTo>
                    <a:pt x="2813" y="3131"/>
                    <a:pt x="2494" y="1964"/>
                    <a:pt x="2388" y="1486"/>
                  </a:cubicBezTo>
                  <a:lnTo>
                    <a:pt x="3502" y="1221"/>
                  </a:lnTo>
                  <a:close/>
                  <a:moveTo>
                    <a:pt x="7588" y="1168"/>
                  </a:moveTo>
                  <a:lnTo>
                    <a:pt x="8703" y="1433"/>
                  </a:lnTo>
                  <a:cubicBezTo>
                    <a:pt x="8597" y="1964"/>
                    <a:pt x="8278" y="3131"/>
                    <a:pt x="8172" y="4086"/>
                  </a:cubicBezTo>
                  <a:lnTo>
                    <a:pt x="8172" y="4139"/>
                  </a:lnTo>
                  <a:lnTo>
                    <a:pt x="7005" y="3449"/>
                  </a:lnTo>
                  <a:lnTo>
                    <a:pt x="6845" y="2654"/>
                  </a:lnTo>
                  <a:lnTo>
                    <a:pt x="7376" y="2335"/>
                  </a:lnTo>
                  <a:cubicBezTo>
                    <a:pt x="7376" y="2282"/>
                    <a:pt x="7429" y="2282"/>
                    <a:pt x="7429" y="2229"/>
                  </a:cubicBezTo>
                  <a:cubicBezTo>
                    <a:pt x="7429" y="2176"/>
                    <a:pt x="7429" y="2123"/>
                    <a:pt x="7376" y="2123"/>
                  </a:cubicBezTo>
                  <a:lnTo>
                    <a:pt x="6845" y="1539"/>
                  </a:lnTo>
                  <a:lnTo>
                    <a:pt x="7694" y="1698"/>
                  </a:lnTo>
                  <a:cubicBezTo>
                    <a:pt x="7748" y="1698"/>
                    <a:pt x="7801" y="1698"/>
                    <a:pt x="7854" y="1645"/>
                  </a:cubicBezTo>
                  <a:cubicBezTo>
                    <a:pt x="7854" y="1592"/>
                    <a:pt x="7854" y="1539"/>
                    <a:pt x="7801" y="1486"/>
                  </a:cubicBezTo>
                  <a:lnTo>
                    <a:pt x="7588" y="1168"/>
                  </a:lnTo>
                  <a:close/>
                  <a:moveTo>
                    <a:pt x="4404" y="2813"/>
                  </a:moveTo>
                  <a:lnTo>
                    <a:pt x="4935" y="3131"/>
                  </a:lnTo>
                  <a:lnTo>
                    <a:pt x="6474" y="4139"/>
                  </a:lnTo>
                  <a:lnTo>
                    <a:pt x="6474" y="6262"/>
                  </a:lnTo>
                  <a:lnTo>
                    <a:pt x="5837" y="6262"/>
                  </a:lnTo>
                  <a:lnTo>
                    <a:pt x="5837" y="6156"/>
                  </a:lnTo>
                  <a:cubicBezTo>
                    <a:pt x="5837" y="6103"/>
                    <a:pt x="5784" y="6050"/>
                    <a:pt x="5678" y="6050"/>
                  </a:cubicBezTo>
                  <a:lnTo>
                    <a:pt x="4935" y="6050"/>
                  </a:lnTo>
                  <a:cubicBezTo>
                    <a:pt x="4882" y="6050"/>
                    <a:pt x="4829" y="6103"/>
                    <a:pt x="4829" y="6209"/>
                  </a:cubicBezTo>
                  <a:lnTo>
                    <a:pt x="4829" y="6262"/>
                  </a:lnTo>
                  <a:lnTo>
                    <a:pt x="3290" y="6262"/>
                  </a:lnTo>
                  <a:lnTo>
                    <a:pt x="2919" y="4405"/>
                  </a:lnTo>
                  <a:lnTo>
                    <a:pt x="4245" y="3662"/>
                  </a:lnTo>
                  <a:cubicBezTo>
                    <a:pt x="4245" y="3662"/>
                    <a:pt x="4298" y="3609"/>
                    <a:pt x="4298" y="3556"/>
                  </a:cubicBezTo>
                  <a:lnTo>
                    <a:pt x="4404" y="2813"/>
                  </a:lnTo>
                  <a:close/>
                  <a:moveTo>
                    <a:pt x="6580" y="2866"/>
                  </a:moveTo>
                  <a:lnTo>
                    <a:pt x="6686" y="3556"/>
                  </a:lnTo>
                  <a:cubicBezTo>
                    <a:pt x="6686" y="3609"/>
                    <a:pt x="6739" y="3662"/>
                    <a:pt x="6792" y="3662"/>
                  </a:cubicBezTo>
                  <a:lnTo>
                    <a:pt x="8119" y="4405"/>
                  </a:lnTo>
                  <a:lnTo>
                    <a:pt x="7748" y="6262"/>
                  </a:lnTo>
                  <a:lnTo>
                    <a:pt x="6739" y="6262"/>
                  </a:lnTo>
                  <a:lnTo>
                    <a:pt x="6739" y="4086"/>
                  </a:lnTo>
                  <a:cubicBezTo>
                    <a:pt x="6739" y="4086"/>
                    <a:pt x="6739" y="4033"/>
                    <a:pt x="6739" y="4033"/>
                  </a:cubicBezTo>
                  <a:lnTo>
                    <a:pt x="6209" y="3078"/>
                  </a:lnTo>
                  <a:lnTo>
                    <a:pt x="6580" y="2866"/>
                  </a:lnTo>
                  <a:close/>
                  <a:moveTo>
                    <a:pt x="4829" y="6527"/>
                  </a:moveTo>
                  <a:lnTo>
                    <a:pt x="4829" y="7005"/>
                  </a:lnTo>
                  <a:lnTo>
                    <a:pt x="3343" y="7005"/>
                  </a:lnTo>
                  <a:lnTo>
                    <a:pt x="3343" y="6527"/>
                  </a:lnTo>
                  <a:close/>
                  <a:moveTo>
                    <a:pt x="7748" y="6527"/>
                  </a:moveTo>
                  <a:lnTo>
                    <a:pt x="7748" y="7005"/>
                  </a:lnTo>
                  <a:lnTo>
                    <a:pt x="5837" y="7005"/>
                  </a:lnTo>
                  <a:lnTo>
                    <a:pt x="5837" y="6527"/>
                  </a:lnTo>
                  <a:close/>
                  <a:moveTo>
                    <a:pt x="5519" y="6315"/>
                  </a:moveTo>
                  <a:lnTo>
                    <a:pt x="5519" y="7217"/>
                  </a:lnTo>
                  <a:lnTo>
                    <a:pt x="5094" y="7217"/>
                  </a:lnTo>
                  <a:lnTo>
                    <a:pt x="5094" y="6315"/>
                  </a:lnTo>
                  <a:close/>
                  <a:moveTo>
                    <a:pt x="2070" y="2017"/>
                  </a:moveTo>
                  <a:cubicBezTo>
                    <a:pt x="2229" y="2547"/>
                    <a:pt x="2388" y="3396"/>
                    <a:pt x="2441" y="4086"/>
                  </a:cubicBezTo>
                  <a:cubicBezTo>
                    <a:pt x="1910" y="5572"/>
                    <a:pt x="1486" y="8703"/>
                    <a:pt x="1327" y="10189"/>
                  </a:cubicBezTo>
                  <a:lnTo>
                    <a:pt x="478" y="10082"/>
                  </a:lnTo>
                  <a:cubicBezTo>
                    <a:pt x="743" y="6156"/>
                    <a:pt x="1645" y="3237"/>
                    <a:pt x="2070" y="2017"/>
                  </a:cubicBezTo>
                  <a:close/>
                  <a:moveTo>
                    <a:pt x="9021" y="2017"/>
                  </a:moveTo>
                  <a:cubicBezTo>
                    <a:pt x="9446" y="3237"/>
                    <a:pt x="10348" y="6156"/>
                    <a:pt x="10560" y="10082"/>
                  </a:cubicBezTo>
                  <a:lnTo>
                    <a:pt x="9764" y="10189"/>
                  </a:lnTo>
                  <a:cubicBezTo>
                    <a:pt x="9605" y="8703"/>
                    <a:pt x="9180" y="5572"/>
                    <a:pt x="8650" y="4086"/>
                  </a:cubicBezTo>
                  <a:cubicBezTo>
                    <a:pt x="8703" y="3396"/>
                    <a:pt x="8862" y="2600"/>
                    <a:pt x="9021" y="2017"/>
                  </a:cubicBezTo>
                  <a:close/>
                  <a:moveTo>
                    <a:pt x="478" y="10401"/>
                  </a:moveTo>
                  <a:lnTo>
                    <a:pt x="1274" y="10507"/>
                  </a:lnTo>
                  <a:cubicBezTo>
                    <a:pt x="1274" y="10613"/>
                    <a:pt x="1274" y="10719"/>
                    <a:pt x="1221" y="10825"/>
                  </a:cubicBezTo>
                  <a:cubicBezTo>
                    <a:pt x="1061" y="10825"/>
                    <a:pt x="796" y="10772"/>
                    <a:pt x="478" y="10772"/>
                  </a:cubicBezTo>
                  <a:cubicBezTo>
                    <a:pt x="478" y="10666"/>
                    <a:pt x="478" y="10507"/>
                    <a:pt x="478" y="10401"/>
                  </a:cubicBezTo>
                  <a:close/>
                  <a:moveTo>
                    <a:pt x="10613" y="10401"/>
                  </a:moveTo>
                  <a:cubicBezTo>
                    <a:pt x="10613" y="10507"/>
                    <a:pt x="10613" y="10613"/>
                    <a:pt x="10613" y="10772"/>
                  </a:cubicBezTo>
                  <a:cubicBezTo>
                    <a:pt x="10295" y="10772"/>
                    <a:pt x="10029" y="10825"/>
                    <a:pt x="9817" y="10825"/>
                  </a:cubicBezTo>
                  <a:cubicBezTo>
                    <a:pt x="9817" y="10719"/>
                    <a:pt x="9817" y="10613"/>
                    <a:pt x="9764" y="10507"/>
                  </a:cubicBezTo>
                  <a:lnTo>
                    <a:pt x="10613" y="10401"/>
                  </a:lnTo>
                  <a:close/>
                  <a:moveTo>
                    <a:pt x="6474" y="7323"/>
                  </a:moveTo>
                  <a:lnTo>
                    <a:pt x="6474" y="16291"/>
                  </a:lnTo>
                  <a:lnTo>
                    <a:pt x="2282" y="16291"/>
                  </a:lnTo>
                  <a:lnTo>
                    <a:pt x="3290" y="7323"/>
                  </a:lnTo>
                  <a:lnTo>
                    <a:pt x="4829" y="7323"/>
                  </a:lnTo>
                  <a:lnTo>
                    <a:pt x="4829" y="7376"/>
                  </a:lnTo>
                  <a:cubicBezTo>
                    <a:pt x="4829" y="7482"/>
                    <a:pt x="4882" y="7535"/>
                    <a:pt x="4935" y="7535"/>
                  </a:cubicBezTo>
                  <a:lnTo>
                    <a:pt x="5678" y="7535"/>
                  </a:lnTo>
                  <a:cubicBezTo>
                    <a:pt x="5784" y="7535"/>
                    <a:pt x="5837" y="7482"/>
                    <a:pt x="5837" y="7376"/>
                  </a:cubicBezTo>
                  <a:lnTo>
                    <a:pt x="5837" y="7323"/>
                  </a:lnTo>
                  <a:close/>
                  <a:moveTo>
                    <a:pt x="7748" y="7323"/>
                  </a:moveTo>
                  <a:lnTo>
                    <a:pt x="8756" y="16291"/>
                  </a:lnTo>
                  <a:lnTo>
                    <a:pt x="6739" y="16291"/>
                  </a:lnTo>
                  <a:lnTo>
                    <a:pt x="6739" y="7323"/>
                  </a:lnTo>
                  <a:close/>
                  <a:moveTo>
                    <a:pt x="5200" y="0"/>
                  </a:moveTo>
                  <a:cubicBezTo>
                    <a:pt x="4776" y="0"/>
                    <a:pt x="4404" y="160"/>
                    <a:pt x="4086" y="478"/>
                  </a:cubicBezTo>
                  <a:lnTo>
                    <a:pt x="4033" y="531"/>
                  </a:lnTo>
                  <a:lnTo>
                    <a:pt x="3927" y="637"/>
                  </a:lnTo>
                  <a:lnTo>
                    <a:pt x="2070" y="1062"/>
                  </a:lnTo>
                  <a:cubicBezTo>
                    <a:pt x="1964" y="1115"/>
                    <a:pt x="1910" y="1168"/>
                    <a:pt x="1910" y="1221"/>
                  </a:cubicBezTo>
                  <a:cubicBezTo>
                    <a:pt x="1804" y="1380"/>
                    <a:pt x="212" y="5254"/>
                    <a:pt x="0" y="10931"/>
                  </a:cubicBezTo>
                  <a:cubicBezTo>
                    <a:pt x="0" y="11091"/>
                    <a:pt x="106" y="11144"/>
                    <a:pt x="212" y="11197"/>
                  </a:cubicBezTo>
                  <a:cubicBezTo>
                    <a:pt x="902" y="11197"/>
                    <a:pt x="1433" y="11303"/>
                    <a:pt x="1433" y="11303"/>
                  </a:cubicBezTo>
                  <a:cubicBezTo>
                    <a:pt x="1539" y="11303"/>
                    <a:pt x="1645" y="11197"/>
                    <a:pt x="1645" y="11091"/>
                  </a:cubicBezTo>
                  <a:cubicBezTo>
                    <a:pt x="1645" y="11038"/>
                    <a:pt x="2070" y="7217"/>
                    <a:pt x="2653" y="4988"/>
                  </a:cubicBezTo>
                  <a:lnTo>
                    <a:pt x="2919" y="6421"/>
                  </a:lnTo>
                  <a:lnTo>
                    <a:pt x="2919" y="7164"/>
                  </a:lnTo>
                  <a:lnTo>
                    <a:pt x="1857" y="16450"/>
                  </a:lnTo>
                  <a:cubicBezTo>
                    <a:pt x="1857" y="16556"/>
                    <a:pt x="1964" y="16662"/>
                    <a:pt x="2070" y="16715"/>
                  </a:cubicBezTo>
                  <a:lnTo>
                    <a:pt x="9021" y="16715"/>
                  </a:lnTo>
                  <a:cubicBezTo>
                    <a:pt x="9127" y="16662"/>
                    <a:pt x="9233" y="16556"/>
                    <a:pt x="9180" y="16450"/>
                  </a:cubicBezTo>
                  <a:lnTo>
                    <a:pt x="8172" y="7164"/>
                  </a:lnTo>
                  <a:lnTo>
                    <a:pt x="8172" y="6421"/>
                  </a:lnTo>
                  <a:lnTo>
                    <a:pt x="8437" y="4988"/>
                  </a:lnTo>
                  <a:cubicBezTo>
                    <a:pt x="9021" y="7217"/>
                    <a:pt x="9392" y="11038"/>
                    <a:pt x="9392" y="11091"/>
                  </a:cubicBezTo>
                  <a:cubicBezTo>
                    <a:pt x="9446" y="11197"/>
                    <a:pt x="9552" y="11303"/>
                    <a:pt x="9658" y="11303"/>
                  </a:cubicBezTo>
                  <a:cubicBezTo>
                    <a:pt x="9658" y="11303"/>
                    <a:pt x="10188" y="11250"/>
                    <a:pt x="10878" y="11197"/>
                  </a:cubicBezTo>
                  <a:cubicBezTo>
                    <a:pt x="10984" y="11144"/>
                    <a:pt x="11091" y="11091"/>
                    <a:pt x="11091" y="10931"/>
                  </a:cubicBezTo>
                  <a:cubicBezTo>
                    <a:pt x="10878" y="5254"/>
                    <a:pt x="9233" y="1380"/>
                    <a:pt x="9180" y="1221"/>
                  </a:cubicBezTo>
                  <a:cubicBezTo>
                    <a:pt x="9180" y="1168"/>
                    <a:pt x="9127" y="1115"/>
                    <a:pt x="9021" y="1062"/>
                  </a:cubicBezTo>
                  <a:lnTo>
                    <a:pt x="7164" y="637"/>
                  </a:lnTo>
                  <a:lnTo>
                    <a:pt x="7058" y="531"/>
                  </a:lnTo>
                  <a:cubicBezTo>
                    <a:pt x="7058" y="531"/>
                    <a:pt x="7005" y="478"/>
                    <a:pt x="7005" y="478"/>
                  </a:cubicBezTo>
                  <a:cubicBezTo>
                    <a:pt x="6686" y="160"/>
                    <a:pt x="6315" y="0"/>
                    <a:pt x="5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1" name="Google Shape;2681;p67"/>
            <p:cNvSpPr/>
            <p:nvPr/>
          </p:nvSpPr>
          <p:spPr>
            <a:xfrm>
              <a:off x="8650301" y="9349188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53" y="0"/>
                    <a:pt x="0" y="53"/>
                    <a:pt x="0" y="159"/>
                  </a:cubicBezTo>
                  <a:cubicBezTo>
                    <a:pt x="0" y="213"/>
                    <a:pt x="53" y="319"/>
                    <a:pt x="159" y="319"/>
                  </a:cubicBezTo>
                  <a:cubicBezTo>
                    <a:pt x="265" y="319"/>
                    <a:pt x="319" y="213"/>
                    <a:pt x="319" y="159"/>
                  </a:cubicBezTo>
                  <a:cubicBezTo>
                    <a:pt x="319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2" name="Google Shape;2682;p67"/>
            <p:cNvSpPr/>
            <p:nvPr/>
          </p:nvSpPr>
          <p:spPr>
            <a:xfrm>
              <a:off x="8749097" y="9349188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106" y="0"/>
                    <a:pt x="0" y="53"/>
                    <a:pt x="0" y="159"/>
                  </a:cubicBezTo>
                  <a:cubicBezTo>
                    <a:pt x="0" y="213"/>
                    <a:pt x="106" y="319"/>
                    <a:pt x="159" y="319"/>
                  </a:cubicBezTo>
                  <a:cubicBezTo>
                    <a:pt x="265" y="319"/>
                    <a:pt x="318" y="213"/>
                    <a:pt x="318" y="159"/>
                  </a:cubicBezTo>
                  <a:cubicBezTo>
                    <a:pt x="318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3" name="Google Shape;2683;p67"/>
            <p:cNvSpPr/>
            <p:nvPr/>
          </p:nvSpPr>
          <p:spPr>
            <a:xfrm>
              <a:off x="8650301" y="9444582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53" y="0"/>
                    <a:pt x="0" y="53"/>
                    <a:pt x="0" y="159"/>
                  </a:cubicBezTo>
                  <a:cubicBezTo>
                    <a:pt x="0" y="265"/>
                    <a:pt x="53" y="318"/>
                    <a:pt x="159" y="318"/>
                  </a:cubicBezTo>
                  <a:cubicBezTo>
                    <a:pt x="265" y="318"/>
                    <a:pt x="319" y="265"/>
                    <a:pt x="319" y="159"/>
                  </a:cubicBezTo>
                  <a:cubicBezTo>
                    <a:pt x="319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4" name="Google Shape;2684;p67"/>
            <p:cNvSpPr/>
            <p:nvPr/>
          </p:nvSpPr>
          <p:spPr>
            <a:xfrm>
              <a:off x="8749097" y="9444582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106" y="0"/>
                    <a:pt x="0" y="53"/>
                    <a:pt x="0" y="159"/>
                  </a:cubicBezTo>
                  <a:cubicBezTo>
                    <a:pt x="0" y="265"/>
                    <a:pt x="106" y="318"/>
                    <a:pt x="159" y="318"/>
                  </a:cubicBezTo>
                  <a:cubicBezTo>
                    <a:pt x="265" y="318"/>
                    <a:pt x="318" y="265"/>
                    <a:pt x="318" y="159"/>
                  </a:cubicBezTo>
                  <a:cubicBezTo>
                    <a:pt x="318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5" name="Google Shape;2685;p67"/>
            <p:cNvSpPr/>
            <p:nvPr/>
          </p:nvSpPr>
          <p:spPr>
            <a:xfrm>
              <a:off x="8650301" y="9573999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53" y="0"/>
                    <a:pt x="0" y="54"/>
                    <a:pt x="0" y="160"/>
                  </a:cubicBezTo>
                  <a:cubicBezTo>
                    <a:pt x="0" y="266"/>
                    <a:pt x="53" y="319"/>
                    <a:pt x="159" y="319"/>
                  </a:cubicBezTo>
                  <a:cubicBezTo>
                    <a:pt x="265" y="319"/>
                    <a:pt x="319" y="266"/>
                    <a:pt x="319" y="160"/>
                  </a:cubicBezTo>
                  <a:cubicBezTo>
                    <a:pt x="319" y="54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6" name="Google Shape;2686;p67"/>
            <p:cNvSpPr/>
            <p:nvPr/>
          </p:nvSpPr>
          <p:spPr>
            <a:xfrm>
              <a:off x="8749097" y="9573999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106" y="0"/>
                    <a:pt x="0" y="54"/>
                    <a:pt x="0" y="160"/>
                  </a:cubicBezTo>
                  <a:cubicBezTo>
                    <a:pt x="0" y="266"/>
                    <a:pt x="106" y="319"/>
                    <a:pt x="159" y="319"/>
                  </a:cubicBezTo>
                  <a:cubicBezTo>
                    <a:pt x="265" y="319"/>
                    <a:pt x="318" y="266"/>
                    <a:pt x="318" y="160"/>
                  </a:cubicBezTo>
                  <a:cubicBezTo>
                    <a:pt x="318" y="54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7" name="Google Shape;2687;p67"/>
            <p:cNvSpPr/>
            <p:nvPr/>
          </p:nvSpPr>
          <p:spPr>
            <a:xfrm>
              <a:off x="8650301" y="9679600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53" y="0"/>
                    <a:pt x="0" y="53"/>
                    <a:pt x="0" y="160"/>
                  </a:cubicBezTo>
                  <a:cubicBezTo>
                    <a:pt x="0" y="213"/>
                    <a:pt x="53" y="319"/>
                    <a:pt x="159" y="319"/>
                  </a:cubicBezTo>
                  <a:cubicBezTo>
                    <a:pt x="265" y="319"/>
                    <a:pt x="319" y="213"/>
                    <a:pt x="319" y="160"/>
                  </a:cubicBezTo>
                  <a:cubicBezTo>
                    <a:pt x="319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88" name="Google Shape;2688;p67"/>
            <p:cNvSpPr/>
            <p:nvPr/>
          </p:nvSpPr>
          <p:spPr>
            <a:xfrm>
              <a:off x="8749097" y="9679600"/>
              <a:ext cx="20478" cy="20478"/>
            </a:xfrm>
            <a:custGeom>
              <a:avLst/>
              <a:gdLst/>
              <a:ahLst/>
              <a:cxnLst/>
              <a:rect l="l" t="t" r="r" b="b"/>
              <a:pathLst>
                <a:path w="319" h="319" extrusionOk="0">
                  <a:moveTo>
                    <a:pt x="159" y="0"/>
                  </a:moveTo>
                  <a:cubicBezTo>
                    <a:pt x="106" y="0"/>
                    <a:pt x="0" y="53"/>
                    <a:pt x="0" y="160"/>
                  </a:cubicBezTo>
                  <a:cubicBezTo>
                    <a:pt x="0" y="213"/>
                    <a:pt x="106" y="319"/>
                    <a:pt x="159" y="319"/>
                  </a:cubicBezTo>
                  <a:cubicBezTo>
                    <a:pt x="265" y="319"/>
                    <a:pt x="318" y="213"/>
                    <a:pt x="318" y="160"/>
                  </a:cubicBezTo>
                  <a:cubicBezTo>
                    <a:pt x="318" y="53"/>
                    <a:pt x="265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689" name="Google Shape;2689;p67"/>
          <p:cNvGrpSpPr/>
          <p:nvPr/>
        </p:nvGrpSpPr>
        <p:grpSpPr>
          <a:xfrm>
            <a:off x="7622889" y="3459492"/>
            <a:ext cx="202753" cy="417447"/>
            <a:chOff x="9275957" y="10857760"/>
            <a:chExt cx="503610" cy="1036878"/>
          </a:xfrm>
        </p:grpSpPr>
        <p:sp>
          <p:nvSpPr>
            <p:cNvPr id="2690" name="Google Shape;2690;p67"/>
            <p:cNvSpPr/>
            <p:nvPr/>
          </p:nvSpPr>
          <p:spPr>
            <a:xfrm>
              <a:off x="9275957" y="10857760"/>
              <a:ext cx="503610" cy="1006192"/>
            </a:xfrm>
            <a:custGeom>
              <a:avLst/>
              <a:gdLst/>
              <a:ahLst/>
              <a:cxnLst/>
              <a:rect l="l" t="t" r="r" b="b"/>
              <a:pathLst>
                <a:path w="7845" h="15674" extrusionOk="0">
                  <a:moveTo>
                    <a:pt x="2220" y="3204"/>
                  </a:moveTo>
                  <a:cubicBezTo>
                    <a:pt x="2273" y="3469"/>
                    <a:pt x="2273" y="3681"/>
                    <a:pt x="2273" y="3841"/>
                  </a:cubicBezTo>
                  <a:cubicBezTo>
                    <a:pt x="2273" y="3841"/>
                    <a:pt x="2273" y="3894"/>
                    <a:pt x="2326" y="3947"/>
                  </a:cubicBezTo>
                  <a:cubicBezTo>
                    <a:pt x="2485" y="4159"/>
                    <a:pt x="2644" y="4477"/>
                    <a:pt x="2697" y="4743"/>
                  </a:cubicBezTo>
                  <a:cubicBezTo>
                    <a:pt x="2804" y="5008"/>
                    <a:pt x="2963" y="5273"/>
                    <a:pt x="3228" y="5433"/>
                  </a:cubicBezTo>
                  <a:cubicBezTo>
                    <a:pt x="3228" y="5539"/>
                    <a:pt x="3228" y="5645"/>
                    <a:pt x="3228" y="5751"/>
                  </a:cubicBezTo>
                  <a:lnTo>
                    <a:pt x="2857" y="5433"/>
                  </a:lnTo>
                  <a:cubicBezTo>
                    <a:pt x="2751" y="5379"/>
                    <a:pt x="2697" y="5273"/>
                    <a:pt x="2644" y="5114"/>
                  </a:cubicBezTo>
                  <a:cubicBezTo>
                    <a:pt x="2591" y="4849"/>
                    <a:pt x="2485" y="4424"/>
                    <a:pt x="2273" y="4159"/>
                  </a:cubicBezTo>
                  <a:cubicBezTo>
                    <a:pt x="2220" y="4000"/>
                    <a:pt x="2167" y="3841"/>
                    <a:pt x="2167" y="3681"/>
                  </a:cubicBezTo>
                  <a:cubicBezTo>
                    <a:pt x="2167" y="3522"/>
                    <a:pt x="2167" y="3363"/>
                    <a:pt x="2220" y="3204"/>
                  </a:cubicBezTo>
                  <a:close/>
                  <a:moveTo>
                    <a:pt x="7081" y="0"/>
                  </a:moveTo>
                  <a:cubicBezTo>
                    <a:pt x="7052" y="0"/>
                    <a:pt x="7022" y="7"/>
                    <a:pt x="6996" y="20"/>
                  </a:cubicBezTo>
                  <a:lnTo>
                    <a:pt x="6359" y="338"/>
                  </a:lnTo>
                  <a:cubicBezTo>
                    <a:pt x="6359" y="338"/>
                    <a:pt x="6306" y="392"/>
                    <a:pt x="6306" y="445"/>
                  </a:cubicBezTo>
                  <a:lnTo>
                    <a:pt x="6412" y="816"/>
                  </a:lnTo>
                  <a:lnTo>
                    <a:pt x="6253" y="1134"/>
                  </a:lnTo>
                  <a:lnTo>
                    <a:pt x="6147" y="922"/>
                  </a:lnTo>
                  <a:lnTo>
                    <a:pt x="5881" y="763"/>
                  </a:lnTo>
                  <a:lnTo>
                    <a:pt x="5881" y="445"/>
                  </a:lnTo>
                  <a:cubicBezTo>
                    <a:pt x="5881" y="392"/>
                    <a:pt x="5828" y="338"/>
                    <a:pt x="5775" y="338"/>
                  </a:cubicBezTo>
                  <a:cubicBezTo>
                    <a:pt x="5669" y="338"/>
                    <a:pt x="5616" y="392"/>
                    <a:pt x="5616" y="445"/>
                  </a:cubicBezTo>
                  <a:lnTo>
                    <a:pt x="5563" y="869"/>
                  </a:lnTo>
                  <a:cubicBezTo>
                    <a:pt x="5563" y="869"/>
                    <a:pt x="5563" y="922"/>
                    <a:pt x="5616" y="922"/>
                  </a:cubicBezTo>
                  <a:lnTo>
                    <a:pt x="5934" y="1134"/>
                  </a:lnTo>
                  <a:lnTo>
                    <a:pt x="6040" y="1453"/>
                  </a:lnTo>
                  <a:lnTo>
                    <a:pt x="5404" y="1824"/>
                  </a:lnTo>
                  <a:cubicBezTo>
                    <a:pt x="5404" y="1824"/>
                    <a:pt x="5404" y="1877"/>
                    <a:pt x="5351" y="1877"/>
                  </a:cubicBezTo>
                  <a:lnTo>
                    <a:pt x="5138" y="2567"/>
                  </a:lnTo>
                  <a:lnTo>
                    <a:pt x="4342" y="3310"/>
                  </a:lnTo>
                  <a:cubicBezTo>
                    <a:pt x="4342" y="3310"/>
                    <a:pt x="4289" y="3363"/>
                    <a:pt x="4289" y="3363"/>
                  </a:cubicBezTo>
                  <a:lnTo>
                    <a:pt x="4289" y="4053"/>
                  </a:lnTo>
                  <a:lnTo>
                    <a:pt x="4236" y="4159"/>
                  </a:lnTo>
                  <a:lnTo>
                    <a:pt x="4236" y="3841"/>
                  </a:lnTo>
                  <a:lnTo>
                    <a:pt x="4024" y="3363"/>
                  </a:lnTo>
                  <a:lnTo>
                    <a:pt x="4289" y="2992"/>
                  </a:lnTo>
                  <a:cubicBezTo>
                    <a:pt x="4289" y="2992"/>
                    <a:pt x="4289" y="2939"/>
                    <a:pt x="4289" y="2885"/>
                  </a:cubicBezTo>
                  <a:cubicBezTo>
                    <a:pt x="4289" y="2798"/>
                    <a:pt x="4225" y="2758"/>
                    <a:pt x="4158" y="2758"/>
                  </a:cubicBezTo>
                  <a:cubicBezTo>
                    <a:pt x="4104" y="2758"/>
                    <a:pt x="4048" y="2785"/>
                    <a:pt x="4024" y="2832"/>
                  </a:cubicBezTo>
                  <a:lnTo>
                    <a:pt x="3706" y="3257"/>
                  </a:lnTo>
                  <a:cubicBezTo>
                    <a:pt x="3706" y="3257"/>
                    <a:pt x="3653" y="3310"/>
                    <a:pt x="3653" y="3363"/>
                  </a:cubicBezTo>
                  <a:lnTo>
                    <a:pt x="3971" y="3947"/>
                  </a:lnTo>
                  <a:lnTo>
                    <a:pt x="3971" y="4477"/>
                  </a:lnTo>
                  <a:lnTo>
                    <a:pt x="3706" y="4796"/>
                  </a:lnTo>
                  <a:cubicBezTo>
                    <a:pt x="3653" y="4849"/>
                    <a:pt x="3600" y="4902"/>
                    <a:pt x="3546" y="4902"/>
                  </a:cubicBezTo>
                  <a:cubicBezTo>
                    <a:pt x="3440" y="4955"/>
                    <a:pt x="3387" y="5008"/>
                    <a:pt x="3334" y="5114"/>
                  </a:cubicBezTo>
                  <a:cubicBezTo>
                    <a:pt x="3334" y="5114"/>
                    <a:pt x="3334" y="5167"/>
                    <a:pt x="3334" y="5167"/>
                  </a:cubicBezTo>
                  <a:cubicBezTo>
                    <a:pt x="3175" y="5061"/>
                    <a:pt x="3069" y="4849"/>
                    <a:pt x="3016" y="4690"/>
                  </a:cubicBezTo>
                  <a:cubicBezTo>
                    <a:pt x="2910" y="4424"/>
                    <a:pt x="2751" y="4106"/>
                    <a:pt x="2591" y="3841"/>
                  </a:cubicBezTo>
                  <a:cubicBezTo>
                    <a:pt x="2591" y="3469"/>
                    <a:pt x="2432" y="2939"/>
                    <a:pt x="2326" y="2514"/>
                  </a:cubicBezTo>
                  <a:lnTo>
                    <a:pt x="2538" y="2249"/>
                  </a:lnTo>
                  <a:lnTo>
                    <a:pt x="2804" y="2408"/>
                  </a:lnTo>
                  <a:lnTo>
                    <a:pt x="2857" y="2408"/>
                  </a:lnTo>
                  <a:cubicBezTo>
                    <a:pt x="2963" y="2408"/>
                    <a:pt x="3069" y="2355"/>
                    <a:pt x="3016" y="2196"/>
                  </a:cubicBezTo>
                  <a:cubicBezTo>
                    <a:pt x="3016" y="2196"/>
                    <a:pt x="3016" y="2143"/>
                    <a:pt x="2963" y="2143"/>
                  </a:cubicBezTo>
                  <a:lnTo>
                    <a:pt x="2751" y="2036"/>
                  </a:lnTo>
                  <a:lnTo>
                    <a:pt x="2857" y="1824"/>
                  </a:lnTo>
                  <a:cubicBezTo>
                    <a:pt x="2857" y="1824"/>
                    <a:pt x="2857" y="1824"/>
                    <a:pt x="2857" y="1771"/>
                  </a:cubicBezTo>
                  <a:lnTo>
                    <a:pt x="2804" y="1294"/>
                  </a:lnTo>
                  <a:lnTo>
                    <a:pt x="3175" y="1187"/>
                  </a:lnTo>
                  <a:cubicBezTo>
                    <a:pt x="3175" y="1187"/>
                    <a:pt x="3228" y="1134"/>
                    <a:pt x="3228" y="1134"/>
                  </a:cubicBezTo>
                  <a:cubicBezTo>
                    <a:pt x="3315" y="1003"/>
                    <a:pt x="3223" y="908"/>
                    <a:pt x="3129" y="908"/>
                  </a:cubicBezTo>
                  <a:cubicBezTo>
                    <a:pt x="3108" y="908"/>
                    <a:pt x="3088" y="913"/>
                    <a:pt x="3069" y="922"/>
                  </a:cubicBezTo>
                  <a:lnTo>
                    <a:pt x="2538" y="1134"/>
                  </a:lnTo>
                  <a:cubicBezTo>
                    <a:pt x="2538" y="1134"/>
                    <a:pt x="2485" y="1134"/>
                    <a:pt x="2485" y="1187"/>
                  </a:cubicBezTo>
                  <a:lnTo>
                    <a:pt x="2591" y="1771"/>
                  </a:lnTo>
                  <a:lnTo>
                    <a:pt x="2220" y="2196"/>
                  </a:lnTo>
                  <a:cubicBezTo>
                    <a:pt x="2220" y="2143"/>
                    <a:pt x="2061" y="1665"/>
                    <a:pt x="2061" y="1665"/>
                  </a:cubicBezTo>
                  <a:cubicBezTo>
                    <a:pt x="2061" y="1559"/>
                    <a:pt x="2008" y="1559"/>
                    <a:pt x="1901" y="1559"/>
                  </a:cubicBezTo>
                  <a:lnTo>
                    <a:pt x="1318" y="1612"/>
                  </a:lnTo>
                  <a:lnTo>
                    <a:pt x="840" y="1134"/>
                  </a:lnTo>
                  <a:cubicBezTo>
                    <a:pt x="840" y="1134"/>
                    <a:pt x="787" y="1081"/>
                    <a:pt x="787" y="1081"/>
                  </a:cubicBezTo>
                  <a:cubicBezTo>
                    <a:pt x="628" y="1081"/>
                    <a:pt x="575" y="1294"/>
                    <a:pt x="681" y="1347"/>
                  </a:cubicBezTo>
                  <a:lnTo>
                    <a:pt x="1159" y="1877"/>
                  </a:lnTo>
                  <a:cubicBezTo>
                    <a:pt x="1159" y="1877"/>
                    <a:pt x="1265" y="1930"/>
                    <a:pt x="1318" y="1930"/>
                  </a:cubicBezTo>
                  <a:lnTo>
                    <a:pt x="1848" y="1824"/>
                  </a:lnTo>
                  <a:lnTo>
                    <a:pt x="1955" y="2196"/>
                  </a:lnTo>
                  <a:cubicBezTo>
                    <a:pt x="1955" y="2249"/>
                    <a:pt x="1955" y="2673"/>
                    <a:pt x="1955" y="3151"/>
                  </a:cubicBezTo>
                  <a:lnTo>
                    <a:pt x="1742" y="2992"/>
                  </a:lnTo>
                  <a:cubicBezTo>
                    <a:pt x="1742" y="2992"/>
                    <a:pt x="1689" y="2939"/>
                    <a:pt x="1689" y="2939"/>
                  </a:cubicBezTo>
                  <a:lnTo>
                    <a:pt x="1318" y="2939"/>
                  </a:lnTo>
                  <a:lnTo>
                    <a:pt x="1212" y="2567"/>
                  </a:lnTo>
                  <a:cubicBezTo>
                    <a:pt x="1212" y="2567"/>
                    <a:pt x="1212" y="2567"/>
                    <a:pt x="1212" y="2514"/>
                  </a:cubicBezTo>
                  <a:cubicBezTo>
                    <a:pt x="1182" y="2504"/>
                    <a:pt x="1155" y="2500"/>
                    <a:pt x="1130" y="2500"/>
                  </a:cubicBezTo>
                  <a:cubicBezTo>
                    <a:pt x="1017" y="2500"/>
                    <a:pt x="946" y="2587"/>
                    <a:pt x="946" y="2673"/>
                  </a:cubicBezTo>
                  <a:lnTo>
                    <a:pt x="1052" y="3151"/>
                  </a:lnTo>
                  <a:cubicBezTo>
                    <a:pt x="1052" y="3151"/>
                    <a:pt x="1106" y="3204"/>
                    <a:pt x="1159" y="3204"/>
                  </a:cubicBezTo>
                  <a:lnTo>
                    <a:pt x="1583" y="3257"/>
                  </a:lnTo>
                  <a:lnTo>
                    <a:pt x="1955" y="3575"/>
                  </a:lnTo>
                  <a:cubicBezTo>
                    <a:pt x="1955" y="3628"/>
                    <a:pt x="1955" y="3681"/>
                    <a:pt x="1955" y="3735"/>
                  </a:cubicBezTo>
                  <a:cubicBezTo>
                    <a:pt x="1901" y="3947"/>
                    <a:pt x="1955" y="4159"/>
                    <a:pt x="2114" y="4318"/>
                  </a:cubicBezTo>
                  <a:cubicBezTo>
                    <a:pt x="2273" y="4637"/>
                    <a:pt x="2379" y="5008"/>
                    <a:pt x="2432" y="5220"/>
                  </a:cubicBezTo>
                  <a:cubicBezTo>
                    <a:pt x="2485" y="5433"/>
                    <a:pt x="2538" y="5592"/>
                    <a:pt x="2697" y="5698"/>
                  </a:cubicBezTo>
                  <a:lnTo>
                    <a:pt x="3281" y="6229"/>
                  </a:lnTo>
                  <a:cubicBezTo>
                    <a:pt x="3334" y="6335"/>
                    <a:pt x="3334" y="6388"/>
                    <a:pt x="3387" y="6441"/>
                  </a:cubicBezTo>
                  <a:cubicBezTo>
                    <a:pt x="3387" y="6441"/>
                    <a:pt x="3387" y="6600"/>
                    <a:pt x="3387" y="6653"/>
                  </a:cubicBezTo>
                  <a:cubicBezTo>
                    <a:pt x="3440" y="7024"/>
                    <a:pt x="3493" y="7555"/>
                    <a:pt x="3812" y="7873"/>
                  </a:cubicBezTo>
                  <a:cubicBezTo>
                    <a:pt x="3812" y="8033"/>
                    <a:pt x="3812" y="8192"/>
                    <a:pt x="3812" y="8351"/>
                  </a:cubicBezTo>
                  <a:lnTo>
                    <a:pt x="3812" y="8669"/>
                  </a:lnTo>
                  <a:lnTo>
                    <a:pt x="3387" y="8192"/>
                  </a:lnTo>
                  <a:lnTo>
                    <a:pt x="3334" y="8192"/>
                  </a:lnTo>
                  <a:cubicBezTo>
                    <a:pt x="3122" y="8192"/>
                    <a:pt x="3069" y="8351"/>
                    <a:pt x="3175" y="8404"/>
                  </a:cubicBezTo>
                  <a:lnTo>
                    <a:pt x="3759" y="9094"/>
                  </a:lnTo>
                  <a:cubicBezTo>
                    <a:pt x="3706" y="9253"/>
                    <a:pt x="3653" y="9412"/>
                    <a:pt x="3600" y="9625"/>
                  </a:cubicBezTo>
                  <a:cubicBezTo>
                    <a:pt x="3175" y="9253"/>
                    <a:pt x="2591" y="8616"/>
                    <a:pt x="2485" y="8139"/>
                  </a:cubicBezTo>
                  <a:lnTo>
                    <a:pt x="2751" y="7661"/>
                  </a:lnTo>
                  <a:cubicBezTo>
                    <a:pt x="2751" y="7661"/>
                    <a:pt x="2751" y="7608"/>
                    <a:pt x="2751" y="7555"/>
                  </a:cubicBezTo>
                  <a:lnTo>
                    <a:pt x="2273" y="6918"/>
                  </a:lnTo>
                  <a:lnTo>
                    <a:pt x="2061" y="5804"/>
                  </a:lnTo>
                  <a:cubicBezTo>
                    <a:pt x="2061" y="5804"/>
                    <a:pt x="2061" y="5751"/>
                    <a:pt x="2008" y="5751"/>
                  </a:cubicBezTo>
                  <a:lnTo>
                    <a:pt x="1530" y="5326"/>
                  </a:lnTo>
                  <a:lnTo>
                    <a:pt x="1689" y="4796"/>
                  </a:lnTo>
                  <a:cubicBezTo>
                    <a:pt x="1689" y="4743"/>
                    <a:pt x="1689" y="4690"/>
                    <a:pt x="1689" y="4637"/>
                  </a:cubicBezTo>
                  <a:lnTo>
                    <a:pt x="1106" y="3947"/>
                  </a:lnTo>
                  <a:lnTo>
                    <a:pt x="1052" y="3947"/>
                  </a:lnTo>
                  <a:cubicBezTo>
                    <a:pt x="840" y="3947"/>
                    <a:pt x="787" y="4106"/>
                    <a:pt x="893" y="4212"/>
                  </a:cubicBezTo>
                  <a:lnTo>
                    <a:pt x="1371" y="4743"/>
                  </a:lnTo>
                  <a:lnTo>
                    <a:pt x="1318" y="5114"/>
                  </a:lnTo>
                  <a:lnTo>
                    <a:pt x="575" y="4477"/>
                  </a:lnTo>
                  <a:lnTo>
                    <a:pt x="522" y="4477"/>
                  </a:lnTo>
                  <a:lnTo>
                    <a:pt x="44" y="4743"/>
                  </a:lnTo>
                  <a:cubicBezTo>
                    <a:pt x="44" y="4743"/>
                    <a:pt x="44" y="4796"/>
                    <a:pt x="44" y="4796"/>
                  </a:cubicBezTo>
                  <a:cubicBezTo>
                    <a:pt x="1" y="4927"/>
                    <a:pt x="101" y="5022"/>
                    <a:pt x="197" y="5022"/>
                  </a:cubicBezTo>
                  <a:cubicBezTo>
                    <a:pt x="217" y="5022"/>
                    <a:pt x="238" y="5017"/>
                    <a:pt x="257" y="5008"/>
                  </a:cubicBezTo>
                  <a:lnTo>
                    <a:pt x="522" y="4796"/>
                  </a:lnTo>
                  <a:lnTo>
                    <a:pt x="1795" y="5910"/>
                  </a:lnTo>
                  <a:lnTo>
                    <a:pt x="1955" y="6865"/>
                  </a:lnTo>
                  <a:lnTo>
                    <a:pt x="1583" y="7024"/>
                  </a:lnTo>
                  <a:lnTo>
                    <a:pt x="1106" y="6547"/>
                  </a:lnTo>
                  <a:lnTo>
                    <a:pt x="1052" y="6547"/>
                  </a:lnTo>
                  <a:cubicBezTo>
                    <a:pt x="893" y="6547"/>
                    <a:pt x="840" y="6706"/>
                    <a:pt x="946" y="6812"/>
                  </a:cubicBezTo>
                  <a:lnTo>
                    <a:pt x="1424" y="7290"/>
                  </a:lnTo>
                  <a:lnTo>
                    <a:pt x="1583" y="7290"/>
                  </a:lnTo>
                  <a:lnTo>
                    <a:pt x="2061" y="7131"/>
                  </a:lnTo>
                  <a:lnTo>
                    <a:pt x="2432" y="7608"/>
                  </a:lnTo>
                  <a:lnTo>
                    <a:pt x="2167" y="8086"/>
                  </a:lnTo>
                  <a:cubicBezTo>
                    <a:pt x="2061" y="8457"/>
                    <a:pt x="2167" y="8829"/>
                    <a:pt x="2326" y="9147"/>
                  </a:cubicBezTo>
                  <a:cubicBezTo>
                    <a:pt x="2432" y="9412"/>
                    <a:pt x="2644" y="9731"/>
                    <a:pt x="2857" y="9890"/>
                  </a:cubicBezTo>
                  <a:cubicBezTo>
                    <a:pt x="3122" y="10102"/>
                    <a:pt x="3334" y="10314"/>
                    <a:pt x="3281" y="10845"/>
                  </a:cubicBezTo>
                  <a:cubicBezTo>
                    <a:pt x="3281" y="11163"/>
                    <a:pt x="3334" y="11376"/>
                    <a:pt x="3387" y="11482"/>
                  </a:cubicBezTo>
                  <a:cubicBezTo>
                    <a:pt x="3440" y="11641"/>
                    <a:pt x="3440" y="11641"/>
                    <a:pt x="3440" y="11747"/>
                  </a:cubicBezTo>
                  <a:cubicBezTo>
                    <a:pt x="3281" y="12065"/>
                    <a:pt x="3069" y="12543"/>
                    <a:pt x="3228" y="13339"/>
                  </a:cubicBezTo>
                  <a:cubicBezTo>
                    <a:pt x="3334" y="14082"/>
                    <a:pt x="3334" y="15249"/>
                    <a:pt x="3228" y="15408"/>
                  </a:cubicBezTo>
                  <a:cubicBezTo>
                    <a:pt x="3175" y="15408"/>
                    <a:pt x="3175" y="15462"/>
                    <a:pt x="3175" y="15462"/>
                  </a:cubicBezTo>
                  <a:cubicBezTo>
                    <a:pt x="3204" y="15549"/>
                    <a:pt x="3282" y="15589"/>
                    <a:pt x="3354" y="15589"/>
                  </a:cubicBezTo>
                  <a:cubicBezTo>
                    <a:pt x="3414" y="15589"/>
                    <a:pt x="3470" y="15562"/>
                    <a:pt x="3493" y="15515"/>
                  </a:cubicBezTo>
                  <a:cubicBezTo>
                    <a:pt x="3653" y="15196"/>
                    <a:pt x="3600" y="13923"/>
                    <a:pt x="3493" y="13286"/>
                  </a:cubicBezTo>
                  <a:cubicBezTo>
                    <a:pt x="3387" y="12596"/>
                    <a:pt x="3600" y="12172"/>
                    <a:pt x="3706" y="11853"/>
                  </a:cubicBezTo>
                  <a:cubicBezTo>
                    <a:pt x="3759" y="11694"/>
                    <a:pt x="3706" y="11535"/>
                    <a:pt x="3653" y="11376"/>
                  </a:cubicBezTo>
                  <a:cubicBezTo>
                    <a:pt x="3653" y="11270"/>
                    <a:pt x="3600" y="11163"/>
                    <a:pt x="3600" y="10845"/>
                  </a:cubicBezTo>
                  <a:cubicBezTo>
                    <a:pt x="3600" y="10208"/>
                    <a:pt x="3334" y="9890"/>
                    <a:pt x="3016" y="9678"/>
                  </a:cubicBezTo>
                  <a:cubicBezTo>
                    <a:pt x="2857" y="9518"/>
                    <a:pt x="2644" y="9200"/>
                    <a:pt x="2485" y="8829"/>
                  </a:cubicBezTo>
                  <a:lnTo>
                    <a:pt x="2485" y="8829"/>
                  </a:lnTo>
                  <a:cubicBezTo>
                    <a:pt x="2804" y="9306"/>
                    <a:pt x="3281" y="9731"/>
                    <a:pt x="3546" y="9943"/>
                  </a:cubicBezTo>
                  <a:cubicBezTo>
                    <a:pt x="3546" y="9943"/>
                    <a:pt x="3600" y="9996"/>
                    <a:pt x="3600" y="9996"/>
                  </a:cubicBezTo>
                  <a:cubicBezTo>
                    <a:pt x="3653" y="9996"/>
                    <a:pt x="3759" y="9996"/>
                    <a:pt x="3812" y="9890"/>
                  </a:cubicBezTo>
                  <a:cubicBezTo>
                    <a:pt x="4130" y="9253"/>
                    <a:pt x="4130" y="8776"/>
                    <a:pt x="4130" y="8298"/>
                  </a:cubicBezTo>
                  <a:cubicBezTo>
                    <a:pt x="4130" y="8139"/>
                    <a:pt x="4130" y="7980"/>
                    <a:pt x="4130" y="7767"/>
                  </a:cubicBezTo>
                  <a:cubicBezTo>
                    <a:pt x="4130" y="7767"/>
                    <a:pt x="4130" y="7767"/>
                    <a:pt x="4077" y="7714"/>
                  </a:cubicBezTo>
                  <a:cubicBezTo>
                    <a:pt x="3759" y="7449"/>
                    <a:pt x="3706" y="6971"/>
                    <a:pt x="3706" y="6653"/>
                  </a:cubicBezTo>
                  <a:cubicBezTo>
                    <a:pt x="3706" y="6441"/>
                    <a:pt x="3653" y="6335"/>
                    <a:pt x="3653" y="6282"/>
                  </a:cubicBezTo>
                  <a:cubicBezTo>
                    <a:pt x="3600" y="6175"/>
                    <a:pt x="3546" y="5698"/>
                    <a:pt x="3600" y="5379"/>
                  </a:cubicBezTo>
                  <a:lnTo>
                    <a:pt x="3600" y="5379"/>
                  </a:lnTo>
                  <a:cubicBezTo>
                    <a:pt x="3653" y="5539"/>
                    <a:pt x="3706" y="5751"/>
                    <a:pt x="3812" y="5910"/>
                  </a:cubicBezTo>
                  <a:cubicBezTo>
                    <a:pt x="3865" y="6069"/>
                    <a:pt x="3971" y="6282"/>
                    <a:pt x="3971" y="6388"/>
                  </a:cubicBezTo>
                  <a:cubicBezTo>
                    <a:pt x="3865" y="6547"/>
                    <a:pt x="3971" y="6865"/>
                    <a:pt x="4130" y="7396"/>
                  </a:cubicBezTo>
                  <a:cubicBezTo>
                    <a:pt x="4183" y="7608"/>
                    <a:pt x="4236" y="7873"/>
                    <a:pt x="4289" y="8033"/>
                  </a:cubicBezTo>
                  <a:cubicBezTo>
                    <a:pt x="4396" y="8457"/>
                    <a:pt x="4077" y="9572"/>
                    <a:pt x="3918" y="10208"/>
                  </a:cubicBezTo>
                  <a:cubicBezTo>
                    <a:pt x="3865" y="10367"/>
                    <a:pt x="3865" y="10474"/>
                    <a:pt x="3812" y="10580"/>
                  </a:cubicBezTo>
                  <a:cubicBezTo>
                    <a:pt x="3759" y="10845"/>
                    <a:pt x="3812" y="11057"/>
                    <a:pt x="3865" y="11323"/>
                  </a:cubicBezTo>
                  <a:cubicBezTo>
                    <a:pt x="3865" y="11535"/>
                    <a:pt x="3918" y="11800"/>
                    <a:pt x="3865" y="12065"/>
                  </a:cubicBezTo>
                  <a:cubicBezTo>
                    <a:pt x="3759" y="12649"/>
                    <a:pt x="3865" y="15408"/>
                    <a:pt x="3918" y="15515"/>
                  </a:cubicBezTo>
                  <a:cubicBezTo>
                    <a:pt x="3918" y="15621"/>
                    <a:pt x="3971" y="15674"/>
                    <a:pt x="4024" y="15674"/>
                  </a:cubicBezTo>
                  <a:cubicBezTo>
                    <a:pt x="4130" y="15674"/>
                    <a:pt x="4183" y="15621"/>
                    <a:pt x="4183" y="15515"/>
                  </a:cubicBezTo>
                  <a:cubicBezTo>
                    <a:pt x="4183" y="15515"/>
                    <a:pt x="4024" y="12702"/>
                    <a:pt x="4130" y="12119"/>
                  </a:cubicBezTo>
                  <a:cubicBezTo>
                    <a:pt x="4183" y="11800"/>
                    <a:pt x="4183" y="11535"/>
                    <a:pt x="4130" y="11270"/>
                  </a:cubicBezTo>
                  <a:cubicBezTo>
                    <a:pt x="4077" y="11057"/>
                    <a:pt x="4077" y="10845"/>
                    <a:pt x="4130" y="10633"/>
                  </a:cubicBezTo>
                  <a:cubicBezTo>
                    <a:pt x="4130" y="10527"/>
                    <a:pt x="4183" y="10421"/>
                    <a:pt x="4183" y="10261"/>
                  </a:cubicBezTo>
                  <a:cubicBezTo>
                    <a:pt x="4396" y="9572"/>
                    <a:pt x="4555" y="8882"/>
                    <a:pt x="4608" y="8404"/>
                  </a:cubicBezTo>
                  <a:lnTo>
                    <a:pt x="5351" y="7927"/>
                  </a:lnTo>
                  <a:lnTo>
                    <a:pt x="6147" y="8033"/>
                  </a:lnTo>
                  <a:lnTo>
                    <a:pt x="6571" y="8192"/>
                  </a:lnTo>
                  <a:lnTo>
                    <a:pt x="6624" y="8192"/>
                  </a:lnTo>
                  <a:cubicBezTo>
                    <a:pt x="6730" y="8192"/>
                    <a:pt x="6783" y="8086"/>
                    <a:pt x="6783" y="7980"/>
                  </a:cubicBezTo>
                  <a:cubicBezTo>
                    <a:pt x="6730" y="7927"/>
                    <a:pt x="6730" y="7927"/>
                    <a:pt x="6730" y="7927"/>
                  </a:cubicBezTo>
                  <a:lnTo>
                    <a:pt x="6412" y="7820"/>
                  </a:lnTo>
                  <a:lnTo>
                    <a:pt x="6677" y="7343"/>
                  </a:lnTo>
                  <a:cubicBezTo>
                    <a:pt x="6677" y="7343"/>
                    <a:pt x="6677" y="7290"/>
                    <a:pt x="6677" y="7290"/>
                  </a:cubicBezTo>
                  <a:cubicBezTo>
                    <a:pt x="6648" y="7202"/>
                    <a:pt x="6587" y="7163"/>
                    <a:pt x="6529" y="7163"/>
                  </a:cubicBezTo>
                  <a:cubicBezTo>
                    <a:pt x="6481" y="7163"/>
                    <a:pt x="6436" y="7189"/>
                    <a:pt x="6412" y="7237"/>
                  </a:cubicBezTo>
                  <a:lnTo>
                    <a:pt x="6094" y="7714"/>
                  </a:lnTo>
                  <a:lnTo>
                    <a:pt x="5510" y="7661"/>
                  </a:lnTo>
                  <a:lnTo>
                    <a:pt x="5616" y="7024"/>
                  </a:lnTo>
                  <a:lnTo>
                    <a:pt x="6147" y="6653"/>
                  </a:lnTo>
                  <a:lnTo>
                    <a:pt x="6306" y="5963"/>
                  </a:lnTo>
                  <a:lnTo>
                    <a:pt x="6996" y="5592"/>
                  </a:lnTo>
                  <a:lnTo>
                    <a:pt x="7420" y="6016"/>
                  </a:lnTo>
                  <a:cubicBezTo>
                    <a:pt x="7420" y="6016"/>
                    <a:pt x="7473" y="6069"/>
                    <a:pt x="7526" y="6069"/>
                  </a:cubicBezTo>
                  <a:cubicBezTo>
                    <a:pt x="7579" y="6069"/>
                    <a:pt x="7632" y="6016"/>
                    <a:pt x="7685" y="5910"/>
                  </a:cubicBezTo>
                  <a:cubicBezTo>
                    <a:pt x="7685" y="5857"/>
                    <a:pt x="7632" y="5857"/>
                    <a:pt x="7632" y="5857"/>
                  </a:cubicBezTo>
                  <a:lnTo>
                    <a:pt x="7420" y="5645"/>
                  </a:lnTo>
                  <a:lnTo>
                    <a:pt x="7739" y="5486"/>
                  </a:lnTo>
                  <a:cubicBezTo>
                    <a:pt x="7739" y="5486"/>
                    <a:pt x="7739" y="5486"/>
                    <a:pt x="7739" y="5433"/>
                  </a:cubicBezTo>
                  <a:cubicBezTo>
                    <a:pt x="7778" y="5313"/>
                    <a:pt x="7699" y="5253"/>
                    <a:pt x="7612" y="5253"/>
                  </a:cubicBezTo>
                  <a:cubicBezTo>
                    <a:pt x="7583" y="5253"/>
                    <a:pt x="7553" y="5260"/>
                    <a:pt x="7526" y="5273"/>
                  </a:cubicBezTo>
                  <a:lnTo>
                    <a:pt x="7208" y="5433"/>
                  </a:lnTo>
                  <a:lnTo>
                    <a:pt x="7102" y="5326"/>
                  </a:lnTo>
                  <a:cubicBezTo>
                    <a:pt x="7049" y="5273"/>
                    <a:pt x="6996" y="5273"/>
                    <a:pt x="6943" y="5273"/>
                  </a:cubicBezTo>
                  <a:lnTo>
                    <a:pt x="6359" y="5592"/>
                  </a:lnTo>
                  <a:lnTo>
                    <a:pt x="6412" y="5326"/>
                  </a:lnTo>
                  <a:lnTo>
                    <a:pt x="6836" y="4849"/>
                  </a:lnTo>
                  <a:cubicBezTo>
                    <a:pt x="6836" y="4849"/>
                    <a:pt x="6836" y="4849"/>
                    <a:pt x="6836" y="4796"/>
                  </a:cubicBezTo>
                  <a:cubicBezTo>
                    <a:pt x="6836" y="4695"/>
                    <a:pt x="6772" y="4658"/>
                    <a:pt x="6712" y="4658"/>
                  </a:cubicBezTo>
                  <a:cubicBezTo>
                    <a:pt x="6677" y="4658"/>
                    <a:pt x="6644" y="4670"/>
                    <a:pt x="6624" y="4690"/>
                  </a:cubicBezTo>
                  <a:lnTo>
                    <a:pt x="6306" y="4955"/>
                  </a:lnTo>
                  <a:lnTo>
                    <a:pt x="6094" y="4318"/>
                  </a:lnTo>
                  <a:cubicBezTo>
                    <a:pt x="6094" y="4318"/>
                    <a:pt x="6040" y="4318"/>
                    <a:pt x="6040" y="4265"/>
                  </a:cubicBezTo>
                  <a:cubicBezTo>
                    <a:pt x="6019" y="4258"/>
                    <a:pt x="5998" y="4255"/>
                    <a:pt x="5978" y="4255"/>
                  </a:cubicBezTo>
                  <a:cubicBezTo>
                    <a:pt x="5855" y="4255"/>
                    <a:pt x="5782" y="4386"/>
                    <a:pt x="5828" y="4477"/>
                  </a:cubicBezTo>
                  <a:lnTo>
                    <a:pt x="6147" y="5273"/>
                  </a:lnTo>
                  <a:lnTo>
                    <a:pt x="5881" y="6494"/>
                  </a:lnTo>
                  <a:lnTo>
                    <a:pt x="5404" y="6865"/>
                  </a:lnTo>
                  <a:cubicBezTo>
                    <a:pt x="5404" y="6865"/>
                    <a:pt x="5351" y="6918"/>
                    <a:pt x="5351" y="6918"/>
                  </a:cubicBezTo>
                  <a:lnTo>
                    <a:pt x="5191" y="7661"/>
                  </a:lnTo>
                  <a:lnTo>
                    <a:pt x="4608" y="8086"/>
                  </a:lnTo>
                  <a:cubicBezTo>
                    <a:pt x="4608" y="8086"/>
                    <a:pt x="4608" y="8033"/>
                    <a:pt x="4608" y="8033"/>
                  </a:cubicBezTo>
                  <a:cubicBezTo>
                    <a:pt x="4555" y="7820"/>
                    <a:pt x="4449" y="7555"/>
                    <a:pt x="4396" y="7343"/>
                  </a:cubicBezTo>
                  <a:cubicBezTo>
                    <a:pt x="4289" y="7078"/>
                    <a:pt x="4183" y="6600"/>
                    <a:pt x="4183" y="6494"/>
                  </a:cubicBezTo>
                  <a:cubicBezTo>
                    <a:pt x="4289" y="6335"/>
                    <a:pt x="4183" y="6122"/>
                    <a:pt x="4077" y="5857"/>
                  </a:cubicBezTo>
                  <a:lnTo>
                    <a:pt x="4236" y="5645"/>
                  </a:lnTo>
                  <a:lnTo>
                    <a:pt x="4979" y="5592"/>
                  </a:lnTo>
                  <a:lnTo>
                    <a:pt x="5032" y="5592"/>
                  </a:lnTo>
                  <a:cubicBezTo>
                    <a:pt x="5138" y="5433"/>
                    <a:pt x="5032" y="5326"/>
                    <a:pt x="4926" y="5326"/>
                  </a:cubicBezTo>
                  <a:lnTo>
                    <a:pt x="4502" y="5326"/>
                  </a:lnTo>
                  <a:cubicBezTo>
                    <a:pt x="4502" y="5326"/>
                    <a:pt x="4502" y="5326"/>
                    <a:pt x="4502" y="5273"/>
                  </a:cubicBezTo>
                  <a:lnTo>
                    <a:pt x="4714" y="4743"/>
                  </a:lnTo>
                  <a:lnTo>
                    <a:pt x="5085" y="4743"/>
                  </a:lnTo>
                  <a:cubicBezTo>
                    <a:pt x="5191" y="4584"/>
                    <a:pt x="5138" y="4477"/>
                    <a:pt x="5032" y="4477"/>
                  </a:cubicBezTo>
                  <a:lnTo>
                    <a:pt x="4555" y="4477"/>
                  </a:lnTo>
                  <a:cubicBezTo>
                    <a:pt x="4555" y="4477"/>
                    <a:pt x="4502" y="4477"/>
                    <a:pt x="4502" y="4530"/>
                  </a:cubicBezTo>
                  <a:lnTo>
                    <a:pt x="4236" y="5167"/>
                  </a:lnTo>
                  <a:lnTo>
                    <a:pt x="3918" y="5539"/>
                  </a:lnTo>
                  <a:cubicBezTo>
                    <a:pt x="3865" y="5379"/>
                    <a:pt x="3812" y="5220"/>
                    <a:pt x="3865" y="5167"/>
                  </a:cubicBezTo>
                  <a:lnTo>
                    <a:pt x="4608" y="4265"/>
                  </a:lnTo>
                  <a:cubicBezTo>
                    <a:pt x="4608" y="4265"/>
                    <a:pt x="4661" y="4212"/>
                    <a:pt x="4661" y="4159"/>
                  </a:cubicBezTo>
                  <a:lnTo>
                    <a:pt x="4661" y="3522"/>
                  </a:lnTo>
                  <a:lnTo>
                    <a:pt x="5191" y="2992"/>
                  </a:lnTo>
                  <a:lnTo>
                    <a:pt x="5669" y="3045"/>
                  </a:lnTo>
                  <a:lnTo>
                    <a:pt x="5669" y="3204"/>
                  </a:lnTo>
                  <a:cubicBezTo>
                    <a:pt x="5669" y="3310"/>
                    <a:pt x="5722" y="3363"/>
                    <a:pt x="5828" y="3363"/>
                  </a:cubicBezTo>
                  <a:cubicBezTo>
                    <a:pt x="5828" y="3363"/>
                    <a:pt x="5881" y="3363"/>
                    <a:pt x="5934" y="3310"/>
                  </a:cubicBezTo>
                  <a:cubicBezTo>
                    <a:pt x="5934" y="3310"/>
                    <a:pt x="5934" y="3310"/>
                    <a:pt x="5934" y="3257"/>
                  </a:cubicBezTo>
                  <a:cubicBezTo>
                    <a:pt x="5934" y="3151"/>
                    <a:pt x="5934" y="2939"/>
                    <a:pt x="5934" y="2832"/>
                  </a:cubicBezTo>
                  <a:cubicBezTo>
                    <a:pt x="5934" y="2779"/>
                    <a:pt x="5881" y="2779"/>
                    <a:pt x="5881" y="2726"/>
                  </a:cubicBezTo>
                  <a:lnTo>
                    <a:pt x="5457" y="2726"/>
                  </a:lnTo>
                  <a:lnTo>
                    <a:pt x="5669" y="2090"/>
                  </a:lnTo>
                  <a:lnTo>
                    <a:pt x="6518" y="2143"/>
                  </a:lnTo>
                  <a:cubicBezTo>
                    <a:pt x="6518" y="2143"/>
                    <a:pt x="6571" y="2143"/>
                    <a:pt x="6624" y="2090"/>
                  </a:cubicBezTo>
                  <a:lnTo>
                    <a:pt x="6996" y="1824"/>
                  </a:lnTo>
                  <a:lnTo>
                    <a:pt x="7685" y="1930"/>
                  </a:lnTo>
                  <a:cubicBezTo>
                    <a:pt x="7739" y="1930"/>
                    <a:pt x="7845" y="1877"/>
                    <a:pt x="7845" y="1771"/>
                  </a:cubicBezTo>
                  <a:cubicBezTo>
                    <a:pt x="7845" y="1718"/>
                    <a:pt x="7792" y="1665"/>
                    <a:pt x="7739" y="1612"/>
                  </a:cubicBezTo>
                  <a:lnTo>
                    <a:pt x="7685" y="1612"/>
                  </a:lnTo>
                  <a:lnTo>
                    <a:pt x="6943" y="1506"/>
                  </a:lnTo>
                  <a:lnTo>
                    <a:pt x="6836" y="1506"/>
                  </a:lnTo>
                  <a:lnTo>
                    <a:pt x="6412" y="1824"/>
                  </a:lnTo>
                  <a:lnTo>
                    <a:pt x="6040" y="1771"/>
                  </a:lnTo>
                  <a:lnTo>
                    <a:pt x="6306" y="1665"/>
                  </a:lnTo>
                  <a:cubicBezTo>
                    <a:pt x="6306" y="1665"/>
                    <a:pt x="6359" y="1612"/>
                    <a:pt x="6359" y="1612"/>
                  </a:cubicBezTo>
                  <a:lnTo>
                    <a:pt x="6730" y="869"/>
                  </a:lnTo>
                  <a:cubicBezTo>
                    <a:pt x="6730" y="869"/>
                    <a:pt x="6730" y="816"/>
                    <a:pt x="6730" y="816"/>
                  </a:cubicBezTo>
                  <a:lnTo>
                    <a:pt x="6624" y="498"/>
                  </a:lnTo>
                  <a:lnTo>
                    <a:pt x="7155" y="232"/>
                  </a:lnTo>
                  <a:cubicBezTo>
                    <a:pt x="7155" y="232"/>
                    <a:pt x="7208" y="232"/>
                    <a:pt x="7208" y="179"/>
                  </a:cubicBezTo>
                  <a:cubicBezTo>
                    <a:pt x="7248" y="60"/>
                    <a:pt x="7168" y="0"/>
                    <a:pt x="7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1" name="Google Shape;2691;p67"/>
            <p:cNvSpPr/>
            <p:nvPr/>
          </p:nvSpPr>
          <p:spPr>
            <a:xfrm>
              <a:off x="9302598" y="11833267"/>
              <a:ext cx="57968" cy="20478"/>
            </a:xfrm>
            <a:custGeom>
              <a:avLst/>
              <a:gdLst/>
              <a:ahLst/>
              <a:cxnLst/>
              <a:rect l="l" t="t" r="r" b="b"/>
              <a:pathLst>
                <a:path w="903" h="319" extrusionOk="0">
                  <a:moveTo>
                    <a:pt x="160" y="0"/>
                  </a:moveTo>
                  <a:cubicBezTo>
                    <a:pt x="54" y="0"/>
                    <a:pt x="1" y="53"/>
                    <a:pt x="1" y="159"/>
                  </a:cubicBezTo>
                  <a:cubicBezTo>
                    <a:pt x="1" y="212"/>
                    <a:pt x="54" y="319"/>
                    <a:pt x="160" y="319"/>
                  </a:cubicBezTo>
                  <a:lnTo>
                    <a:pt x="744" y="319"/>
                  </a:lnTo>
                  <a:cubicBezTo>
                    <a:pt x="797" y="319"/>
                    <a:pt x="850" y="266"/>
                    <a:pt x="903" y="212"/>
                  </a:cubicBezTo>
                  <a:cubicBezTo>
                    <a:pt x="903" y="106"/>
                    <a:pt x="850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2" name="Google Shape;2692;p67"/>
            <p:cNvSpPr/>
            <p:nvPr/>
          </p:nvSpPr>
          <p:spPr>
            <a:xfrm>
              <a:off x="9367307" y="11863888"/>
              <a:ext cx="61435" cy="17140"/>
            </a:xfrm>
            <a:custGeom>
              <a:avLst/>
              <a:gdLst/>
              <a:ahLst/>
              <a:cxnLst/>
              <a:rect l="l" t="t" r="r" b="b"/>
              <a:pathLst>
                <a:path w="957" h="267" extrusionOk="0">
                  <a:moveTo>
                    <a:pt x="160" y="1"/>
                  </a:moveTo>
                  <a:cubicBezTo>
                    <a:pt x="107" y="1"/>
                    <a:pt x="54" y="54"/>
                    <a:pt x="54" y="107"/>
                  </a:cubicBezTo>
                  <a:cubicBezTo>
                    <a:pt x="1" y="213"/>
                    <a:pt x="107" y="266"/>
                    <a:pt x="160" y="266"/>
                  </a:cubicBezTo>
                  <a:lnTo>
                    <a:pt x="744" y="266"/>
                  </a:lnTo>
                  <a:cubicBezTo>
                    <a:pt x="850" y="266"/>
                    <a:pt x="903" y="213"/>
                    <a:pt x="903" y="160"/>
                  </a:cubicBezTo>
                  <a:cubicBezTo>
                    <a:pt x="956" y="54"/>
                    <a:pt x="850" y="1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3" name="Google Shape;2693;p67"/>
            <p:cNvSpPr/>
            <p:nvPr/>
          </p:nvSpPr>
          <p:spPr>
            <a:xfrm>
              <a:off x="9408199" y="11826463"/>
              <a:ext cx="57968" cy="20478"/>
            </a:xfrm>
            <a:custGeom>
              <a:avLst/>
              <a:gdLst/>
              <a:ahLst/>
              <a:cxnLst/>
              <a:rect l="l" t="t" r="r" b="b"/>
              <a:pathLst>
                <a:path w="903" h="319" extrusionOk="0">
                  <a:moveTo>
                    <a:pt x="160" y="0"/>
                  </a:moveTo>
                  <a:cubicBezTo>
                    <a:pt x="54" y="0"/>
                    <a:pt x="1" y="53"/>
                    <a:pt x="1" y="106"/>
                  </a:cubicBezTo>
                  <a:cubicBezTo>
                    <a:pt x="1" y="212"/>
                    <a:pt x="54" y="318"/>
                    <a:pt x="107" y="318"/>
                  </a:cubicBezTo>
                  <a:lnTo>
                    <a:pt x="744" y="318"/>
                  </a:lnTo>
                  <a:cubicBezTo>
                    <a:pt x="797" y="318"/>
                    <a:pt x="850" y="265"/>
                    <a:pt x="850" y="212"/>
                  </a:cubicBezTo>
                  <a:cubicBezTo>
                    <a:pt x="903" y="106"/>
                    <a:pt x="850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4" name="Google Shape;2694;p67"/>
            <p:cNvSpPr/>
            <p:nvPr/>
          </p:nvSpPr>
          <p:spPr>
            <a:xfrm>
              <a:off x="9558094" y="11802582"/>
              <a:ext cx="57968" cy="17076"/>
            </a:xfrm>
            <a:custGeom>
              <a:avLst/>
              <a:gdLst/>
              <a:ahLst/>
              <a:cxnLst/>
              <a:rect l="l" t="t" r="r" b="b"/>
              <a:pathLst>
                <a:path w="903" h="266" extrusionOk="0">
                  <a:moveTo>
                    <a:pt x="160" y="1"/>
                  </a:moveTo>
                  <a:cubicBezTo>
                    <a:pt x="107" y="1"/>
                    <a:pt x="1" y="54"/>
                    <a:pt x="1" y="107"/>
                  </a:cubicBezTo>
                  <a:cubicBezTo>
                    <a:pt x="1" y="213"/>
                    <a:pt x="54" y="266"/>
                    <a:pt x="160" y="266"/>
                  </a:cubicBezTo>
                  <a:lnTo>
                    <a:pt x="743" y="266"/>
                  </a:lnTo>
                  <a:cubicBezTo>
                    <a:pt x="796" y="266"/>
                    <a:pt x="850" y="213"/>
                    <a:pt x="903" y="160"/>
                  </a:cubicBezTo>
                  <a:cubicBezTo>
                    <a:pt x="903" y="54"/>
                    <a:pt x="850" y="1"/>
                    <a:pt x="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5" name="Google Shape;2695;p67"/>
            <p:cNvSpPr/>
            <p:nvPr/>
          </p:nvSpPr>
          <p:spPr>
            <a:xfrm>
              <a:off x="9626205" y="11840072"/>
              <a:ext cx="61370" cy="20478"/>
            </a:xfrm>
            <a:custGeom>
              <a:avLst/>
              <a:gdLst/>
              <a:ahLst/>
              <a:cxnLst/>
              <a:rect l="l" t="t" r="r" b="b"/>
              <a:pathLst>
                <a:path w="956" h="319" extrusionOk="0">
                  <a:moveTo>
                    <a:pt x="160" y="0"/>
                  </a:moveTo>
                  <a:cubicBezTo>
                    <a:pt x="107" y="0"/>
                    <a:pt x="54" y="53"/>
                    <a:pt x="54" y="160"/>
                  </a:cubicBezTo>
                  <a:cubicBezTo>
                    <a:pt x="1" y="213"/>
                    <a:pt x="107" y="319"/>
                    <a:pt x="160" y="319"/>
                  </a:cubicBezTo>
                  <a:lnTo>
                    <a:pt x="744" y="319"/>
                  </a:lnTo>
                  <a:cubicBezTo>
                    <a:pt x="850" y="319"/>
                    <a:pt x="903" y="266"/>
                    <a:pt x="903" y="213"/>
                  </a:cubicBezTo>
                  <a:cubicBezTo>
                    <a:pt x="956" y="106"/>
                    <a:pt x="850" y="0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6" name="Google Shape;2696;p67"/>
            <p:cNvSpPr/>
            <p:nvPr/>
          </p:nvSpPr>
          <p:spPr>
            <a:xfrm>
              <a:off x="9650086" y="11802582"/>
              <a:ext cx="47761" cy="17076"/>
            </a:xfrm>
            <a:custGeom>
              <a:avLst/>
              <a:gdLst/>
              <a:ahLst/>
              <a:cxnLst/>
              <a:rect l="l" t="t" r="r" b="b"/>
              <a:pathLst>
                <a:path w="744" h="266" extrusionOk="0">
                  <a:moveTo>
                    <a:pt x="159" y="1"/>
                  </a:moveTo>
                  <a:cubicBezTo>
                    <a:pt x="106" y="1"/>
                    <a:pt x="53" y="54"/>
                    <a:pt x="0" y="107"/>
                  </a:cubicBezTo>
                  <a:cubicBezTo>
                    <a:pt x="0" y="213"/>
                    <a:pt x="53" y="266"/>
                    <a:pt x="159" y="266"/>
                  </a:cubicBezTo>
                  <a:lnTo>
                    <a:pt x="584" y="266"/>
                  </a:lnTo>
                  <a:cubicBezTo>
                    <a:pt x="690" y="266"/>
                    <a:pt x="743" y="213"/>
                    <a:pt x="743" y="160"/>
                  </a:cubicBezTo>
                  <a:cubicBezTo>
                    <a:pt x="743" y="54"/>
                    <a:pt x="690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7" name="Google Shape;2697;p67"/>
            <p:cNvSpPr/>
            <p:nvPr/>
          </p:nvSpPr>
          <p:spPr>
            <a:xfrm>
              <a:off x="9558094" y="11877562"/>
              <a:ext cx="57968" cy="17076"/>
            </a:xfrm>
            <a:custGeom>
              <a:avLst/>
              <a:gdLst/>
              <a:ahLst/>
              <a:cxnLst/>
              <a:rect l="l" t="t" r="r" b="b"/>
              <a:pathLst>
                <a:path w="903" h="266" extrusionOk="0">
                  <a:moveTo>
                    <a:pt x="160" y="0"/>
                  </a:moveTo>
                  <a:cubicBezTo>
                    <a:pt x="107" y="0"/>
                    <a:pt x="1" y="53"/>
                    <a:pt x="1" y="106"/>
                  </a:cubicBezTo>
                  <a:cubicBezTo>
                    <a:pt x="1" y="212"/>
                    <a:pt x="54" y="265"/>
                    <a:pt x="160" y="265"/>
                  </a:cubicBezTo>
                  <a:lnTo>
                    <a:pt x="743" y="265"/>
                  </a:lnTo>
                  <a:cubicBezTo>
                    <a:pt x="796" y="265"/>
                    <a:pt x="850" y="212"/>
                    <a:pt x="903" y="159"/>
                  </a:cubicBezTo>
                  <a:cubicBezTo>
                    <a:pt x="903" y="53"/>
                    <a:pt x="850" y="0"/>
                    <a:pt x="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98" name="Google Shape;2698;p67"/>
            <p:cNvSpPr/>
            <p:nvPr/>
          </p:nvSpPr>
          <p:spPr>
            <a:xfrm>
              <a:off x="9353697" y="11795778"/>
              <a:ext cx="61370" cy="17076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160" y="1"/>
                  </a:moveTo>
                  <a:cubicBezTo>
                    <a:pt x="107" y="1"/>
                    <a:pt x="54" y="54"/>
                    <a:pt x="1" y="107"/>
                  </a:cubicBezTo>
                  <a:cubicBezTo>
                    <a:pt x="1" y="213"/>
                    <a:pt x="54" y="266"/>
                    <a:pt x="160" y="266"/>
                  </a:cubicBezTo>
                  <a:lnTo>
                    <a:pt x="797" y="266"/>
                  </a:lnTo>
                  <a:cubicBezTo>
                    <a:pt x="850" y="266"/>
                    <a:pt x="956" y="213"/>
                    <a:pt x="903" y="107"/>
                  </a:cubicBezTo>
                  <a:cubicBezTo>
                    <a:pt x="903" y="54"/>
                    <a:pt x="850" y="1"/>
                    <a:pt x="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699" name="Google Shape;2699;p67"/>
          <p:cNvGrpSpPr/>
          <p:nvPr/>
        </p:nvGrpSpPr>
        <p:grpSpPr>
          <a:xfrm>
            <a:off x="4056926" y="3449730"/>
            <a:ext cx="289411" cy="444351"/>
            <a:chOff x="6338972" y="13965697"/>
            <a:chExt cx="718856" cy="1103705"/>
          </a:xfrm>
        </p:grpSpPr>
        <p:sp>
          <p:nvSpPr>
            <p:cNvPr id="2700" name="Google Shape;2700;p67"/>
            <p:cNvSpPr/>
            <p:nvPr/>
          </p:nvSpPr>
          <p:spPr>
            <a:xfrm>
              <a:off x="6338972" y="13965697"/>
              <a:ext cx="718856" cy="1103705"/>
            </a:xfrm>
            <a:custGeom>
              <a:avLst/>
              <a:gdLst/>
              <a:ahLst/>
              <a:cxnLst/>
              <a:rect l="l" t="t" r="r" b="b"/>
              <a:pathLst>
                <a:path w="11198" h="17193" extrusionOk="0">
                  <a:moveTo>
                    <a:pt x="5573" y="425"/>
                  </a:moveTo>
                  <a:cubicBezTo>
                    <a:pt x="8438" y="425"/>
                    <a:pt x="10773" y="2229"/>
                    <a:pt x="10773" y="4404"/>
                  </a:cubicBezTo>
                  <a:cubicBezTo>
                    <a:pt x="10773" y="4617"/>
                    <a:pt x="10773" y="4776"/>
                    <a:pt x="10720" y="4988"/>
                  </a:cubicBezTo>
                  <a:cubicBezTo>
                    <a:pt x="9234" y="5412"/>
                    <a:pt x="7430" y="5678"/>
                    <a:pt x="5626" y="5678"/>
                  </a:cubicBezTo>
                  <a:cubicBezTo>
                    <a:pt x="3769" y="5678"/>
                    <a:pt x="1964" y="5412"/>
                    <a:pt x="425" y="4935"/>
                  </a:cubicBezTo>
                  <a:cubicBezTo>
                    <a:pt x="425" y="4776"/>
                    <a:pt x="372" y="4617"/>
                    <a:pt x="372" y="4404"/>
                  </a:cubicBezTo>
                  <a:cubicBezTo>
                    <a:pt x="372" y="2229"/>
                    <a:pt x="2707" y="425"/>
                    <a:pt x="5573" y="425"/>
                  </a:cubicBezTo>
                  <a:close/>
                  <a:moveTo>
                    <a:pt x="7112" y="5996"/>
                  </a:moveTo>
                  <a:lnTo>
                    <a:pt x="7961" y="7960"/>
                  </a:lnTo>
                  <a:lnTo>
                    <a:pt x="7961" y="8013"/>
                  </a:lnTo>
                  <a:cubicBezTo>
                    <a:pt x="7854" y="8066"/>
                    <a:pt x="7801" y="8119"/>
                    <a:pt x="7695" y="8172"/>
                  </a:cubicBezTo>
                  <a:lnTo>
                    <a:pt x="7430" y="7429"/>
                  </a:lnTo>
                  <a:cubicBezTo>
                    <a:pt x="7430" y="7391"/>
                    <a:pt x="7377" y="7354"/>
                    <a:pt x="7327" y="7354"/>
                  </a:cubicBezTo>
                  <a:cubicBezTo>
                    <a:pt x="7306" y="7354"/>
                    <a:pt x="7286" y="7360"/>
                    <a:pt x="7271" y="7376"/>
                  </a:cubicBezTo>
                  <a:cubicBezTo>
                    <a:pt x="7165" y="7376"/>
                    <a:pt x="7165" y="7482"/>
                    <a:pt x="7165" y="7535"/>
                  </a:cubicBezTo>
                  <a:lnTo>
                    <a:pt x="7430" y="8278"/>
                  </a:lnTo>
                  <a:cubicBezTo>
                    <a:pt x="7324" y="8331"/>
                    <a:pt x="7271" y="8331"/>
                    <a:pt x="7112" y="8384"/>
                  </a:cubicBezTo>
                  <a:lnTo>
                    <a:pt x="6793" y="7004"/>
                  </a:lnTo>
                  <a:cubicBezTo>
                    <a:pt x="6793" y="6898"/>
                    <a:pt x="6740" y="6845"/>
                    <a:pt x="6634" y="6845"/>
                  </a:cubicBezTo>
                  <a:cubicBezTo>
                    <a:pt x="6581" y="6898"/>
                    <a:pt x="6528" y="6951"/>
                    <a:pt x="6528" y="7057"/>
                  </a:cubicBezTo>
                  <a:lnTo>
                    <a:pt x="6846" y="8437"/>
                  </a:lnTo>
                  <a:cubicBezTo>
                    <a:pt x="6634" y="8543"/>
                    <a:pt x="6369" y="8543"/>
                    <a:pt x="6103" y="8596"/>
                  </a:cubicBezTo>
                  <a:lnTo>
                    <a:pt x="6050" y="7694"/>
                  </a:lnTo>
                  <a:cubicBezTo>
                    <a:pt x="6050" y="7588"/>
                    <a:pt x="5944" y="7535"/>
                    <a:pt x="5891" y="7535"/>
                  </a:cubicBezTo>
                  <a:cubicBezTo>
                    <a:pt x="5785" y="7535"/>
                    <a:pt x="5732" y="7641"/>
                    <a:pt x="5732" y="7694"/>
                  </a:cubicBezTo>
                  <a:lnTo>
                    <a:pt x="5785" y="8596"/>
                  </a:lnTo>
                  <a:lnTo>
                    <a:pt x="5307" y="8596"/>
                  </a:lnTo>
                  <a:lnTo>
                    <a:pt x="5467" y="7217"/>
                  </a:lnTo>
                  <a:cubicBezTo>
                    <a:pt x="5467" y="7111"/>
                    <a:pt x="5413" y="7057"/>
                    <a:pt x="5307" y="7057"/>
                  </a:cubicBezTo>
                  <a:cubicBezTo>
                    <a:pt x="5293" y="7043"/>
                    <a:pt x="5275" y="7037"/>
                    <a:pt x="5256" y="7037"/>
                  </a:cubicBezTo>
                  <a:cubicBezTo>
                    <a:pt x="5205" y="7037"/>
                    <a:pt x="5148" y="7086"/>
                    <a:pt x="5148" y="7164"/>
                  </a:cubicBezTo>
                  <a:lnTo>
                    <a:pt x="4989" y="8596"/>
                  </a:lnTo>
                  <a:cubicBezTo>
                    <a:pt x="4777" y="8543"/>
                    <a:pt x="4618" y="8490"/>
                    <a:pt x="4405" y="8437"/>
                  </a:cubicBezTo>
                  <a:lnTo>
                    <a:pt x="4724" y="7535"/>
                  </a:lnTo>
                  <a:cubicBezTo>
                    <a:pt x="4724" y="7482"/>
                    <a:pt x="4724" y="7376"/>
                    <a:pt x="4618" y="7376"/>
                  </a:cubicBezTo>
                  <a:cubicBezTo>
                    <a:pt x="4603" y="7362"/>
                    <a:pt x="4585" y="7355"/>
                    <a:pt x="4567" y="7355"/>
                  </a:cubicBezTo>
                  <a:cubicBezTo>
                    <a:pt x="4515" y="7355"/>
                    <a:pt x="4458" y="7404"/>
                    <a:pt x="4458" y="7482"/>
                  </a:cubicBezTo>
                  <a:lnTo>
                    <a:pt x="4140" y="8331"/>
                  </a:lnTo>
                  <a:cubicBezTo>
                    <a:pt x="3981" y="8278"/>
                    <a:pt x="3822" y="8225"/>
                    <a:pt x="3715" y="8119"/>
                  </a:cubicBezTo>
                  <a:lnTo>
                    <a:pt x="4246" y="7057"/>
                  </a:lnTo>
                  <a:cubicBezTo>
                    <a:pt x="4246" y="7004"/>
                    <a:pt x="4246" y="6898"/>
                    <a:pt x="4140" y="6898"/>
                  </a:cubicBezTo>
                  <a:cubicBezTo>
                    <a:pt x="4124" y="6883"/>
                    <a:pt x="4104" y="6876"/>
                    <a:pt x="4084" y="6876"/>
                  </a:cubicBezTo>
                  <a:cubicBezTo>
                    <a:pt x="4034" y="6876"/>
                    <a:pt x="3981" y="6914"/>
                    <a:pt x="3981" y="6951"/>
                  </a:cubicBezTo>
                  <a:lnTo>
                    <a:pt x="3503" y="7960"/>
                  </a:lnTo>
                  <a:cubicBezTo>
                    <a:pt x="3450" y="7906"/>
                    <a:pt x="3397" y="7906"/>
                    <a:pt x="3344" y="7853"/>
                  </a:cubicBezTo>
                  <a:lnTo>
                    <a:pt x="4193" y="5996"/>
                  </a:lnTo>
                  <a:cubicBezTo>
                    <a:pt x="4671" y="6049"/>
                    <a:pt x="5148" y="6049"/>
                    <a:pt x="5626" y="6049"/>
                  </a:cubicBezTo>
                  <a:cubicBezTo>
                    <a:pt x="6103" y="6049"/>
                    <a:pt x="6634" y="6049"/>
                    <a:pt x="7112" y="5996"/>
                  </a:cubicBezTo>
                  <a:close/>
                  <a:moveTo>
                    <a:pt x="4299" y="8915"/>
                  </a:moveTo>
                  <a:cubicBezTo>
                    <a:pt x="4671" y="9021"/>
                    <a:pt x="5095" y="9074"/>
                    <a:pt x="5573" y="9074"/>
                  </a:cubicBezTo>
                  <a:lnTo>
                    <a:pt x="5626" y="9074"/>
                  </a:lnTo>
                  <a:cubicBezTo>
                    <a:pt x="6103" y="9074"/>
                    <a:pt x="6528" y="9021"/>
                    <a:pt x="6899" y="8968"/>
                  </a:cubicBezTo>
                  <a:lnTo>
                    <a:pt x="6899" y="11621"/>
                  </a:lnTo>
                  <a:cubicBezTo>
                    <a:pt x="6899" y="12682"/>
                    <a:pt x="7058" y="13797"/>
                    <a:pt x="7430" y="14858"/>
                  </a:cubicBezTo>
                  <a:cubicBezTo>
                    <a:pt x="7483" y="15017"/>
                    <a:pt x="7483" y="15123"/>
                    <a:pt x="7483" y="15282"/>
                  </a:cubicBezTo>
                  <a:cubicBezTo>
                    <a:pt x="7483" y="16131"/>
                    <a:pt x="6634" y="16768"/>
                    <a:pt x="5573" y="16768"/>
                  </a:cubicBezTo>
                  <a:cubicBezTo>
                    <a:pt x="4564" y="16768"/>
                    <a:pt x="3715" y="16131"/>
                    <a:pt x="3715" y="15282"/>
                  </a:cubicBezTo>
                  <a:cubicBezTo>
                    <a:pt x="3715" y="15123"/>
                    <a:pt x="3715" y="15017"/>
                    <a:pt x="3769" y="14858"/>
                  </a:cubicBezTo>
                  <a:cubicBezTo>
                    <a:pt x="4140" y="13797"/>
                    <a:pt x="4299" y="12682"/>
                    <a:pt x="4299" y="11621"/>
                  </a:cubicBezTo>
                  <a:lnTo>
                    <a:pt x="4299" y="8915"/>
                  </a:lnTo>
                  <a:close/>
                  <a:moveTo>
                    <a:pt x="5626" y="0"/>
                  </a:moveTo>
                  <a:cubicBezTo>
                    <a:pt x="4140" y="0"/>
                    <a:pt x="2707" y="478"/>
                    <a:pt x="1646" y="1274"/>
                  </a:cubicBezTo>
                  <a:cubicBezTo>
                    <a:pt x="585" y="2123"/>
                    <a:pt x="1" y="3237"/>
                    <a:pt x="1" y="4457"/>
                  </a:cubicBezTo>
                  <a:cubicBezTo>
                    <a:pt x="1" y="4670"/>
                    <a:pt x="54" y="4935"/>
                    <a:pt x="107" y="5200"/>
                  </a:cubicBezTo>
                  <a:cubicBezTo>
                    <a:pt x="107" y="5253"/>
                    <a:pt x="160" y="5306"/>
                    <a:pt x="213" y="5359"/>
                  </a:cubicBezTo>
                  <a:cubicBezTo>
                    <a:pt x="1274" y="5678"/>
                    <a:pt x="2495" y="5890"/>
                    <a:pt x="3715" y="5996"/>
                  </a:cubicBezTo>
                  <a:lnTo>
                    <a:pt x="2919" y="7853"/>
                  </a:lnTo>
                  <a:cubicBezTo>
                    <a:pt x="2866" y="7960"/>
                    <a:pt x="2919" y="8013"/>
                    <a:pt x="2973" y="8119"/>
                  </a:cubicBezTo>
                  <a:cubicBezTo>
                    <a:pt x="2973" y="8119"/>
                    <a:pt x="3291" y="8437"/>
                    <a:pt x="3875" y="8702"/>
                  </a:cubicBezTo>
                  <a:lnTo>
                    <a:pt x="3875" y="11621"/>
                  </a:lnTo>
                  <a:cubicBezTo>
                    <a:pt x="3875" y="12629"/>
                    <a:pt x="3715" y="13637"/>
                    <a:pt x="3344" y="14699"/>
                  </a:cubicBezTo>
                  <a:cubicBezTo>
                    <a:pt x="3291" y="14911"/>
                    <a:pt x="3291" y="15070"/>
                    <a:pt x="3291" y="15229"/>
                  </a:cubicBezTo>
                  <a:cubicBezTo>
                    <a:pt x="3291" y="16344"/>
                    <a:pt x="4299" y="17193"/>
                    <a:pt x="5626" y="17193"/>
                  </a:cubicBezTo>
                  <a:cubicBezTo>
                    <a:pt x="6899" y="17193"/>
                    <a:pt x="7908" y="16344"/>
                    <a:pt x="7908" y="15229"/>
                  </a:cubicBezTo>
                  <a:cubicBezTo>
                    <a:pt x="7908" y="15070"/>
                    <a:pt x="7908" y="14911"/>
                    <a:pt x="7854" y="14699"/>
                  </a:cubicBezTo>
                  <a:cubicBezTo>
                    <a:pt x="7483" y="13637"/>
                    <a:pt x="7324" y="12629"/>
                    <a:pt x="7324" y="11621"/>
                  </a:cubicBezTo>
                  <a:lnTo>
                    <a:pt x="7324" y="8809"/>
                  </a:lnTo>
                  <a:cubicBezTo>
                    <a:pt x="7961" y="8543"/>
                    <a:pt x="8332" y="8278"/>
                    <a:pt x="8332" y="8278"/>
                  </a:cubicBezTo>
                  <a:cubicBezTo>
                    <a:pt x="8438" y="8225"/>
                    <a:pt x="8438" y="8119"/>
                    <a:pt x="8385" y="8013"/>
                  </a:cubicBezTo>
                  <a:lnTo>
                    <a:pt x="7589" y="5996"/>
                  </a:lnTo>
                  <a:cubicBezTo>
                    <a:pt x="8810" y="5890"/>
                    <a:pt x="9924" y="5678"/>
                    <a:pt x="10985" y="5359"/>
                  </a:cubicBezTo>
                  <a:cubicBezTo>
                    <a:pt x="11038" y="5359"/>
                    <a:pt x="11091" y="5253"/>
                    <a:pt x="11144" y="5200"/>
                  </a:cubicBezTo>
                  <a:cubicBezTo>
                    <a:pt x="11197" y="4935"/>
                    <a:pt x="11197" y="4670"/>
                    <a:pt x="11197" y="4457"/>
                  </a:cubicBezTo>
                  <a:cubicBezTo>
                    <a:pt x="11197" y="3237"/>
                    <a:pt x="10614" y="2123"/>
                    <a:pt x="9552" y="1274"/>
                  </a:cubicBezTo>
                  <a:cubicBezTo>
                    <a:pt x="8491" y="478"/>
                    <a:pt x="7112" y="0"/>
                    <a:pt x="5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1" name="Google Shape;2701;p67"/>
            <p:cNvSpPr/>
            <p:nvPr/>
          </p:nvSpPr>
          <p:spPr>
            <a:xfrm>
              <a:off x="6635360" y="14108723"/>
              <a:ext cx="68175" cy="71642"/>
            </a:xfrm>
            <a:custGeom>
              <a:avLst/>
              <a:gdLst/>
              <a:ahLst/>
              <a:cxnLst/>
              <a:rect l="l" t="t" r="r" b="b"/>
              <a:pathLst>
                <a:path w="1062" h="1116" extrusionOk="0">
                  <a:moveTo>
                    <a:pt x="531" y="319"/>
                  </a:moveTo>
                  <a:cubicBezTo>
                    <a:pt x="637" y="319"/>
                    <a:pt x="743" y="425"/>
                    <a:pt x="743" y="531"/>
                  </a:cubicBezTo>
                  <a:cubicBezTo>
                    <a:pt x="743" y="691"/>
                    <a:pt x="637" y="797"/>
                    <a:pt x="531" y="797"/>
                  </a:cubicBezTo>
                  <a:cubicBezTo>
                    <a:pt x="372" y="797"/>
                    <a:pt x="266" y="691"/>
                    <a:pt x="266" y="531"/>
                  </a:cubicBezTo>
                  <a:cubicBezTo>
                    <a:pt x="266" y="425"/>
                    <a:pt x="372" y="319"/>
                    <a:pt x="531" y="319"/>
                  </a:cubicBezTo>
                  <a:close/>
                  <a:moveTo>
                    <a:pt x="531" y="1"/>
                  </a:moveTo>
                  <a:cubicBezTo>
                    <a:pt x="213" y="1"/>
                    <a:pt x="1" y="266"/>
                    <a:pt x="1" y="531"/>
                  </a:cubicBezTo>
                  <a:cubicBezTo>
                    <a:pt x="1" y="850"/>
                    <a:pt x="213" y="1115"/>
                    <a:pt x="531" y="1115"/>
                  </a:cubicBezTo>
                  <a:cubicBezTo>
                    <a:pt x="796" y="1115"/>
                    <a:pt x="1062" y="850"/>
                    <a:pt x="1062" y="531"/>
                  </a:cubicBezTo>
                  <a:cubicBezTo>
                    <a:pt x="1062" y="266"/>
                    <a:pt x="79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2" name="Google Shape;2702;p67"/>
            <p:cNvSpPr/>
            <p:nvPr/>
          </p:nvSpPr>
          <p:spPr>
            <a:xfrm>
              <a:off x="6424159" y="14132604"/>
              <a:ext cx="61370" cy="68175"/>
            </a:xfrm>
            <a:custGeom>
              <a:avLst/>
              <a:gdLst/>
              <a:ahLst/>
              <a:cxnLst/>
              <a:rect l="l" t="t" r="r" b="b"/>
              <a:pathLst>
                <a:path w="956" h="1062" extrusionOk="0">
                  <a:moveTo>
                    <a:pt x="531" y="265"/>
                  </a:moveTo>
                  <a:cubicBezTo>
                    <a:pt x="584" y="265"/>
                    <a:pt x="584" y="319"/>
                    <a:pt x="637" y="319"/>
                  </a:cubicBezTo>
                  <a:cubicBezTo>
                    <a:pt x="690" y="372"/>
                    <a:pt x="690" y="478"/>
                    <a:pt x="637" y="531"/>
                  </a:cubicBezTo>
                  <a:cubicBezTo>
                    <a:pt x="637" y="690"/>
                    <a:pt x="531" y="743"/>
                    <a:pt x="425" y="743"/>
                  </a:cubicBezTo>
                  <a:cubicBezTo>
                    <a:pt x="372" y="743"/>
                    <a:pt x="372" y="690"/>
                    <a:pt x="319" y="637"/>
                  </a:cubicBezTo>
                  <a:cubicBezTo>
                    <a:pt x="319" y="637"/>
                    <a:pt x="319" y="531"/>
                    <a:pt x="319" y="478"/>
                  </a:cubicBezTo>
                  <a:cubicBezTo>
                    <a:pt x="319" y="372"/>
                    <a:pt x="425" y="265"/>
                    <a:pt x="531" y="265"/>
                  </a:cubicBezTo>
                  <a:close/>
                  <a:moveTo>
                    <a:pt x="531" y="0"/>
                  </a:moveTo>
                  <a:cubicBezTo>
                    <a:pt x="266" y="0"/>
                    <a:pt x="54" y="159"/>
                    <a:pt x="1" y="425"/>
                  </a:cubicBezTo>
                  <a:cubicBezTo>
                    <a:pt x="1" y="584"/>
                    <a:pt x="1" y="690"/>
                    <a:pt x="107" y="796"/>
                  </a:cubicBezTo>
                  <a:cubicBezTo>
                    <a:pt x="160" y="955"/>
                    <a:pt x="266" y="1008"/>
                    <a:pt x="372" y="1061"/>
                  </a:cubicBezTo>
                  <a:lnTo>
                    <a:pt x="478" y="1061"/>
                  </a:lnTo>
                  <a:cubicBezTo>
                    <a:pt x="690" y="1061"/>
                    <a:pt x="903" y="849"/>
                    <a:pt x="956" y="584"/>
                  </a:cubicBezTo>
                  <a:cubicBezTo>
                    <a:pt x="956" y="425"/>
                    <a:pt x="956" y="319"/>
                    <a:pt x="903" y="212"/>
                  </a:cubicBezTo>
                  <a:cubicBezTo>
                    <a:pt x="797" y="53"/>
                    <a:pt x="690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3" name="Google Shape;2703;p67"/>
            <p:cNvSpPr/>
            <p:nvPr/>
          </p:nvSpPr>
          <p:spPr>
            <a:xfrm>
              <a:off x="6788658" y="14173432"/>
              <a:ext cx="68175" cy="71642"/>
            </a:xfrm>
            <a:custGeom>
              <a:avLst/>
              <a:gdLst/>
              <a:ahLst/>
              <a:cxnLst/>
              <a:rect l="l" t="t" r="r" b="b"/>
              <a:pathLst>
                <a:path w="1062" h="1116" extrusionOk="0">
                  <a:moveTo>
                    <a:pt x="531" y="319"/>
                  </a:moveTo>
                  <a:cubicBezTo>
                    <a:pt x="690" y="319"/>
                    <a:pt x="796" y="425"/>
                    <a:pt x="796" y="585"/>
                  </a:cubicBezTo>
                  <a:cubicBezTo>
                    <a:pt x="796" y="691"/>
                    <a:pt x="690" y="797"/>
                    <a:pt x="531" y="797"/>
                  </a:cubicBezTo>
                  <a:cubicBezTo>
                    <a:pt x="425" y="797"/>
                    <a:pt x="266" y="691"/>
                    <a:pt x="266" y="585"/>
                  </a:cubicBezTo>
                  <a:cubicBezTo>
                    <a:pt x="266" y="425"/>
                    <a:pt x="425" y="319"/>
                    <a:pt x="531" y="319"/>
                  </a:cubicBezTo>
                  <a:close/>
                  <a:moveTo>
                    <a:pt x="531" y="1"/>
                  </a:moveTo>
                  <a:cubicBezTo>
                    <a:pt x="213" y="1"/>
                    <a:pt x="0" y="266"/>
                    <a:pt x="0" y="585"/>
                  </a:cubicBezTo>
                  <a:cubicBezTo>
                    <a:pt x="0" y="850"/>
                    <a:pt x="213" y="1115"/>
                    <a:pt x="531" y="1115"/>
                  </a:cubicBezTo>
                  <a:cubicBezTo>
                    <a:pt x="849" y="1115"/>
                    <a:pt x="1062" y="850"/>
                    <a:pt x="1062" y="585"/>
                  </a:cubicBezTo>
                  <a:cubicBezTo>
                    <a:pt x="1062" y="266"/>
                    <a:pt x="849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4" name="Google Shape;2704;p67"/>
            <p:cNvSpPr/>
            <p:nvPr/>
          </p:nvSpPr>
          <p:spPr>
            <a:xfrm>
              <a:off x="6771646" y="14044015"/>
              <a:ext cx="71577" cy="54566"/>
            </a:xfrm>
            <a:custGeom>
              <a:avLst/>
              <a:gdLst/>
              <a:ahLst/>
              <a:cxnLst/>
              <a:rect l="l" t="t" r="r" b="b"/>
              <a:pathLst>
                <a:path w="1115" h="850" extrusionOk="0">
                  <a:moveTo>
                    <a:pt x="531" y="266"/>
                  </a:moveTo>
                  <a:cubicBezTo>
                    <a:pt x="690" y="266"/>
                    <a:pt x="796" y="372"/>
                    <a:pt x="796" y="425"/>
                  </a:cubicBezTo>
                  <a:cubicBezTo>
                    <a:pt x="796" y="478"/>
                    <a:pt x="690" y="584"/>
                    <a:pt x="531" y="584"/>
                  </a:cubicBezTo>
                  <a:cubicBezTo>
                    <a:pt x="425" y="584"/>
                    <a:pt x="318" y="478"/>
                    <a:pt x="318" y="425"/>
                  </a:cubicBezTo>
                  <a:cubicBezTo>
                    <a:pt x="318" y="372"/>
                    <a:pt x="425" y="266"/>
                    <a:pt x="531" y="266"/>
                  </a:cubicBezTo>
                  <a:close/>
                  <a:moveTo>
                    <a:pt x="531" y="0"/>
                  </a:moveTo>
                  <a:cubicBezTo>
                    <a:pt x="265" y="0"/>
                    <a:pt x="0" y="160"/>
                    <a:pt x="0" y="425"/>
                  </a:cubicBezTo>
                  <a:cubicBezTo>
                    <a:pt x="0" y="690"/>
                    <a:pt x="265" y="849"/>
                    <a:pt x="531" y="849"/>
                  </a:cubicBezTo>
                  <a:cubicBezTo>
                    <a:pt x="849" y="849"/>
                    <a:pt x="1114" y="690"/>
                    <a:pt x="1114" y="425"/>
                  </a:cubicBezTo>
                  <a:cubicBezTo>
                    <a:pt x="1114" y="160"/>
                    <a:pt x="849" y="0"/>
                    <a:pt x="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5" name="Google Shape;2705;p67"/>
            <p:cNvSpPr/>
            <p:nvPr/>
          </p:nvSpPr>
          <p:spPr>
            <a:xfrm>
              <a:off x="6618348" y="14023601"/>
              <a:ext cx="68175" cy="54566"/>
            </a:xfrm>
            <a:custGeom>
              <a:avLst/>
              <a:gdLst/>
              <a:ahLst/>
              <a:cxnLst/>
              <a:rect l="l" t="t" r="r" b="b"/>
              <a:pathLst>
                <a:path w="1062" h="850" extrusionOk="0">
                  <a:moveTo>
                    <a:pt x="531" y="265"/>
                  </a:moveTo>
                  <a:cubicBezTo>
                    <a:pt x="637" y="265"/>
                    <a:pt x="743" y="372"/>
                    <a:pt x="743" y="425"/>
                  </a:cubicBezTo>
                  <a:cubicBezTo>
                    <a:pt x="743" y="478"/>
                    <a:pt x="637" y="584"/>
                    <a:pt x="531" y="584"/>
                  </a:cubicBezTo>
                  <a:cubicBezTo>
                    <a:pt x="372" y="584"/>
                    <a:pt x="266" y="478"/>
                    <a:pt x="266" y="425"/>
                  </a:cubicBezTo>
                  <a:cubicBezTo>
                    <a:pt x="266" y="372"/>
                    <a:pt x="372" y="265"/>
                    <a:pt x="531" y="265"/>
                  </a:cubicBezTo>
                  <a:close/>
                  <a:moveTo>
                    <a:pt x="531" y="0"/>
                  </a:moveTo>
                  <a:cubicBezTo>
                    <a:pt x="212" y="0"/>
                    <a:pt x="0" y="159"/>
                    <a:pt x="0" y="425"/>
                  </a:cubicBezTo>
                  <a:cubicBezTo>
                    <a:pt x="0" y="690"/>
                    <a:pt x="212" y="849"/>
                    <a:pt x="531" y="849"/>
                  </a:cubicBezTo>
                  <a:cubicBezTo>
                    <a:pt x="796" y="849"/>
                    <a:pt x="1061" y="690"/>
                    <a:pt x="1061" y="425"/>
                  </a:cubicBezTo>
                  <a:cubicBezTo>
                    <a:pt x="1061" y="159"/>
                    <a:pt x="796" y="0"/>
                    <a:pt x="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6" name="Google Shape;2706;p67"/>
            <p:cNvSpPr/>
            <p:nvPr/>
          </p:nvSpPr>
          <p:spPr>
            <a:xfrm>
              <a:off x="6604675" y="14217727"/>
              <a:ext cx="64837" cy="64773"/>
            </a:xfrm>
            <a:custGeom>
              <a:avLst/>
              <a:gdLst/>
              <a:ahLst/>
              <a:cxnLst/>
              <a:rect l="l" t="t" r="r" b="b"/>
              <a:pathLst>
                <a:path w="1010" h="1009" extrusionOk="0">
                  <a:moveTo>
                    <a:pt x="532" y="319"/>
                  </a:moveTo>
                  <a:cubicBezTo>
                    <a:pt x="638" y="319"/>
                    <a:pt x="744" y="425"/>
                    <a:pt x="744" y="531"/>
                  </a:cubicBezTo>
                  <a:cubicBezTo>
                    <a:pt x="744" y="637"/>
                    <a:pt x="638" y="744"/>
                    <a:pt x="532" y="744"/>
                  </a:cubicBezTo>
                  <a:cubicBezTo>
                    <a:pt x="425" y="744"/>
                    <a:pt x="319" y="637"/>
                    <a:pt x="319" y="531"/>
                  </a:cubicBezTo>
                  <a:cubicBezTo>
                    <a:pt x="319" y="425"/>
                    <a:pt x="425" y="319"/>
                    <a:pt x="532" y="319"/>
                  </a:cubicBezTo>
                  <a:close/>
                  <a:moveTo>
                    <a:pt x="532" y="1"/>
                  </a:moveTo>
                  <a:cubicBezTo>
                    <a:pt x="266" y="1"/>
                    <a:pt x="1" y="213"/>
                    <a:pt x="1" y="531"/>
                  </a:cubicBezTo>
                  <a:cubicBezTo>
                    <a:pt x="1" y="797"/>
                    <a:pt x="266" y="1009"/>
                    <a:pt x="532" y="1009"/>
                  </a:cubicBezTo>
                  <a:cubicBezTo>
                    <a:pt x="797" y="1009"/>
                    <a:pt x="1009" y="797"/>
                    <a:pt x="1009" y="531"/>
                  </a:cubicBezTo>
                  <a:cubicBezTo>
                    <a:pt x="1009" y="213"/>
                    <a:pt x="797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7" name="Google Shape;2707;p67"/>
            <p:cNvSpPr/>
            <p:nvPr/>
          </p:nvSpPr>
          <p:spPr>
            <a:xfrm>
              <a:off x="6536564" y="14107375"/>
              <a:ext cx="37554" cy="42305"/>
            </a:xfrm>
            <a:custGeom>
              <a:avLst/>
              <a:gdLst/>
              <a:ahLst/>
              <a:cxnLst/>
              <a:rect l="l" t="t" r="r" b="b"/>
              <a:pathLst>
                <a:path w="585" h="659" extrusionOk="0">
                  <a:moveTo>
                    <a:pt x="341" y="1"/>
                  </a:moveTo>
                  <a:cubicBezTo>
                    <a:pt x="266" y="1"/>
                    <a:pt x="199" y="50"/>
                    <a:pt x="160" y="128"/>
                  </a:cubicBezTo>
                  <a:lnTo>
                    <a:pt x="54" y="340"/>
                  </a:lnTo>
                  <a:cubicBezTo>
                    <a:pt x="1" y="446"/>
                    <a:pt x="1" y="605"/>
                    <a:pt x="107" y="658"/>
                  </a:cubicBezTo>
                  <a:lnTo>
                    <a:pt x="213" y="658"/>
                  </a:lnTo>
                  <a:cubicBezTo>
                    <a:pt x="319" y="658"/>
                    <a:pt x="372" y="605"/>
                    <a:pt x="425" y="552"/>
                  </a:cubicBezTo>
                  <a:lnTo>
                    <a:pt x="531" y="287"/>
                  </a:lnTo>
                  <a:cubicBezTo>
                    <a:pt x="584" y="181"/>
                    <a:pt x="531" y="75"/>
                    <a:pt x="425" y="22"/>
                  </a:cubicBezTo>
                  <a:cubicBezTo>
                    <a:pt x="397" y="7"/>
                    <a:pt x="368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8" name="Google Shape;2708;p67"/>
            <p:cNvSpPr/>
            <p:nvPr/>
          </p:nvSpPr>
          <p:spPr>
            <a:xfrm>
              <a:off x="6924880" y="14236857"/>
              <a:ext cx="37554" cy="42240"/>
            </a:xfrm>
            <a:custGeom>
              <a:avLst/>
              <a:gdLst/>
              <a:ahLst/>
              <a:cxnLst/>
              <a:rect l="l" t="t" r="r" b="b"/>
              <a:pathLst>
                <a:path w="585" h="658" extrusionOk="0">
                  <a:moveTo>
                    <a:pt x="341" y="0"/>
                  </a:moveTo>
                  <a:cubicBezTo>
                    <a:pt x="266" y="0"/>
                    <a:pt x="199" y="50"/>
                    <a:pt x="160" y="127"/>
                  </a:cubicBezTo>
                  <a:lnTo>
                    <a:pt x="54" y="339"/>
                  </a:lnTo>
                  <a:cubicBezTo>
                    <a:pt x="1" y="446"/>
                    <a:pt x="1" y="605"/>
                    <a:pt x="107" y="658"/>
                  </a:cubicBezTo>
                  <a:lnTo>
                    <a:pt x="213" y="658"/>
                  </a:lnTo>
                  <a:cubicBezTo>
                    <a:pt x="319" y="658"/>
                    <a:pt x="372" y="605"/>
                    <a:pt x="425" y="552"/>
                  </a:cubicBezTo>
                  <a:lnTo>
                    <a:pt x="532" y="286"/>
                  </a:lnTo>
                  <a:cubicBezTo>
                    <a:pt x="585" y="180"/>
                    <a:pt x="532" y="74"/>
                    <a:pt x="425" y="21"/>
                  </a:cubicBezTo>
                  <a:cubicBezTo>
                    <a:pt x="397" y="7"/>
                    <a:pt x="369" y="0"/>
                    <a:pt x="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09" name="Google Shape;2709;p67"/>
            <p:cNvSpPr/>
            <p:nvPr/>
          </p:nvSpPr>
          <p:spPr>
            <a:xfrm>
              <a:off x="6720547" y="14005177"/>
              <a:ext cx="40892" cy="42305"/>
            </a:xfrm>
            <a:custGeom>
              <a:avLst/>
              <a:gdLst/>
              <a:ahLst/>
              <a:cxnLst/>
              <a:rect l="l" t="t" r="r" b="b"/>
              <a:pathLst>
                <a:path w="637" h="659" extrusionOk="0">
                  <a:moveTo>
                    <a:pt x="384" y="1"/>
                  </a:moveTo>
                  <a:cubicBezTo>
                    <a:pt x="294" y="1"/>
                    <a:pt x="198" y="50"/>
                    <a:pt x="159" y="128"/>
                  </a:cubicBezTo>
                  <a:lnTo>
                    <a:pt x="53" y="340"/>
                  </a:lnTo>
                  <a:cubicBezTo>
                    <a:pt x="0" y="446"/>
                    <a:pt x="53" y="605"/>
                    <a:pt x="159" y="659"/>
                  </a:cubicBezTo>
                  <a:lnTo>
                    <a:pt x="265" y="659"/>
                  </a:lnTo>
                  <a:cubicBezTo>
                    <a:pt x="319" y="659"/>
                    <a:pt x="425" y="605"/>
                    <a:pt x="425" y="552"/>
                  </a:cubicBezTo>
                  <a:lnTo>
                    <a:pt x="584" y="287"/>
                  </a:lnTo>
                  <a:cubicBezTo>
                    <a:pt x="637" y="181"/>
                    <a:pt x="584" y="75"/>
                    <a:pt x="478" y="22"/>
                  </a:cubicBezTo>
                  <a:cubicBezTo>
                    <a:pt x="449" y="8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10" name="Google Shape;2710;p67"/>
            <p:cNvSpPr/>
            <p:nvPr/>
          </p:nvSpPr>
          <p:spPr>
            <a:xfrm>
              <a:off x="6706873" y="14184859"/>
              <a:ext cx="40956" cy="32932"/>
            </a:xfrm>
            <a:custGeom>
              <a:avLst/>
              <a:gdLst/>
              <a:ahLst/>
              <a:cxnLst/>
              <a:rect l="l" t="t" r="r" b="b"/>
              <a:pathLst>
                <a:path w="638" h="513" extrusionOk="0">
                  <a:moveTo>
                    <a:pt x="191" y="0"/>
                  </a:moveTo>
                  <a:cubicBezTo>
                    <a:pt x="134" y="0"/>
                    <a:pt x="85" y="26"/>
                    <a:pt x="54" y="88"/>
                  </a:cubicBezTo>
                  <a:cubicBezTo>
                    <a:pt x="1" y="194"/>
                    <a:pt x="1" y="354"/>
                    <a:pt x="107" y="407"/>
                  </a:cubicBezTo>
                  <a:lnTo>
                    <a:pt x="319" y="513"/>
                  </a:lnTo>
                  <a:lnTo>
                    <a:pt x="425" y="513"/>
                  </a:lnTo>
                  <a:cubicBezTo>
                    <a:pt x="478" y="513"/>
                    <a:pt x="585" y="460"/>
                    <a:pt x="585" y="407"/>
                  </a:cubicBezTo>
                  <a:cubicBezTo>
                    <a:pt x="638" y="300"/>
                    <a:pt x="638" y="141"/>
                    <a:pt x="478" y="88"/>
                  </a:cubicBezTo>
                  <a:lnTo>
                    <a:pt x="319" y="35"/>
                  </a:lnTo>
                  <a:cubicBezTo>
                    <a:pt x="275" y="13"/>
                    <a:pt x="231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11" name="Google Shape;2711;p67"/>
            <p:cNvSpPr/>
            <p:nvPr/>
          </p:nvSpPr>
          <p:spPr>
            <a:xfrm>
              <a:off x="6495672" y="14230052"/>
              <a:ext cx="44359" cy="35436"/>
            </a:xfrm>
            <a:custGeom>
              <a:avLst/>
              <a:gdLst/>
              <a:ahLst/>
              <a:cxnLst/>
              <a:rect l="l" t="t" r="r" b="b"/>
              <a:pathLst>
                <a:path w="691" h="552" extrusionOk="0">
                  <a:moveTo>
                    <a:pt x="279" y="0"/>
                  </a:moveTo>
                  <a:cubicBezTo>
                    <a:pt x="189" y="0"/>
                    <a:pt x="93" y="49"/>
                    <a:pt x="54" y="127"/>
                  </a:cubicBezTo>
                  <a:cubicBezTo>
                    <a:pt x="1" y="233"/>
                    <a:pt x="54" y="392"/>
                    <a:pt x="160" y="445"/>
                  </a:cubicBezTo>
                  <a:lnTo>
                    <a:pt x="372" y="499"/>
                  </a:lnTo>
                  <a:cubicBezTo>
                    <a:pt x="372" y="499"/>
                    <a:pt x="425" y="552"/>
                    <a:pt x="425" y="552"/>
                  </a:cubicBezTo>
                  <a:cubicBezTo>
                    <a:pt x="532" y="552"/>
                    <a:pt x="585" y="499"/>
                    <a:pt x="638" y="392"/>
                  </a:cubicBezTo>
                  <a:cubicBezTo>
                    <a:pt x="691" y="286"/>
                    <a:pt x="638" y="180"/>
                    <a:pt x="532" y="127"/>
                  </a:cubicBezTo>
                  <a:lnTo>
                    <a:pt x="372" y="21"/>
                  </a:lnTo>
                  <a:cubicBezTo>
                    <a:pt x="344" y="7"/>
                    <a:pt x="312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12" name="Google Shape;2712;p67"/>
            <p:cNvSpPr/>
            <p:nvPr/>
          </p:nvSpPr>
          <p:spPr>
            <a:xfrm>
              <a:off x="6887454" y="14125735"/>
              <a:ext cx="37490" cy="44359"/>
            </a:xfrm>
            <a:custGeom>
              <a:avLst/>
              <a:gdLst/>
              <a:ahLst/>
              <a:cxnLst/>
              <a:rect l="l" t="t" r="r" b="b"/>
              <a:pathLst>
                <a:path w="584" h="691" extrusionOk="0">
                  <a:moveTo>
                    <a:pt x="159" y="1"/>
                  </a:moveTo>
                  <a:cubicBezTo>
                    <a:pt x="53" y="54"/>
                    <a:pt x="0" y="213"/>
                    <a:pt x="53" y="319"/>
                  </a:cubicBezTo>
                  <a:lnTo>
                    <a:pt x="159" y="585"/>
                  </a:lnTo>
                  <a:cubicBezTo>
                    <a:pt x="213" y="638"/>
                    <a:pt x="266" y="691"/>
                    <a:pt x="372" y="691"/>
                  </a:cubicBezTo>
                  <a:lnTo>
                    <a:pt x="425" y="691"/>
                  </a:lnTo>
                  <a:cubicBezTo>
                    <a:pt x="531" y="638"/>
                    <a:pt x="584" y="532"/>
                    <a:pt x="531" y="426"/>
                  </a:cubicBezTo>
                  <a:lnTo>
                    <a:pt x="425" y="160"/>
                  </a:lnTo>
                  <a:cubicBezTo>
                    <a:pt x="372" y="1"/>
                    <a:pt x="266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13" name="Google Shape;2713;p67"/>
          <p:cNvSpPr/>
          <p:nvPr/>
        </p:nvSpPr>
        <p:spPr>
          <a:xfrm>
            <a:off x="6888649" y="3444515"/>
            <a:ext cx="260570" cy="446274"/>
          </a:xfrm>
          <a:custGeom>
            <a:avLst/>
            <a:gdLst/>
            <a:ahLst/>
            <a:cxnLst/>
            <a:rect l="l" t="t" r="r" b="b"/>
            <a:pathLst>
              <a:path w="10083" h="17269" extrusionOk="0">
                <a:moveTo>
                  <a:pt x="5042" y="434"/>
                </a:moveTo>
                <a:cubicBezTo>
                  <a:pt x="5095" y="434"/>
                  <a:pt x="5148" y="434"/>
                  <a:pt x="5201" y="540"/>
                </a:cubicBezTo>
                <a:lnTo>
                  <a:pt x="5307" y="1124"/>
                </a:lnTo>
                <a:cubicBezTo>
                  <a:pt x="5360" y="1389"/>
                  <a:pt x="5572" y="1601"/>
                  <a:pt x="5891" y="1601"/>
                </a:cubicBezTo>
                <a:cubicBezTo>
                  <a:pt x="6050" y="1601"/>
                  <a:pt x="6209" y="1548"/>
                  <a:pt x="6315" y="1442"/>
                </a:cubicBezTo>
                <a:cubicBezTo>
                  <a:pt x="6315" y="1389"/>
                  <a:pt x="6368" y="1389"/>
                  <a:pt x="6421" y="1389"/>
                </a:cubicBezTo>
                <a:cubicBezTo>
                  <a:pt x="6474" y="1389"/>
                  <a:pt x="6474" y="1389"/>
                  <a:pt x="6527" y="1442"/>
                </a:cubicBezTo>
                <a:cubicBezTo>
                  <a:pt x="6527" y="1495"/>
                  <a:pt x="6527" y="1495"/>
                  <a:pt x="6527" y="1548"/>
                </a:cubicBezTo>
                <a:lnTo>
                  <a:pt x="6315" y="2132"/>
                </a:lnTo>
                <a:cubicBezTo>
                  <a:pt x="6262" y="2344"/>
                  <a:pt x="6262" y="2556"/>
                  <a:pt x="6421" y="2715"/>
                </a:cubicBezTo>
                <a:cubicBezTo>
                  <a:pt x="6527" y="2875"/>
                  <a:pt x="6740" y="2981"/>
                  <a:pt x="6899" y="2981"/>
                </a:cubicBezTo>
                <a:cubicBezTo>
                  <a:pt x="7058" y="2981"/>
                  <a:pt x="7164" y="2928"/>
                  <a:pt x="7270" y="2875"/>
                </a:cubicBezTo>
                <a:lnTo>
                  <a:pt x="7960" y="2397"/>
                </a:lnTo>
                <a:cubicBezTo>
                  <a:pt x="8013" y="2344"/>
                  <a:pt x="8119" y="2344"/>
                  <a:pt x="8225" y="2344"/>
                </a:cubicBezTo>
                <a:cubicBezTo>
                  <a:pt x="8278" y="2344"/>
                  <a:pt x="8331" y="2344"/>
                  <a:pt x="8385" y="2397"/>
                </a:cubicBezTo>
                <a:cubicBezTo>
                  <a:pt x="7005" y="3777"/>
                  <a:pt x="5201" y="5103"/>
                  <a:pt x="5201" y="5103"/>
                </a:cubicBezTo>
                <a:lnTo>
                  <a:pt x="5201" y="3034"/>
                </a:lnTo>
                <a:cubicBezTo>
                  <a:pt x="5201" y="3034"/>
                  <a:pt x="5731" y="2556"/>
                  <a:pt x="6103" y="2026"/>
                </a:cubicBezTo>
                <a:cubicBezTo>
                  <a:pt x="6156" y="1973"/>
                  <a:pt x="6156" y="1866"/>
                  <a:pt x="6103" y="1813"/>
                </a:cubicBezTo>
                <a:cubicBezTo>
                  <a:pt x="5997" y="1813"/>
                  <a:pt x="5944" y="1813"/>
                  <a:pt x="5891" y="1866"/>
                </a:cubicBezTo>
                <a:cubicBezTo>
                  <a:pt x="5625" y="2238"/>
                  <a:pt x="5254" y="2662"/>
                  <a:pt x="5254" y="2662"/>
                </a:cubicBezTo>
                <a:lnTo>
                  <a:pt x="5254" y="1495"/>
                </a:lnTo>
                <a:cubicBezTo>
                  <a:pt x="5254" y="1442"/>
                  <a:pt x="5201" y="1336"/>
                  <a:pt x="5095" y="1336"/>
                </a:cubicBezTo>
                <a:cubicBezTo>
                  <a:pt x="5042" y="1336"/>
                  <a:pt x="4935" y="1389"/>
                  <a:pt x="4935" y="1495"/>
                </a:cubicBezTo>
                <a:lnTo>
                  <a:pt x="4935" y="2928"/>
                </a:lnTo>
                <a:cubicBezTo>
                  <a:pt x="4935" y="2928"/>
                  <a:pt x="4352" y="2185"/>
                  <a:pt x="4192" y="1866"/>
                </a:cubicBezTo>
                <a:cubicBezTo>
                  <a:pt x="4155" y="1829"/>
                  <a:pt x="4117" y="1791"/>
                  <a:pt x="4061" y="1791"/>
                </a:cubicBezTo>
                <a:cubicBezTo>
                  <a:pt x="4038" y="1791"/>
                  <a:pt x="4011" y="1798"/>
                  <a:pt x="3980" y="1813"/>
                </a:cubicBezTo>
                <a:cubicBezTo>
                  <a:pt x="3927" y="1866"/>
                  <a:pt x="3927" y="1919"/>
                  <a:pt x="3927" y="2026"/>
                </a:cubicBezTo>
                <a:cubicBezTo>
                  <a:pt x="4139" y="2397"/>
                  <a:pt x="4458" y="2928"/>
                  <a:pt x="4935" y="3299"/>
                </a:cubicBezTo>
                <a:lnTo>
                  <a:pt x="4935" y="5581"/>
                </a:lnTo>
                <a:cubicBezTo>
                  <a:pt x="4246" y="5209"/>
                  <a:pt x="2813" y="3564"/>
                  <a:pt x="1858" y="2344"/>
                </a:cubicBezTo>
                <a:lnTo>
                  <a:pt x="1964" y="2344"/>
                </a:lnTo>
                <a:cubicBezTo>
                  <a:pt x="2017" y="2344"/>
                  <a:pt x="2123" y="2344"/>
                  <a:pt x="2229" y="2397"/>
                </a:cubicBezTo>
                <a:lnTo>
                  <a:pt x="2176" y="2397"/>
                </a:lnTo>
                <a:lnTo>
                  <a:pt x="2866" y="2875"/>
                </a:lnTo>
                <a:cubicBezTo>
                  <a:pt x="2972" y="2928"/>
                  <a:pt x="3078" y="2981"/>
                  <a:pt x="3184" y="2981"/>
                </a:cubicBezTo>
                <a:cubicBezTo>
                  <a:pt x="3397" y="2981"/>
                  <a:pt x="3609" y="2875"/>
                  <a:pt x="3715" y="2715"/>
                </a:cubicBezTo>
                <a:cubicBezTo>
                  <a:pt x="3821" y="2556"/>
                  <a:pt x="3874" y="2344"/>
                  <a:pt x="3821" y="2132"/>
                </a:cubicBezTo>
                <a:lnTo>
                  <a:pt x="3609" y="1548"/>
                </a:lnTo>
                <a:cubicBezTo>
                  <a:pt x="3556" y="1548"/>
                  <a:pt x="3556" y="1495"/>
                  <a:pt x="3609" y="1442"/>
                </a:cubicBezTo>
                <a:cubicBezTo>
                  <a:pt x="3609" y="1389"/>
                  <a:pt x="3662" y="1389"/>
                  <a:pt x="3715" y="1389"/>
                </a:cubicBezTo>
                <a:cubicBezTo>
                  <a:pt x="3768" y="1389"/>
                  <a:pt x="3768" y="1389"/>
                  <a:pt x="3821" y="1442"/>
                </a:cubicBezTo>
                <a:cubicBezTo>
                  <a:pt x="3927" y="1548"/>
                  <a:pt x="4086" y="1601"/>
                  <a:pt x="4246" y="1601"/>
                </a:cubicBezTo>
                <a:cubicBezTo>
                  <a:pt x="4511" y="1601"/>
                  <a:pt x="4776" y="1389"/>
                  <a:pt x="4829" y="1124"/>
                </a:cubicBezTo>
                <a:lnTo>
                  <a:pt x="4935" y="540"/>
                </a:lnTo>
                <a:cubicBezTo>
                  <a:pt x="4988" y="434"/>
                  <a:pt x="5042" y="434"/>
                  <a:pt x="5042" y="434"/>
                </a:cubicBezTo>
                <a:close/>
                <a:moveTo>
                  <a:pt x="8597" y="2556"/>
                </a:moveTo>
                <a:cubicBezTo>
                  <a:pt x="8597" y="2609"/>
                  <a:pt x="8597" y="2609"/>
                  <a:pt x="8650" y="2609"/>
                </a:cubicBezTo>
                <a:cubicBezTo>
                  <a:pt x="8650" y="2715"/>
                  <a:pt x="8703" y="2928"/>
                  <a:pt x="8544" y="3140"/>
                </a:cubicBezTo>
                <a:lnTo>
                  <a:pt x="8544" y="3087"/>
                </a:lnTo>
                <a:lnTo>
                  <a:pt x="7111" y="4732"/>
                </a:lnTo>
                <a:cubicBezTo>
                  <a:pt x="6952" y="4891"/>
                  <a:pt x="6952" y="5103"/>
                  <a:pt x="7058" y="5316"/>
                </a:cubicBezTo>
                <a:cubicBezTo>
                  <a:pt x="7111" y="5528"/>
                  <a:pt x="7323" y="5634"/>
                  <a:pt x="7536" y="5634"/>
                </a:cubicBezTo>
                <a:cubicBezTo>
                  <a:pt x="7642" y="5634"/>
                  <a:pt x="7748" y="5634"/>
                  <a:pt x="7801" y="5581"/>
                </a:cubicBezTo>
                <a:lnTo>
                  <a:pt x="8650" y="5156"/>
                </a:lnTo>
                <a:cubicBezTo>
                  <a:pt x="8756" y="5103"/>
                  <a:pt x="8862" y="5050"/>
                  <a:pt x="8968" y="5050"/>
                </a:cubicBezTo>
                <a:cubicBezTo>
                  <a:pt x="9127" y="5050"/>
                  <a:pt x="9234" y="5103"/>
                  <a:pt x="9340" y="5209"/>
                </a:cubicBezTo>
                <a:cubicBezTo>
                  <a:pt x="7323" y="6165"/>
                  <a:pt x="5784" y="7438"/>
                  <a:pt x="5201" y="7916"/>
                </a:cubicBezTo>
                <a:lnTo>
                  <a:pt x="5201" y="5475"/>
                </a:lnTo>
                <a:cubicBezTo>
                  <a:pt x="5572" y="5262"/>
                  <a:pt x="7058" y="4201"/>
                  <a:pt x="8597" y="2556"/>
                </a:cubicBezTo>
                <a:close/>
                <a:moveTo>
                  <a:pt x="1592" y="2503"/>
                </a:moveTo>
                <a:cubicBezTo>
                  <a:pt x="2176" y="3193"/>
                  <a:pt x="4086" y="5528"/>
                  <a:pt x="4935" y="5846"/>
                </a:cubicBezTo>
                <a:lnTo>
                  <a:pt x="4935" y="8499"/>
                </a:lnTo>
                <a:cubicBezTo>
                  <a:pt x="4352" y="7810"/>
                  <a:pt x="3450" y="7067"/>
                  <a:pt x="2335" y="6271"/>
                </a:cubicBezTo>
                <a:cubicBezTo>
                  <a:pt x="1645" y="5793"/>
                  <a:pt x="1062" y="5422"/>
                  <a:pt x="743" y="5262"/>
                </a:cubicBezTo>
                <a:cubicBezTo>
                  <a:pt x="849" y="5156"/>
                  <a:pt x="1009" y="5050"/>
                  <a:pt x="1221" y="5050"/>
                </a:cubicBezTo>
                <a:cubicBezTo>
                  <a:pt x="1327" y="5050"/>
                  <a:pt x="1433" y="5103"/>
                  <a:pt x="1539" y="5156"/>
                </a:cubicBezTo>
                <a:lnTo>
                  <a:pt x="2335" y="5581"/>
                </a:lnTo>
                <a:cubicBezTo>
                  <a:pt x="2441" y="5634"/>
                  <a:pt x="2494" y="5634"/>
                  <a:pt x="2601" y="5634"/>
                </a:cubicBezTo>
                <a:cubicBezTo>
                  <a:pt x="2813" y="5634"/>
                  <a:pt x="3025" y="5528"/>
                  <a:pt x="3131" y="5316"/>
                </a:cubicBezTo>
                <a:cubicBezTo>
                  <a:pt x="3237" y="5103"/>
                  <a:pt x="3184" y="4891"/>
                  <a:pt x="3025" y="4732"/>
                </a:cubicBezTo>
                <a:lnTo>
                  <a:pt x="1592" y="3087"/>
                </a:lnTo>
                <a:cubicBezTo>
                  <a:pt x="1433" y="2928"/>
                  <a:pt x="1486" y="2715"/>
                  <a:pt x="1539" y="2609"/>
                </a:cubicBezTo>
                <a:cubicBezTo>
                  <a:pt x="1539" y="2556"/>
                  <a:pt x="1592" y="2556"/>
                  <a:pt x="1592" y="2503"/>
                </a:cubicBezTo>
                <a:close/>
                <a:moveTo>
                  <a:pt x="584" y="5528"/>
                </a:moveTo>
                <a:lnTo>
                  <a:pt x="584" y="5528"/>
                </a:lnTo>
                <a:cubicBezTo>
                  <a:pt x="1327" y="5952"/>
                  <a:pt x="3715" y="7491"/>
                  <a:pt x="4935" y="8924"/>
                </a:cubicBezTo>
                <a:lnTo>
                  <a:pt x="4935" y="11153"/>
                </a:lnTo>
                <a:cubicBezTo>
                  <a:pt x="4192" y="10569"/>
                  <a:pt x="2866" y="9773"/>
                  <a:pt x="2229" y="9454"/>
                </a:cubicBezTo>
                <a:cubicBezTo>
                  <a:pt x="2229" y="9401"/>
                  <a:pt x="2282" y="9401"/>
                  <a:pt x="2388" y="9401"/>
                </a:cubicBezTo>
                <a:lnTo>
                  <a:pt x="2441" y="9401"/>
                </a:lnTo>
                <a:lnTo>
                  <a:pt x="3025" y="9561"/>
                </a:lnTo>
                <a:lnTo>
                  <a:pt x="3184" y="9561"/>
                </a:lnTo>
                <a:cubicBezTo>
                  <a:pt x="3450" y="9561"/>
                  <a:pt x="3662" y="9401"/>
                  <a:pt x="3768" y="9189"/>
                </a:cubicBezTo>
                <a:cubicBezTo>
                  <a:pt x="3821" y="8924"/>
                  <a:pt x="3768" y="8712"/>
                  <a:pt x="3556" y="8552"/>
                </a:cubicBezTo>
                <a:lnTo>
                  <a:pt x="796" y="6165"/>
                </a:lnTo>
                <a:cubicBezTo>
                  <a:pt x="531" y="5952"/>
                  <a:pt x="584" y="5634"/>
                  <a:pt x="584" y="5528"/>
                </a:cubicBezTo>
                <a:close/>
                <a:moveTo>
                  <a:pt x="9552" y="5475"/>
                </a:moveTo>
                <a:cubicBezTo>
                  <a:pt x="9552" y="5634"/>
                  <a:pt x="9658" y="5952"/>
                  <a:pt x="9340" y="6165"/>
                </a:cubicBezTo>
                <a:lnTo>
                  <a:pt x="6580" y="8499"/>
                </a:lnTo>
                <a:cubicBezTo>
                  <a:pt x="6368" y="8712"/>
                  <a:pt x="6315" y="8924"/>
                  <a:pt x="6368" y="9189"/>
                </a:cubicBezTo>
                <a:cubicBezTo>
                  <a:pt x="6474" y="9401"/>
                  <a:pt x="6687" y="9561"/>
                  <a:pt x="6952" y="9561"/>
                </a:cubicBezTo>
                <a:lnTo>
                  <a:pt x="7111" y="9561"/>
                </a:lnTo>
                <a:lnTo>
                  <a:pt x="7695" y="9401"/>
                </a:lnTo>
                <a:lnTo>
                  <a:pt x="7960" y="9401"/>
                </a:lnTo>
                <a:cubicBezTo>
                  <a:pt x="7695" y="9561"/>
                  <a:pt x="7323" y="9773"/>
                  <a:pt x="6899" y="10091"/>
                </a:cubicBezTo>
                <a:cubicBezTo>
                  <a:pt x="6209" y="10569"/>
                  <a:pt x="5625" y="11046"/>
                  <a:pt x="5201" y="11471"/>
                </a:cubicBezTo>
                <a:lnTo>
                  <a:pt x="5201" y="8340"/>
                </a:lnTo>
                <a:cubicBezTo>
                  <a:pt x="5519" y="8075"/>
                  <a:pt x="7164" y="6536"/>
                  <a:pt x="9499" y="5475"/>
                </a:cubicBezTo>
                <a:close/>
                <a:moveTo>
                  <a:pt x="2017" y="9667"/>
                </a:moveTo>
                <a:lnTo>
                  <a:pt x="2017" y="9667"/>
                </a:lnTo>
                <a:cubicBezTo>
                  <a:pt x="2760" y="10038"/>
                  <a:pt x="4192" y="10887"/>
                  <a:pt x="4882" y="11524"/>
                </a:cubicBezTo>
                <a:lnTo>
                  <a:pt x="4882" y="13381"/>
                </a:lnTo>
                <a:cubicBezTo>
                  <a:pt x="4776" y="13222"/>
                  <a:pt x="4617" y="13063"/>
                  <a:pt x="4511" y="13010"/>
                </a:cubicBezTo>
                <a:cubicBezTo>
                  <a:pt x="4484" y="12983"/>
                  <a:pt x="4445" y="12970"/>
                  <a:pt x="4405" y="12970"/>
                </a:cubicBezTo>
                <a:cubicBezTo>
                  <a:pt x="4365" y="12970"/>
                  <a:pt x="4325" y="12983"/>
                  <a:pt x="4299" y="13010"/>
                </a:cubicBezTo>
                <a:cubicBezTo>
                  <a:pt x="4246" y="13063"/>
                  <a:pt x="4299" y="13169"/>
                  <a:pt x="4352" y="13222"/>
                </a:cubicBezTo>
                <a:cubicBezTo>
                  <a:pt x="4511" y="13328"/>
                  <a:pt x="4776" y="13593"/>
                  <a:pt x="4935" y="13912"/>
                </a:cubicBezTo>
                <a:lnTo>
                  <a:pt x="4935" y="14814"/>
                </a:lnTo>
                <a:lnTo>
                  <a:pt x="4935" y="15451"/>
                </a:lnTo>
                <a:cubicBezTo>
                  <a:pt x="4882" y="15451"/>
                  <a:pt x="4935" y="15504"/>
                  <a:pt x="4935" y="15504"/>
                </a:cubicBezTo>
                <a:cubicBezTo>
                  <a:pt x="4776" y="15451"/>
                  <a:pt x="4617" y="15345"/>
                  <a:pt x="4564" y="15132"/>
                </a:cubicBezTo>
                <a:cubicBezTo>
                  <a:pt x="4405" y="14549"/>
                  <a:pt x="4139" y="13647"/>
                  <a:pt x="3715" y="12797"/>
                </a:cubicBezTo>
                <a:cubicBezTo>
                  <a:pt x="3715" y="12797"/>
                  <a:pt x="3715" y="12744"/>
                  <a:pt x="3715" y="12744"/>
                </a:cubicBezTo>
                <a:cubicBezTo>
                  <a:pt x="3715" y="12691"/>
                  <a:pt x="3768" y="12691"/>
                  <a:pt x="3821" y="12691"/>
                </a:cubicBezTo>
                <a:lnTo>
                  <a:pt x="3874" y="12691"/>
                </a:lnTo>
                <a:cubicBezTo>
                  <a:pt x="3927" y="12691"/>
                  <a:pt x="3980" y="12744"/>
                  <a:pt x="4033" y="12744"/>
                </a:cubicBezTo>
                <a:cubicBezTo>
                  <a:pt x="4192" y="12744"/>
                  <a:pt x="4352" y="12638"/>
                  <a:pt x="4405" y="12426"/>
                </a:cubicBezTo>
                <a:cubicBezTo>
                  <a:pt x="4458" y="12267"/>
                  <a:pt x="4458" y="12108"/>
                  <a:pt x="4299" y="12002"/>
                </a:cubicBezTo>
                <a:lnTo>
                  <a:pt x="2123" y="9932"/>
                </a:lnTo>
                <a:cubicBezTo>
                  <a:pt x="2017" y="9879"/>
                  <a:pt x="2017" y="9773"/>
                  <a:pt x="2017" y="9667"/>
                </a:cubicBezTo>
                <a:close/>
                <a:moveTo>
                  <a:pt x="8119" y="9667"/>
                </a:moveTo>
                <a:cubicBezTo>
                  <a:pt x="8119" y="9720"/>
                  <a:pt x="8119" y="9826"/>
                  <a:pt x="8013" y="9932"/>
                </a:cubicBezTo>
                <a:lnTo>
                  <a:pt x="7960" y="9932"/>
                </a:lnTo>
                <a:lnTo>
                  <a:pt x="5837" y="12002"/>
                </a:lnTo>
                <a:cubicBezTo>
                  <a:pt x="5678" y="12108"/>
                  <a:pt x="5625" y="12267"/>
                  <a:pt x="5678" y="12426"/>
                </a:cubicBezTo>
                <a:cubicBezTo>
                  <a:pt x="5784" y="12585"/>
                  <a:pt x="5944" y="12691"/>
                  <a:pt x="6103" y="12691"/>
                </a:cubicBezTo>
                <a:lnTo>
                  <a:pt x="6262" y="12691"/>
                </a:lnTo>
                <a:cubicBezTo>
                  <a:pt x="6280" y="12674"/>
                  <a:pt x="6297" y="12668"/>
                  <a:pt x="6315" y="12668"/>
                </a:cubicBezTo>
                <a:cubicBezTo>
                  <a:pt x="6350" y="12668"/>
                  <a:pt x="6386" y="12691"/>
                  <a:pt x="6421" y="12691"/>
                </a:cubicBezTo>
                <a:cubicBezTo>
                  <a:pt x="6421" y="12744"/>
                  <a:pt x="6421" y="12797"/>
                  <a:pt x="6421" y="12797"/>
                </a:cubicBezTo>
                <a:cubicBezTo>
                  <a:pt x="5944" y="13647"/>
                  <a:pt x="5678" y="14549"/>
                  <a:pt x="5572" y="15132"/>
                </a:cubicBezTo>
                <a:cubicBezTo>
                  <a:pt x="5519" y="15291"/>
                  <a:pt x="5360" y="15451"/>
                  <a:pt x="5201" y="15504"/>
                </a:cubicBezTo>
                <a:cubicBezTo>
                  <a:pt x="5201" y="15504"/>
                  <a:pt x="5201" y="15451"/>
                  <a:pt x="5201" y="15398"/>
                </a:cubicBezTo>
                <a:lnTo>
                  <a:pt x="5201" y="14814"/>
                </a:lnTo>
                <a:cubicBezTo>
                  <a:pt x="5519" y="14071"/>
                  <a:pt x="6050" y="13169"/>
                  <a:pt x="6050" y="13169"/>
                </a:cubicBezTo>
                <a:cubicBezTo>
                  <a:pt x="6103" y="13116"/>
                  <a:pt x="6050" y="13010"/>
                  <a:pt x="5997" y="12957"/>
                </a:cubicBezTo>
                <a:cubicBezTo>
                  <a:pt x="5981" y="12941"/>
                  <a:pt x="5961" y="12935"/>
                  <a:pt x="5939" y="12935"/>
                </a:cubicBezTo>
                <a:cubicBezTo>
                  <a:pt x="5886" y="12935"/>
                  <a:pt x="5822" y="12972"/>
                  <a:pt x="5784" y="13010"/>
                </a:cubicBezTo>
                <a:cubicBezTo>
                  <a:pt x="5784" y="13063"/>
                  <a:pt x="5466" y="13540"/>
                  <a:pt x="5201" y="14124"/>
                </a:cubicBezTo>
                <a:lnTo>
                  <a:pt x="5201" y="13912"/>
                </a:lnTo>
                <a:lnTo>
                  <a:pt x="5201" y="11948"/>
                </a:lnTo>
                <a:cubicBezTo>
                  <a:pt x="5944" y="10993"/>
                  <a:pt x="7536" y="9985"/>
                  <a:pt x="8119" y="9667"/>
                </a:cubicBezTo>
                <a:close/>
                <a:moveTo>
                  <a:pt x="5086" y="1"/>
                </a:moveTo>
                <a:cubicBezTo>
                  <a:pt x="5054" y="1"/>
                  <a:pt x="5022" y="4"/>
                  <a:pt x="4988" y="9"/>
                </a:cubicBezTo>
                <a:cubicBezTo>
                  <a:pt x="4776" y="9"/>
                  <a:pt x="4564" y="221"/>
                  <a:pt x="4511" y="487"/>
                </a:cubicBezTo>
                <a:lnTo>
                  <a:pt x="4405" y="1017"/>
                </a:lnTo>
                <a:cubicBezTo>
                  <a:pt x="4405" y="1124"/>
                  <a:pt x="4299" y="1177"/>
                  <a:pt x="4246" y="1177"/>
                </a:cubicBezTo>
                <a:cubicBezTo>
                  <a:pt x="4192" y="1177"/>
                  <a:pt x="4139" y="1124"/>
                  <a:pt x="4139" y="1124"/>
                </a:cubicBezTo>
                <a:cubicBezTo>
                  <a:pt x="4033" y="1017"/>
                  <a:pt x="3874" y="964"/>
                  <a:pt x="3715" y="964"/>
                </a:cubicBezTo>
                <a:cubicBezTo>
                  <a:pt x="3556" y="964"/>
                  <a:pt x="3343" y="1017"/>
                  <a:pt x="3237" y="1177"/>
                </a:cubicBezTo>
                <a:cubicBezTo>
                  <a:pt x="3131" y="1336"/>
                  <a:pt x="3131" y="1548"/>
                  <a:pt x="3184" y="1707"/>
                </a:cubicBezTo>
                <a:lnTo>
                  <a:pt x="3397" y="2291"/>
                </a:lnTo>
                <a:cubicBezTo>
                  <a:pt x="3397" y="2344"/>
                  <a:pt x="3397" y="2397"/>
                  <a:pt x="3343" y="2450"/>
                </a:cubicBezTo>
                <a:cubicBezTo>
                  <a:pt x="3343" y="2503"/>
                  <a:pt x="3290" y="2556"/>
                  <a:pt x="3184" y="2556"/>
                </a:cubicBezTo>
                <a:cubicBezTo>
                  <a:pt x="3184" y="2556"/>
                  <a:pt x="3131" y="2503"/>
                  <a:pt x="3131" y="2503"/>
                </a:cubicBezTo>
                <a:lnTo>
                  <a:pt x="2441" y="2079"/>
                </a:lnTo>
                <a:cubicBezTo>
                  <a:pt x="2282" y="1973"/>
                  <a:pt x="2123" y="1919"/>
                  <a:pt x="1911" y="1919"/>
                </a:cubicBezTo>
                <a:cubicBezTo>
                  <a:pt x="1592" y="1919"/>
                  <a:pt x="1274" y="2132"/>
                  <a:pt x="1115" y="2450"/>
                </a:cubicBezTo>
                <a:cubicBezTo>
                  <a:pt x="956" y="2768"/>
                  <a:pt x="1009" y="3140"/>
                  <a:pt x="1274" y="3405"/>
                </a:cubicBezTo>
                <a:lnTo>
                  <a:pt x="2654" y="4997"/>
                </a:lnTo>
                <a:cubicBezTo>
                  <a:pt x="2707" y="5050"/>
                  <a:pt x="2707" y="5103"/>
                  <a:pt x="2707" y="5156"/>
                </a:cubicBezTo>
                <a:cubicBezTo>
                  <a:pt x="2654" y="5156"/>
                  <a:pt x="2654" y="5209"/>
                  <a:pt x="2601" y="5209"/>
                </a:cubicBezTo>
                <a:lnTo>
                  <a:pt x="2494" y="5209"/>
                </a:lnTo>
                <a:lnTo>
                  <a:pt x="1698" y="4785"/>
                </a:lnTo>
                <a:cubicBezTo>
                  <a:pt x="1539" y="4679"/>
                  <a:pt x="1380" y="4626"/>
                  <a:pt x="1168" y="4626"/>
                </a:cubicBezTo>
                <a:cubicBezTo>
                  <a:pt x="743" y="4626"/>
                  <a:pt x="319" y="4891"/>
                  <a:pt x="160" y="5369"/>
                </a:cubicBezTo>
                <a:cubicBezTo>
                  <a:pt x="0" y="5793"/>
                  <a:pt x="160" y="6218"/>
                  <a:pt x="478" y="6536"/>
                </a:cubicBezTo>
                <a:lnTo>
                  <a:pt x="3290" y="8871"/>
                </a:lnTo>
                <a:cubicBezTo>
                  <a:pt x="3343" y="8924"/>
                  <a:pt x="3343" y="8977"/>
                  <a:pt x="3343" y="9030"/>
                </a:cubicBezTo>
                <a:cubicBezTo>
                  <a:pt x="3290" y="9083"/>
                  <a:pt x="3237" y="9136"/>
                  <a:pt x="3184" y="9136"/>
                </a:cubicBezTo>
                <a:lnTo>
                  <a:pt x="3131" y="9136"/>
                </a:lnTo>
                <a:lnTo>
                  <a:pt x="2548" y="8977"/>
                </a:lnTo>
                <a:lnTo>
                  <a:pt x="2335" y="8977"/>
                </a:lnTo>
                <a:cubicBezTo>
                  <a:pt x="2017" y="8977"/>
                  <a:pt x="1752" y="9136"/>
                  <a:pt x="1645" y="9454"/>
                </a:cubicBezTo>
                <a:cubicBezTo>
                  <a:pt x="1539" y="9720"/>
                  <a:pt x="1592" y="10038"/>
                  <a:pt x="1805" y="10250"/>
                </a:cubicBezTo>
                <a:lnTo>
                  <a:pt x="3980" y="12267"/>
                </a:lnTo>
                <a:lnTo>
                  <a:pt x="3821" y="12267"/>
                </a:lnTo>
                <a:cubicBezTo>
                  <a:pt x="3609" y="12267"/>
                  <a:pt x="3450" y="12373"/>
                  <a:pt x="3343" y="12532"/>
                </a:cubicBezTo>
                <a:cubicBezTo>
                  <a:pt x="3237" y="12691"/>
                  <a:pt x="3237" y="12851"/>
                  <a:pt x="3343" y="13010"/>
                </a:cubicBezTo>
                <a:cubicBezTo>
                  <a:pt x="3768" y="13806"/>
                  <a:pt x="3980" y="14655"/>
                  <a:pt x="4139" y="15238"/>
                </a:cubicBezTo>
                <a:cubicBezTo>
                  <a:pt x="4246" y="15610"/>
                  <a:pt x="4511" y="15875"/>
                  <a:pt x="4829" y="15928"/>
                </a:cubicBezTo>
                <a:lnTo>
                  <a:pt x="4829" y="17043"/>
                </a:lnTo>
                <a:cubicBezTo>
                  <a:pt x="4829" y="17149"/>
                  <a:pt x="4882" y="17255"/>
                  <a:pt x="4988" y="17255"/>
                </a:cubicBezTo>
                <a:cubicBezTo>
                  <a:pt x="5017" y="17264"/>
                  <a:pt x="5043" y="17269"/>
                  <a:pt x="5068" y="17269"/>
                </a:cubicBezTo>
                <a:cubicBezTo>
                  <a:pt x="5182" y="17269"/>
                  <a:pt x="5254" y="17174"/>
                  <a:pt x="5254" y="17043"/>
                </a:cubicBezTo>
                <a:lnTo>
                  <a:pt x="5254" y="15981"/>
                </a:lnTo>
                <a:cubicBezTo>
                  <a:pt x="5625" y="15875"/>
                  <a:pt x="5891" y="15610"/>
                  <a:pt x="5944" y="15238"/>
                </a:cubicBezTo>
                <a:cubicBezTo>
                  <a:pt x="6103" y="14655"/>
                  <a:pt x="6368" y="13806"/>
                  <a:pt x="6793" y="13010"/>
                </a:cubicBezTo>
                <a:cubicBezTo>
                  <a:pt x="6846" y="12851"/>
                  <a:pt x="6846" y="12691"/>
                  <a:pt x="6740" y="12532"/>
                </a:cubicBezTo>
                <a:cubicBezTo>
                  <a:pt x="6687" y="12373"/>
                  <a:pt x="6474" y="12267"/>
                  <a:pt x="6315" y="12267"/>
                </a:cubicBezTo>
                <a:lnTo>
                  <a:pt x="6156" y="12267"/>
                </a:lnTo>
                <a:lnTo>
                  <a:pt x="8278" y="10304"/>
                </a:lnTo>
                <a:cubicBezTo>
                  <a:pt x="8491" y="10038"/>
                  <a:pt x="8597" y="9720"/>
                  <a:pt x="8491" y="9454"/>
                </a:cubicBezTo>
                <a:cubicBezTo>
                  <a:pt x="8331" y="9136"/>
                  <a:pt x="8066" y="8977"/>
                  <a:pt x="7801" y="8977"/>
                </a:cubicBezTo>
                <a:lnTo>
                  <a:pt x="7589" y="8977"/>
                </a:lnTo>
                <a:lnTo>
                  <a:pt x="6952" y="9136"/>
                </a:lnTo>
                <a:cubicBezTo>
                  <a:pt x="6846" y="9136"/>
                  <a:pt x="6793" y="9083"/>
                  <a:pt x="6793" y="9030"/>
                </a:cubicBezTo>
                <a:cubicBezTo>
                  <a:pt x="6793" y="8977"/>
                  <a:pt x="6740" y="8924"/>
                  <a:pt x="6846" y="8871"/>
                </a:cubicBezTo>
                <a:lnTo>
                  <a:pt x="9605" y="6536"/>
                </a:lnTo>
                <a:cubicBezTo>
                  <a:pt x="9976" y="6218"/>
                  <a:pt x="10083" y="5793"/>
                  <a:pt x="9923" y="5369"/>
                </a:cubicBezTo>
                <a:cubicBezTo>
                  <a:pt x="9764" y="4891"/>
                  <a:pt x="9393" y="4626"/>
                  <a:pt x="8915" y="4626"/>
                </a:cubicBezTo>
                <a:cubicBezTo>
                  <a:pt x="8756" y="4626"/>
                  <a:pt x="8597" y="4679"/>
                  <a:pt x="8438" y="4785"/>
                </a:cubicBezTo>
                <a:lnTo>
                  <a:pt x="7589" y="5209"/>
                </a:lnTo>
                <a:lnTo>
                  <a:pt x="7536" y="5209"/>
                </a:lnTo>
                <a:cubicBezTo>
                  <a:pt x="7482" y="5209"/>
                  <a:pt x="7429" y="5156"/>
                  <a:pt x="7429" y="5156"/>
                </a:cubicBezTo>
                <a:cubicBezTo>
                  <a:pt x="7429" y="5103"/>
                  <a:pt x="7429" y="5050"/>
                  <a:pt x="7429" y="4997"/>
                </a:cubicBezTo>
                <a:lnTo>
                  <a:pt x="8862" y="3405"/>
                </a:lnTo>
                <a:cubicBezTo>
                  <a:pt x="9074" y="3140"/>
                  <a:pt x="9127" y="2768"/>
                  <a:pt x="9021" y="2450"/>
                </a:cubicBezTo>
                <a:cubicBezTo>
                  <a:pt x="8862" y="2132"/>
                  <a:pt x="8544" y="1919"/>
                  <a:pt x="8172" y="1919"/>
                </a:cubicBezTo>
                <a:cubicBezTo>
                  <a:pt x="8013" y="1919"/>
                  <a:pt x="7854" y="1973"/>
                  <a:pt x="7695" y="2079"/>
                </a:cubicBezTo>
                <a:lnTo>
                  <a:pt x="7005" y="2503"/>
                </a:lnTo>
                <a:cubicBezTo>
                  <a:pt x="7005" y="2503"/>
                  <a:pt x="6952" y="2556"/>
                  <a:pt x="6899" y="2556"/>
                </a:cubicBezTo>
                <a:cubicBezTo>
                  <a:pt x="6846" y="2556"/>
                  <a:pt x="6793" y="2503"/>
                  <a:pt x="6740" y="2450"/>
                </a:cubicBezTo>
                <a:cubicBezTo>
                  <a:pt x="6740" y="2397"/>
                  <a:pt x="6687" y="2344"/>
                  <a:pt x="6740" y="2291"/>
                </a:cubicBezTo>
                <a:lnTo>
                  <a:pt x="6952" y="1707"/>
                </a:lnTo>
                <a:cubicBezTo>
                  <a:pt x="7005" y="1548"/>
                  <a:pt x="6952" y="1336"/>
                  <a:pt x="6846" y="1177"/>
                </a:cubicBezTo>
                <a:cubicBezTo>
                  <a:pt x="6740" y="1017"/>
                  <a:pt x="6580" y="964"/>
                  <a:pt x="6368" y="964"/>
                </a:cubicBezTo>
                <a:cubicBezTo>
                  <a:pt x="6262" y="964"/>
                  <a:pt x="6103" y="1017"/>
                  <a:pt x="5997" y="1124"/>
                </a:cubicBezTo>
                <a:cubicBezTo>
                  <a:pt x="5944" y="1177"/>
                  <a:pt x="5891" y="1177"/>
                  <a:pt x="5891" y="1177"/>
                </a:cubicBezTo>
                <a:cubicBezTo>
                  <a:pt x="5784" y="1177"/>
                  <a:pt x="5731" y="1124"/>
                  <a:pt x="5731" y="1017"/>
                </a:cubicBezTo>
                <a:lnTo>
                  <a:pt x="5625" y="434"/>
                </a:lnTo>
                <a:cubicBezTo>
                  <a:pt x="5578" y="196"/>
                  <a:pt x="5360" y="1"/>
                  <a:pt x="50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14" name="Google Shape;2714;p67"/>
          <p:cNvSpPr/>
          <p:nvPr/>
        </p:nvSpPr>
        <p:spPr>
          <a:xfrm>
            <a:off x="3307175" y="3459265"/>
            <a:ext cx="378515" cy="423843"/>
          </a:xfrm>
          <a:custGeom>
            <a:avLst/>
            <a:gdLst/>
            <a:ahLst/>
            <a:cxnLst/>
            <a:rect l="l" t="t" r="r" b="b"/>
            <a:pathLst>
              <a:path w="14647" h="16401" extrusionOk="0">
                <a:moveTo>
                  <a:pt x="7503" y="440"/>
                </a:moveTo>
                <a:cubicBezTo>
                  <a:pt x="8187" y="440"/>
                  <a:pt x="8858" y="487"/>
                  <a:pt x="9499" y="587"/>
                </a:cubicBezTo>
                <a:cubicBezTo>
                  <a:pt x="11091" y="853"/>
                  <a:pt x="12365" y="1383"/>
                  <a:pt x="13002" y="2073"/>
                </a:cubicBezTo>
                <a:cubicBezTo>
                  <a:pt x="13957" y="3241"/>
                  <a:pt x="14169" y="4833"/>
                  <a:pt x="14169" y="5469"/>
                </a:cubicBezTo>
                <a:cubicBezTo>
                  <a:pt x="13904" y="5363"/>
                  <a:pt x="13479" y="5204"/>
                  <a:pt x="12948" y="4992"/>
                </a:cubicBezTo>
                <a:cubicBezTo>
                  <a:pt x="12683" y="4886"/>
                  <a:pt x="12365" y="4779"/>
                  <a:pt x="12099" y="4726"/>
                </a:cubicBezTo>
                <a:cubicBezTo>
                  <a:pt x="12099" y="3984"/>
                  <a:pt x="11887" y="3188"/>
                  <a:pt x="11887" y="3188"/>
                </a:cubicBezTo>
                <a:cubicBezTo>
                  <a:pt x="11887" y="3110"/>
                  <a:pt x="11830" y="3061"/>
                  <a:pt x="11779" y="3061"/>
                </a:cubicBezTo>
                <a:cubicBezTo>
                  <a:pt x="11760" y="3061"/>
                  <a:pt x="11742" y="3067"/>
                  <a:pt x="11728" y="3081"/>
                </a:cubicBezTo>
                <a:cubicBezTo>
                  <a:pt x="11622" y="3081"/>
                  <a:pt x="11569" y="3188"/>
                  <a:pt x="11622" y="3241"/>
                </a:cubicBezTo>
                <a:cubicBezTo>
                  <a:pt x="11622" y="3241"/>
                  <a:pt x="11834" y="3984"/>
                  <a:pt x="11834" y="4620"/>
                </a:cubicBezTo>
                <a:cubicBezTo>
                  <a:pt x="11197" y="4461"/>
                  <a:pt x="10667" y="4355"/>
                  <a:pt x="10295" y="4355"/>
                </a:cubicBezTo>
                <a:cubicBezTo>
                  <a:pt x="9287" y="4355"/>
                  <a:pt x="7748" y="4620"/>
                  <a:pt x="6581" y="4833"/>
                </a:cubicBezTo>
                <a:cubicBezTo>
                  <a:pt x="5838" y="4939"/>
                  <a:pt x="5254" y="5045"/>
                  <a:pt x="4883" y="5098"/>
                </a:cubicBezTo>
                <a:cubicBezTo>
                  <a:pt x="4776" y="5108"/>
                  <a:pt x="4669" y="5112"/>
                  <a:pt x="4561" y="5112"/>
                </a:cubicBezTo>
                <a:cubicBezTo>
                  <a:pt x="4085" y="5112"/>
                  <a:pt x="3608" y="5025"/>
                  <a:pt x="3132" y="4939"/>
                </a:cubicBezTo>
                <a:cubicBezTo>
                  <a:pt x="2866" y="4886"/>
                  <a:pt x="2654" y="4833"/>
                  <a:pt x="2389" y="4833"/>
                </a:cubicBezTo>
                <a:cubicBezTo>
                  <a:pt x="2389" y="4567"/>
                  <a:pt x="2442" y="3877"/>
                  <a:pt x="2760" y="3506"/>
                </a:cubicBezTo>
                <a:cubicBezTo>
                  <a:pt x="2813" y="3453"/>
                  <a:pt x="2813" y="3347"/>
                  <a:pt x="2760" y="3294"/>
                </a:cubicBezTo>
                <a:cubicBezTo>
                  <a:pt x="2738" y="3272"/>
                  <a:pt x="2707" y="3259"/>
                  <a:pt x="2674" y="3259"/>
                </a:cubicBezTo>
                <a:cubicBezTo>
                  <a:pt x="2628" y="3259"/>
                  <a:pt x="2579" y="3285"/>
                  <a:pt x="2548" y="3347"/>
                </a:cubicBezTo>
                <a:cubicBezTo>
                  <a:pt x="2176" y="3771"/>
                  <a:pt x="2123" y="4461"/>
                  <a:pt x="2123" y="4779"/>
                </a:cubicBezTo>
                <a:cubicBezTo>
                  <a:pt x="1858" y="4779"/>
                  <a:pt x="1646" y="4779"/>
                  <a:pt x="1381" y="4833"/>
                </a:cubicBezTo>
                <a:cubicBezTo>
                  <a:pt x="1434" y="4408"/>
                  <a:pt x="1593" y="3824"/>
                  <a:pt x="1593" y="3824"/>
                </a:cubicBezTo>
                <a:cubicBezTo>
                  <a:pt x="1646" y="3718"/>
                  <a:pt x="1593" y="3665"/>
                  <a:pt x="1540" y="3612"/>
                </a:cubicBezTo>
                <a:cubicBezTo>
                  <a:pt x="1434" y="3612"/>
                  <a:pt x="1381" y="3665"/>
                  <a:pt x="1327" y="3718"/>
                </a:cubicBezTo>
                <a:cubicBezTo>
                  <a:pt x="1327" y="3771"/>
                  <a:pt x="1115" y="4461"/>
                  <a:pt x="1115" y="4886"/>
                </a:cubicBezTo>
                <a:cubicBezTo>
                  <a:pt x="903" y="4939"/>
                  <a:pt x="691" y="5045"/>
                  <a:pt x="478" y="5151"/>
                </a:cubicBezTo>
                <a:cubicBezTo>
                  <a:pt x="532" y="4779"/>
                  <a:pt x="638" y="4143"/>
                  <a:pt x="903" y="3506"/>
                </a:cubicBezTo>
                <a:lnTo>
                  <a:pt x="903" y="3453"/>
                </a:lnTo>
                <a:cubicBezTo>
                  <a:pt x="1540" y="2073"/>
                  <a:pt x="2601" y="1171"/>
                  <a:pt x="4087" y="800"/>
                </a:cubicBezTo>
                <a:cubicBezTo>
                  <a:pt x="5210" y="568"/>
                  <a:pt x="6374" y="440"/>
                  <a:pt x="7503" y="440"/>
                </a:cubicBezTo>
                <a:close/>
                <a:moveTo>
                  <a:pt x="10019" y="4666"/>
                </a:moveTo>
                <a:cubicBezTo>
                  <a:pt x="10114" y="4666"/>
                  <a:pt x="10207" y="4669"/>
                  <a:pt x="10295" y="4673"/>
                </a:cubicBezTo>
                <a:cubicBezTo>
                  <a:pt x="11516" y="4673"/>
                  <a:pt x="13532" y="5522"/>
                  <a:pt x="14169" y="5788"/>
                </a:cubicBezTo>
                <a:cubicBezTo>
                  <a:pt x="13798" y="6371"/>
                  <a:pt x="12206" y="6796"/>
                  <a:pt x="9818" y="6902"/>
                </a:cubicBezTo>
                <a:cubicBezTo>
                  <a:pt x="9818" y="6707"/>
                  <a:pt x="9818" y="6513"/>
                  <a:pt x="9818" y="6318"/>
                </a:cubicBezTo>
                <a:cubicBezTo>
                  <a:pt x="9818" y="5871"/>
                  <a:pt x="9446" y="5517"/>
                  <a:pt x="9007" y="5517"/>
                </a:cubicBezTo>
                <a:cubicBezTo>
                  <a:pt x="8977" y="5517"/>
                  <a:pt x="8946" y="5519"/>
                  <a:pt x="8916" y="5522"/>
                </a:cubicBezTo>
                <a:lnTo>
                  <a:pt x="4936" y="5788"/>
                </a:lnTo>
                <a:cubicBezTo>
                  <a:pt x="4617" y="5788"/>
                  <a:pt x="4405" y="6053"/>
                  <a:pt x="4405" y="6318"/>
                </a:cubicBezTo>
                <a:cubicBezTo>
                  <a:pt x="4405" y="6531"/>
                  <a:pt x="4405" y="6690"/>
                  <a:pt x="4405" y="6849"/>
                </a:cubicBezTo>
                <a:cubicBezTo>
                  <a:pt x="1434" y="6584"/>
                  <a:pt x="638" y="5735"/>
                  <a:pt x="478" y="5522"/>
                </a:cubicBezTo>
                <a:cubicBezTo>
                  <a:pt x="874" y="5184"/>
                  <a:pt x="1299" y="5070"/>
                  <a:pt x="1763" y="5070"/>
                </a:cubicBezTo>
                <a:cubicBezTo>
                  <a:pt x="2170" y="5070"/>
                  <a:pt x="2607" y="5158"/>
                  <a:pt x="3079" y="5257"/>
                </a:cubicBezTo>
                <a:cubicBezTo>
                  <a:pt x="3551" y="5300"/>
                  <a:pt x="4058" y="5378"/>
                  <a:pt x="4571" y="5378"/>
                </a:cubicBezTo>
                <a:cubicBezTo>
                  <a:pt x="4693" y="5378"/>
                  <a:pt x="4814" y="5373"/>
                  <a:pt x="4936" y="5363"/>
                </a:cubicBezTo>
                <a:cubicBezTo>
                  <a:pt x="5307" y="5363"/>
                  <a:pt x="5891" y="5257"/>
                  <a:pt x="6634" y="5098"/>
                </a:cubicBezTo>
                <a:cubicBezTo>
                  <a:pt x="7699" y="4904"/>
                  <a:pt x="9029" y="4666"/>
                  <a:pt x="10019" y="4666"/>
                </a:cubicBezTo>
                <a:close/>
                <a:moveTo>
                  <a:pt x="8969" y="5947"/>
                </a:moveTo>
                <a:cubicBezTo>
                  <a:pt x="9181" y="5947"/>
                  <a:pt x="9340" y="6106"/>
                  <a:pt x="9340" y="6318"/>
                </a:cubicBezTo>
                <a:cubicBezTo>
                  <a:pt x="9340" y="8122"/>
                  <a:pt x="9765" y="9927"/>
                  <a:pt x="10561" y="11731"/>
                </a:cubicBezTo>
                <a:cubicBezTo>
                  <a:pt x="10720" y="12049"/>
                  <a:pt x="10773" y="12474"/>
                  <a:pt x="10773" y="12845"/>
                </a:cubicBezTo>
                <a:cubicBezTo>
                  <a:pt x="10773" y="14596"/>
                  <a:pt x="9128" y="15976"/>
                  <a:pt x="7111" y="15976"/>
                </a:cubicBezTo>
                <a:cubicBezTo>
                  <a:pt x="5095" y="15976"/>
                  <a:pt x="3397" y="14596"/>
                  <a:pt x="3397" y="12845"/>
                </a:cubicBezTo>
                <a:cubicBezTo>
                  <a:pt x="3397" y="12474"/>
                  <a:pt x="3503" y="12049"/>
                  <a:pt x="3662" y="11731"/>
                </a:cubicBezTo>
                <a:cubicBezTo>
                  <a:pt x="4458" y="9927"/>
                  <a:pt x="4830" y="8122"/>
                  <a:pt x="4830" y="6318"/>
                </a:cubicBezTo>
                <a:cubicBezTo>
                  <a:pt x="4830" y="6265"/>
                  <a:pt x="4883" y="6212"/>
                  <a:pt x="4936" y="6212"/>
                </a:cubicBezTo>
                <a:lnTo>
                  <a:pt x="8916" y="5947"/>
                </a:lnTo>
                <a:close/>
                <a:moveTo>
                  <a:pt x="7352" y="1"/>
                </a:moveTo>
                <a:cubicBezTo>
                  <a:pt x="6236" y="1"/>
                  <a:pt x="5089" y="122"/>
                  <a:pt x="3981" y="375"/>
                </a:cubicBezTo>
                <a:cubicBezTo>
                  <a:pt x="1964" y="853"/>
                  <a:pt x="956" y="2232"/>
                  <a:pt x="532" y="3294"/>
                </a:cubicBezTo>
                <a:cubicBezTo>
                  <a:pt x="1" y="4461"/>
                  <a:pt x="1" y="5522"/>
                  <a:pt x="1" y="5522"/>
                </a:cubicBezTo>
                <a:cubicBezTo>
                  <a:pt x="1" y="5575"/>
                  <a:pt x="1" y="5575"/>
                  <a:pt x="1" y="5575"/>
                </a:cubicBezTo>
                <a:cubicBezTo>
                  <a:pt x="54" y="5629"/>
                  <a:pt x="160" y="6000"/>
                  <a:pt x="797" y="6371"/>
                </a:cubicBezTo>
                <a:cubicBezTo>
                  <a:pt x="1593" y="6796"/>
                  <a:pt x="2813" y="7114"/>
                  <a:pt x="4352" y="7273"/>
                </a:cubicBezTo>
                <a:cubicBezTo>
                  <a:pt x="4246" y="8706"/>
                  <a:pt x="3875" y="10139"/>
                  <a:pt x="3238" y="11519"/>
                </a:cubicBezTo>
                <a:cubicBezTo>
                  <a:pt x="3079" y="11943"/>
                  <a:pt x="2972" y="12368"/>
                  <a:pt x="2972" y="12845"/>
                </a:cubicBezTo>
                <a:cubicBezTo>
                  <a:pt x="2972" y="14808"/>
                  <a:pt x="4830" y="16400"/>
                  <a:pt x="7111" y="16400"/>
                </a:cubicBezTo>
                <a:cubicBezTo>
                  <a:pt x="9340" y="16400"/>
                  <a:pt x="11197" y="14808"/>
                  <a:pt x="11197" y="12845"/>
                </a:cubicBezTo>
                <a:cubicBezTo>
                  <a:pt x="11197" y="12368"/>
                  <a:pt x="11144" y="11943"/>
                  <a:pt x="10932" y="11519"/>
                </a:cubicBezTo>
                <a:cubicBezTo>
                  <a:pt x="10348" y="10192"/>
                  <a:pt x="9977" y="8759"/>
                  <a:pt x="9818" y="7380"/>
                </a:cubicBezTo>
                <a:cubicBezTo>
                  <a:pt x="12736" y="7167"/>
                  <a:pt x="14328" y="6637"/>
                  <a:pt x="14593" y="5788"/>
                </a:cubicBezTo>
                <a:cubicBezTo>
                  <a:pt x="14593" y="5788"/>
                  <a:pt x="14647" y="5735"/>
                  <a:pt x="14647" y="5735"/>
                </a:cubicBezTo>
                <a:cubicBezTo>
                  <a:pt x="14647" y="5522"/>
                  <a:pt x="14647" y="3347"/>
                  <a:pt x="13320" y="1808"/>
                </a:cubicBezTo>
                <a:cubicBezTo>
                  <a:pt x="12630" y="1012"/>
                  <a:pt x="11304" y="428"/>
                  <a:pt x="9552" y="163"/>
                </a:cubicBezTo>
                <a:cubicBezTo>
                  <a:pt x="8846" y="56"/>
                  <a:pt x="8106" y="1"/>
                  <a:pt x="73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15" name="Google Shape;2715;p67"/>
          <p:cNvSpPr/>
          <p:nvPr/>
        </p:nvSpPr>
        <p:spPr>
          <a:xfrm>
            <a:off x="6104231" y="3453883"/>
            <a:ext cx="433353" cy="427538"/>
          </a:xfrm>
          <a:custGeom>
            <a:avLst/>
            <a:gdLst/>
            <a:ahLst/>
            <a:cxnLst/>
            <a:rect l="l" t="t" r="r" b="b"/>
            <a:pathLst>
              <a:path w="16769" h="16544" extrusionOk="0">
                <a:moveTo>
                  <a:pt x="6899" y="9433"/>
                </a:moveTo>
                <a:cubicBezTo>
                  <a:pt x="7005" y="9433"/>
                  <a:pt x="7111" y="9486"/>
                  <a:pt x="7217" y="9539"/>
                </a:cubicBezTo>
                <a:cubicBezTo>
                  <a:pt x="7376" y="9698"/>
                  <a:pt x="7376" y="9910"/>
                  <a:pt x="7270" y="10069"/>
                </a:cubicBezTo>
                <a:lnTo>
                  <a:pt x="6687" y="10918"/>
                </a:lnTo>
                <a:lnTo>
                  <a:pt x="5838" y="10069"/>
                </a:lnTo>
                <a:lnTo>
                  <a:pt x="6687" y="9486"/>
                </a:lnTo>
                <a:cubicBezTo>
                  <a:pt x="6740" y="9433"/>
                  <a:pt x="6846" y="9433"/>
                  <a:pt x="6899" y="9433"/>
                </a:cubicBezTo>
                <a:close/>
                <a:moveTo>
                  <a:pt x="4405" y="10812"/>
                </a:moveTo>
                <a:lnTo>
                  <a:pt x="3237" y="11396"/>
                </a:lnTo>
                <a:lnTo>
                  <a:pt x="3131" y="11343"/>
                </a:lnTo>
                <a:lnTo>
                  <a:pt x="4405" y="10812"/>
                </a:lnTo>
                <a:close/>
                <a:moveTo>
                  <a:pt x="5572" y="10229"/>
                </a:moveTo>
                <a:lnTo>
                  <a:pt x="6527" y="11184"/>
                </a:lnTo>
                <a:lnTo>
                  <a:pt x="6421" y="11396"/>
                </a:lnTo>
                <a:lnTo>
                  <a:pt x="5360" y="10388"/>
                </a:lnTo>
                <a:lnTo>
                  <a:pt x="5572" y="10229"/>
                </a:lnTo>
                <a:close/>
                <a:moveTo>
                  <a:pt x="4829" y="10865"/>
                </a:moveTo>
                <a:lnTo>
                  <a:pt x="3556" y="11714"/>
                </a:lnTo>
                <a:lnTo>
                  <a:pt x="3450" y="11608"/>
                </a:lnTo>
                <a:lnTo>
                  <a:pt x="4829" y="10865"/>
                </a:lnTo>
                <a:close/>
                <a:moveTo>
                  <a:pt x="5254" y="10972"/>
                </a:moveTo>
                <a:lnTo>
                  <a:pt x="3874" y="12086"/>
                </a:lnTo>
                <a:lnTo>
                  <a:pt x="3768" y="11927"/>
                </a:lnTo>
                <a:lnTo>
                  <a:pt x="5254" y="10972"/>
                </a:lnTo>
                <a:close/>
                <a:moveTo>
                  <a:pt x="5042" y="11502"/>
                </a:moveTo>
                <a:lnTo>
                  <a:pt x="4193" y="12351"/>
                </a:lnTo>
                <a:lnTo>
                  <a:pt x="4086" y="12298"/>
                </a:lnTo>
                <a:lnTo>
                  <a:pt x="5042" y="11502"/>
                </a:lnTo>
                <a:close/>
                <a:moveTo>
                  <a:pt x="5307" y="11661"/>
                </a:moveTo>
                <a:lnTo>
                  <a:pt x="4458" y="12670"/>
                </a:lnTo>
                <a:lnTo>
                  <a:pt x="4405" y="12563"/>
                </a:lnTo>
                <a:lnTo>
                  <a:pt x="5307" y="11661"/>
                </a:lnTo>
                <a:close/>
                <a:moveTo>
                  <a:pt x="5572" y="11767"/>
                </a:moveTo>
                <a:lnTo>
                  <a:pt x="4776" y="12988"/>
                </a:lnTo>
                <a:lnTo>
                  <a:pt x="4670" y="12882"/>
                </a:lnTo>
                <a:lnTo>
                  <a:pt x="5572" y="11767"/>
                </a:lnTo>
                <a:close/>
                <a:moveTo>
                  <a:pt x="5784" y="11980"/>
                </a:moveTo>
                <a:lnTo>
                  <a:pt x="5095" y="13306"/>
                </a:lnTo>
                <a:lnTo>
                  <a:pt x="4989" y="13200"/>
                </a:lnTo>
                <a:lnTo>
                  <a:pt x="5784" y="11980"/>
                </a:lnTo>
                <a:close/>
                <a:moveTo>
                  <a:pt x="5891" y="12404"/>
                </a:moveTo>
                <a:lnTo>
                  <a:pt x="5360" y="13572"/>
                </a:lnTo>
                <a:lnTo>
                  <a:pt x="5307" y="13519"/>
                </a:lnTo>
                <a:lnTo>
                  <a:pt x="5891" y="12404"/>
                </a:lnTo>
                <a:close/>
                <a:moveTo>
                  <a:pt x="16556" y="1"/>
                </a:moveTo>
                <a:cubicBezTo>
                  <a:pt x="16503" y="1"/>
                  <a:pt x="16450" y="14"/>
                  <a:pt x="16397" y="40"/>
                </a:cubicBezTo>
                <a:lnTo>
                  <a:pt x="13585" y="2853"/>
                </a:lnTo>
                <a:cubicBezTo>
                  <a:pt x="13532" y="2906"/>
                  <a:pt x="13532" y="2959"/>
                  <a:pt x="13532" y="3012"/>
                </a:cubicBezTo>
                <a:lnTo>
                  <a:pt x="7429" y="9114"/>
                </a:lnTo>
                <a:cubicBezTo>
                  <a:pt x="7270" y="9008"/>
                  <a:pt x="7111" y="8955"/>
                  <a:pt x="6899" y="8955"/>
                </a:cubicBezTo>
                <a:cubicBezTo>
                  <a:pt x="6740" y="8955"/>
                  <a:pt x="6580" y="9008"/>
                  <a:pt x="6421" y="9114"/>
                </a:cubicBezTo>
                <a:lnTo>
                  <a:pt x="4935" y="10122"/>
                </a:lnTo>
                <a:cubicBezTo>
                  <a:pt x="4882" y="10176"/>
                  <a:pt x="4829" y="10229"/>
                  <a:pt x="4829" y="10282"/>
                </a:cubicBezTo>
                <a:lnTo>
                  <a:pt x="107" y="12245"/>
                </a:lnTo>
                <a:cubicBezTo>
                  <a:pt x="54" y="12298"/>
                  <a:pt x="0" y="12351"/>
                  <a:pt x="54" y="12457"/>
                </a:cubicBezTo>
                <a:cubicBezTo>
                  <a:pt x="54" y="12510"/>
                  <a:pt x="107" y="12510"/>
                  <a:pt x="160" y="12510"/>
                </a:cubicBezTo>
                <a:lnTo>
                  <a:pt x="213" y="12510"/>
                </a:lnTo>
                <a:lnTo>
                  <a:pt x="2866" y="11449"/>
                </a:lnTo>
                <a:lnTo>
                  <a:pt x="2972" y="11555"/>
                </a:lnTo>
                <a:lnTo>
                  <a:pt x="903" y="12616"/>
                </a:lnTo>
                <a:cubicBezTo>
                  <a:pt x="850" y="12670"/>
                  <a:pt x="796" y="12723"/>
                  <a:pt x="850" y="12829"/>
                </a:cubicBezTo>
                <a:cubicBezTo>
                  <a:pt x="850" y="12882"/>
                  <a:pt x="903" y="12882"/>
                  <a:pt x="956" y="12882"/>
                </a:cubicBezTo>
                <a:lnTo>
                  <a:pt x="1062" y="12882"/>
                </a:lnTo>
                <a:lnTo>
                  <a:pt x="3184" y="11767"/>
                </a:lnTo>
                <a:lnTo>
                  <a:pt x="3290" y="11927"/>
                </a:lnTo>
                <a:lnTo>
                  <a:pt x="743" y="13572"/>
                </a:lnTo>
                <a:cubicBezTo>
                  <a:pt x="690" y="13625"/>
                  <a:pt x="690" y="13678"/>
                  <a:pt x="743" y="13784"/>
                </a:cubicBezTo>
                <a:cubicBezTo>
                  <a:pt x="743" y="13784"/>
                  <a:pt x="796" y="13837"/>
                  <a:pt x="850" y="13837"/>
                </a:cubicBezTo>
                <a:cubicBezTo>
                  <a:pt x="850" y="13837"/>
                  <a:pt x="903" y="13837"/>
                  <a:pt x="903" y="13784"/>
                </a:cubicBezTo>
                <a:lnTo>
                  <a:pt x="3503" y="12086"/>
                </a:lnTo>
                <a:lnTo>
                  <a:pt x="3662" y="12298"/>
                </a:lnTo>
                <a:lnTo>
                  <a:pt x="1433" y="14102"/>
                </a:lnTo>
                <a:cubicBezTo>
                  <a:pt x="1380" y="14155"/>
                  <a:pt x="1380" y="14261"/>
                  <a:pt x="1433" y="14315"/>
                </a:cubicBezTo>
                <a:cubicBezTo>
                  <a:pt x="1486" y="14368"/>
                  <a:pt x="1486" y="14368"/>
                  <a:pt x="1539" y="14368"/>
                </a:cubicBezTo>
                <a:cubicBezTo>
                  <a:pt x="1592" y="14368"/>
                  <a:pt x="1645" y="14368"/>
                  <a:pt x="1645" y="14315"/>
                </a:cubicBezTo>
                <a:lnTo>
                  <a:pt x="3874" y="12457"/>
                </a:lnTo>
                <a:lnTo>
                  <a:pt x="3980" y="12563"/>
                </a:lnTo>
                <a:lnTo>
                  <a:pt x="1433" y="15164"/>
                </a:lnTo>
                <a:cubicBezTo>
                  <a:pt x="1380" y="15217"/>
                  <a:pt x="1380" y="15270"/>
                  <a:pt x="1433" y="15323"/>
                </a:cubicBezTo>
                <a:cubicBezTo>
                  <a:pt x="1433" y="15376"/>
                  <a:pt x="1486" y="15376"/>
                  <a:pt x="1539" y="15376"/>
                </a:cubicBezTo>
                <a:cubicBezTo>
                  <a:pt x="1539" y="15376"/>
                  <a:pt x="1592" y="15376"/>
                  <a:pt x="1645" y="15323"/>
                </a:cubicBezTo>
                <a:lnTo>
                  <a:pt x="4193" y="12776"/>
                </a:lnTo>
                <a:lnTo>
                  <a:pt x="4299" y="12882"/>
                </a:lnTo>
                <a:lnTo>
                  <a:pt x="2813" y="14686"/>
                </a:lnTo>
                <a:cubicBezTo>
                  <a:pt x="2760" y="14739"/>
                  <a:pt x="2760" y="14845"/>
                  <a:pt x="2813" y="14898"/>
                </a:cubicBezTo>
                <a:cubicBezTo>
                  <a:pt x="2866" y="14951"/>
                  <a:pt x="2866" y="14951"/>
                  <a:pt x="2919" y="14951"/>
                </a:cubicBezTo>
                <a:cubicBezTo>
                  <a:pt x="2972" y="14951"/>
                  <a:pt x="3025" y="14898"/>
                  <a:pt x="3025" y="14898"/>
                </a:cubicBezTo>
                <a:lnTo>
                  <a:pt x="4511" y="13094"/>
                </a:lnTo>
                <a:lnTo>
                  <a:pt x="4617" y="13200"/>
                </a:lnTo>
                <a:lnTo>
                  <a:pt x="2601" y="16278"/>
                </a:lnTo>
                <a:cubicBezTo>
                  <a:pt x="2548" y="16331"/>
                  <a:pt x="2548" y="16437"/>
                  <a:pt x="2601" y="16437"/>
                </a:cubicBezTo>
                <a:cubicBezTo>
                  <a:pt x="2654" y="16490"/>
                  <a:pt x="2654" y="16490"/>
                  <a:pt x="2707" y="16490"/>
                </a:cubicBezTo>
                <a:cubicBezTo>
                  <a:pt x="2760" y="16490"/>
                  <a:pt x="2813" y="16490"/>
                  <a:pt x="2813" y="16437"/>
                </a:cubicBezTo>
                <a:lnTo>
                  <a:pt x="4829" y="13412"/>
                </a:lnTo>
                <a:lnTo>
                  <a:pt x="4935" y="13572"/>
                </a:lnTo>
                <a:lnTo>
                  <a:pt x="3556" y="16172"/>
                </a:lnTo>
                <a:cubicBezTo>
                  <a:pt x="3503" y="16278"/>
                  <a:pt x="3503" y="16331"/>
                  <a:pt x="3609" y="16384"/>
                </a:cubicBezTo>
                <a:cubicBezTo>
                  <a:pt x="3609" y="16384"/>
                  <a:pt x="3662" y="16437"/>
                  <a:pt x="3662" y="16437"/>
                </a:cubicBezTo>
                <a:cubicBezTo>
                  <a:pt x="3715" y="16437"/>
                  <a:pt x="3768" y="16384"/>
                  <a:pt x="3768" y="16331"/>
                </a:cubicBezTo>
                <a:lnTo>
                  <a:pt x="5148" y="13784"/>
                </a:lnTo>
                <a:lnTo>
                  <a:pt x="5254" y="13890"/>
                </a:lnTo>
                <a:lnTo>
                  <a:pt x="4193" y="16331"/>
                </a:lnTo>
                <a:cubicBezTo>
                  <a:pt x="4193" y="16384"/>
                  <a:pt x="4193" y="16490"/>
                  <a:pt x="4299" y="16543"/>
                </a:cubicBezTo>
                <a:lnTo>
                  <a:pt x="4352" y="16543"/>
                </a:lnTo>
                <a:cubicBezTo>
                  <a:pt x="4405" y="16543"/>
                  <a:pt x="4458" y="16490"/>
                  <a:pt x="4458" y="16437"/>
                </a:cubicBezTo>
                <a:lnTo>
                  <a:pt x="6421" y="11980"/>
                </a:lnTo>
                <a:lnTo>
                  <a:pt x="6474" y="11980"/>
                </a:lnTo>
                <a:cubicBezTo>
                  <a:pt x="6527" y="11980"/>
                  <a:pt x="6580" y="11927"/>
                  <a:pt x="6633" y="11874"/>
                </a:cubicBezTo>
                <a:lnTo>
                  <a:pt x="7642" y="10335"/>
                </a:lnTo>
                <a:cubicBezTo>
                  <a:pt x="7854" y="10016"/>
                  <a:pt x="7854" y="9645"/>
                  <a:pt x="7642" y="9327"/>
                </a:cubicBezTo>
                <a:lnTo>
                  <a:pt x="13744" y="3224"/>
                </a:lnTo>
                <a:cubicBezTo>
                  <a:pt x="13797" y="3224"/>
                  <a:pt x="13850" y="3224"/>
                  <a:pt x="13903" y="3171"/>
                </a:cubicBezTo>
                <a:lnTo>
                  <a:pt x="16716" y="359"/>
                </a:lnTo>
                <a:cubicBezTo>
                  <a:pt x="16769" y="253"/>
                  <a:pt x="16769" y="147"/>
                  <a:pt x="16716" y="40"/>
                </a:cubicBezTo>
                <a:cubicBezTo>
                  <a:pt x="16663" y="14"/>
                  <a:pt x="16610" y="1"/>
                  <a:pt x="165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16" name="Google Shape;2716;p67"/>
          <p:cNvGrpSpPr/>
          <p:nvPr/>
        </p:nvGrpSpPr>
        <p:grpSpPr>
          <a:xfrm>
            <a:off x="2588036" y="3462924"/>
            <a:ext cx="421065" cy="417964"/>
            <a:chOff x="2973421" y="14007424"/>
            <a:chExt cx="1045865" cy="1038162"/>
          </a:xfrm>
        </p:grpSpPr>
        <p:sp>
          <p:nvSpPr>
            <p:cNvPr id="2717" name="Google Shape;2717;p67"/>
            <p:cNvSpPr/>
            <p:nvPr/>
          </p:nvSpPr>
          <p:spPr>
            <a:xfrm>
              <a:off x="2973421" y="14007424"/>
              <a:ext cx="1045865" cy="1038162"/>
            </a:xfrm>
            <a:custGeom>
              <a:avLst/>
              <a:gdLst/>
              <a:ahLst/>
              <a:cxnLst/>
              <a:rect l="l" t="t" r="r" b="b"/>
              <a:pathLst>
                <a:path w="16292" h="16172" extrusionOk="0">
                  <a:moveTo>
                    <a:pt x="8119" y="464"/>
                  </a:moveTo>
                  <a:cubicBezTo>
                    <a:pt x="10083" y="1473"/>
                    <a:pt x="10773" y="3064"/>
                    <a:pt x="11250" y="4656"/>
                  </a:cubicBezTo>
                  <a:cubicBezTo>
                    <a:pt x="11409" y="5240"/>
                    <a:pt x="11940" y="5665"/>
                    <a:pt x="12524" y="5718"/>
                  </a:cubicBezTo>
                  <a:cubicBezTo>
                    <a:pt x="14063" y="5771"/>
                    <a:pt x="15389" y="7150"/>
                    <a:pt x="15761" y="7575"/>
                  </a:cubicBezTo>
                  <a:cubicBezTo>
                    <a:pt x="15071" y="8636"/>
                    <a:pt x="14328" y="9432"/>
                    <a:pt x="13638" y="9963"/>
                  </a:cubicBezTo>
                  <a:cubicBezTo>
                    <a:pt x="12789" y="10599"/>
                    <a:pt x="12312" y="11608"/>
                    <a:pt x="12365" y="12669"/>
                  </a:cubicBezTo>
                  <a:cubicBezTo>
                    <a:pt x="12365" y="12934"/>
                    <a:pt x="12365" y="13624"/>
                    <a:pt x="12205" y="13783"/>
                  </a:cubicBezTo>
                  <a:cubicBezTo>
                    <a:pt x="12152" y="13836"/>
                    <a:pt x="12152" y="13836"/>
                    <a:pt x="12099" y="13836"/>
                  </a:cubicBezTo>
                  <a:cubicBezTo>
                    <a:pt x="10985" y="13677"/>
                    <a:pt x="9499" y="13253"/>
                    <a:pt x="8756" y="12085"/>
                  </a:cubicBezTo>
                  <a:cubicBezTo>
                    <a:pt x="8597" y="11873"/>
                    <a:pt x="8385" y="11714"/>
                    <a:pt x="8119" y="11714"/>
                  </a:cubicBezTo>
                  <a:cubicBezTo>
                    <a:pt x="7854" y="11714"/>
                    <a:pt x="7642" y="11873"/>
                    <a:pt x="7483" y="12085"/>
                  </a:cubicBezTo>
                  <a:cubicBezTo>
                    <a:pt x="6740" y="13253"/>
                    <a:pt x="5254" y="13677"/>
                    <a:pt x="4140" y="13836"/>
                  </a:cubicBezTo>
                  <a:cubicBezTo>
                    <a:pt x="4140" y="13836"/>
                    <a:pt x="4087" y="13836"/>
                    <a:pt x="4034" y="13783"/>
                  </a:cubicBezTo>
                  <a:cubicBezTo>
                    <a:pt x="3874" y="13624"/>
                    <a:pt x="3874" y="12934"/>
                    <a:pt x="3874" y="12669"/>
                  </a:cubicBezTo>
                  <a:cubicBezTo>
                    <a:pt x="3927" y="11608"/>
                    <a:pt x="3450" y="10599"/>
                    <a:pt x="2601" y="9963"/>
                  </a:cubicBezTo>
                  <a:cubicBezTo>
                    <a:pt x="1911" y="9432"/>
                    <a:pt x="1168" y="8583"/>
                    <a:pt x="478" y="7575"/>
                  </a:cubicBezTo>
                  <a:cubicBezTo>
                    <a:pt x="850" y="7150"/>
                    <a:pt x="2123" y="5771"/>
                    <a:pt x="3715" y="5718"/>
                  </a:cubicBezTo>
                  <a:cubicBezTo>
                    <a:pt x="4299" y="5665"/>
                    <a:pt x="4829" y="5240"/>
                    <a:pt x="4989" y="4656"/>
                  </a:cubicBezTo>
                  <a:cubicBezTo>
                    <a:pt x="5466" y="3064"/>
                    <a:pt x="6156" y="1473"/>
                    <a:pt x="8119" y="464"/>
                  </a:cubicBezTo>
                  <a:close/>
                  <a:moveTo>
                    <a:pt x="8146" y="0"/>
                  </a:moveTo>
                  <a:cubicBezTo>
                    <a:pt x="8119" y="0"/>
                    <a:pt x="8093" y="13"/>
                    <a:pt x="8066" y="40"/>
                  </a:cubicBezTo>
                  <a:cubicBezTo>
                    <a:pt x="5838" y="1101"/>
                    <a:pt x="5095" y="2905"/>
                    <a:pt x="4617" y="4550"/>
                  </a:cubicBezTo>
                  <a:cubicBezTo>
                    <a:pt x="4511" y="4975"/>
                    <a:pt x="4140" y="5240"/>
                    <a:pt x="3715" y="5240"/>
                  </a:cubicBezTo>
                  <a:cubicBezTo>
                    <a:pt x="2866" y="5293"/>
                    <a:pt x="1964" y="5718"/>
                    <a:pt x="1115" y="6407"/>
                  </a:cubicBezTo>
                  <a:cubicBezTo>
                    <a:pt x="478" y="6885"/>
                    <a:pt x="54" y="7363"/>
                    <a:pt x="54" y="7416"/>
                  </a:cubicBezTo>
                  <a:cubicBezTo>
                    <a:pt x="1" y="7469"/>
                    <a:pt x="1" y="7575"/>
                    <a:pt x="54" y="7681"/>
                  </a:cubicBezTo>
                  <a:cubicBezTo>
                    <a:pt x="797" y="8848"/>
                    <a:pt x="1593" y="9697"/>
                    <a:pt x="2389" y="10334"/>
                  </a:cubicBezTo>
                  <a:cubicBezTo>
                    <a:pt x="3078" y="10865"/>
                    <a:pt x="3503" y="11714"/>
                    <a:pt x="3503" y="12616"/>
                  </a:cubicBezTo>
                  <a:lnTo>
                    <a:pt x="3503" y="12669"/>
                  </a:lnTo>
                  <a:cubicBezTo>
                    <a:pt x="3450" y="13306"/>
                    <a:pt x="3503" y="13996"/>
                    <a:pt x="3874" y="14208"/>
                  </a:cubicBezTo>
                  <a:cubicBezTo>
                    <a:pt x="3980" y="14261"/>
                    <a:pt x="4087" y="14261"/>
                    <a:pt x="4140" y="14261"/>
                  </a:cubicBezTo>
                  <a:lnTo>
                    <a:pt x="4246" y="14261"/>
                  </a:lnTo>
                  <a:cubicBezTo>
                    <a:pt x="5413" y="14102"/>
                    <a:pt x="7058" y="13624"/>
                    <a:pt x="7907" y="12298"/>
                  </a:cubicBezTo>
                  <a:lnTo>
                    <a:pt x="7907" y="15959"/>
                  </a:lnTo>
                  <a:cubicBezTo>
                    <a:pt x="7907" y="16065"/>
                    <a:pt x="8013" y="16171"/>
                    <a:pt x="8119" y="16171"/>
                  </a:cubicBezTo>
                  <a:cubicBezTo>
                    <a:pt x="8226" y="16171"/>
                    <a:pt x="8385" y="16118"/>
                    <a:pt x="8385" y="15959"/>
                  </a:cubicBezTo>
                  <a:lnTo>
                    <a:pt x="8385" y="12298"/>
                  </a:lnTo>
                  <a:cubicBezTo>
                    <a:pt x="9234" y="13624"/>
                    <a:pt x="10826" y="14102"/>
                    <a:pt x="12046" y="14261"/>
                  </a:cubicBezTo>
                  <a:lnTo>
                    <a:pt x="12152" y="14261"/>
                  </a:lnTo>
                  <a:cubicBezTo>
                    <a:pt x="12258" y="14261"/>
                    <a:pt x="12418" y="14208"/>
                    <a:pt x="12524" y="14102"/>
                  </a:cubicBezTo>
                  <a:cubicBezTo>
                    <a:pt x="12789" y="13836"/>
                    <a:pt x="12789" y="13253"/>
                    <a:pt x="12789" y="12669"/>
                  </a:cubicBezTo>
                  <a:cubicBezTo>
                    <a:pt x="12789" y="11714"/>
                    <a:pt x="13161" y="10865"/>
                    <a:pt x="13903" y="10334"/>
                  </a:cubicBezTo>
                  <a:cubicBezTo>
                    <a:pt x="14699" y="9750"/>
                    <a:pt x="15495" y="8848"/>
                    <a:pt x="16238" y="7681"/>
                  </a:cubicBezTo>
                  <a:cubicBezTo>
                    <a:pt x="16291" y="7575"/>
                    <a:pt x="16291" y="7469"/>
                    <a:pt x="16238" y="7416"/>
                  </a:cubicBezTo>
                  <a:cubicBezTo>
                    <a:pt x="16238" y="7416"/>
                    <a:pt x="15814" y="6885"/>
                    <a:pt x="15177" y="6407"/>
                  </a:cubicBezTo>
                  <a:cubicBezTo>
                    <a:pt x="14328" y="5718"/>
                    <a:pt x="13426" y="5293"/>
                    <a:pt x="12577" y="5240"/>
                  </a:cubicBezTo>
                  <a:cubicBezTo>
                    <a:pt x="12152" y="5240"/>
                    <a:pt x="11781" y="4975"/>
                    <a:pt x="11675" y="4550"/>
                  </a:cubicBezTo>
                  <a:cubicBezTo>
                    <a:pt x="11197" y="2905"/>
                    <a:pt x="10401" y="1101"/>
                    <a:pt x="8226" y="40"/>
                  </a:cubicBezTo>
                  <a:cubicBezTo>
                    <a:pt x="8199" y="13"/>
                    <a:pt x="8173" y="0"/>
                    <a:pt x="8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18" name="Google Shape;2718;p67"/>
            <p:cNvSpPr/>
            <p:nvPr/>
          </p:nvSpPr>
          <p:spPr>
            <a:xfrm>
              <a:off x="3075619" y="14088309"/>
              <a:ext cx="841468" cy="763086"/>
            </a:xfrm>
            <a:custGeom>
              <a:avLst/>
              <a:gdLst/>
              <a:ahLst/>
              <a:cxnLst/>
              <a:rect l="l" t="t" r="r" b="b"/>
              <a:pathLst>
                <a:path w="13108" h="11887" extrusionOk="0">
                  <a:moveTo>
                    <a:pt x="6527" y="0"/>
                  </a:moveTo>
                  <a:cubicBezTo>
                    <a:pt x="6474" y="0"/>
                    <a:pt x="6368" y="106"/>
                    <a:pt x="6368" y="106"/>
                  </a:cubicBezTo>
                  <a:lnTo>
                    <a:pt x="6368" y="4988"/>
                  </a:lnTo>
                  <a:lnTo>
                    <a:pt x="4246" y="3025"/>
                  </a:lnTo>
                  <a:cubicBezTo>
                    <a:pt x="4219" y="2998"/>
                    <a:pt x="4179" y="2985"/>
                    <a:pt x="4140" y="2985"/>
                  </a:cubicBezTo>
                  <a:cubicBezTo>
                    <a:pt x="4100" y="2985"/>
                    <a:pt x="4060" y="2998"/>
                    <a:pt x="4033" y="3025"/>
                  </a:cubicBezTo>
                  <a:cubicBezTo>
                    <a:pt x="3980" y="3078"/>
                    <a:pt x="3980" y="3184"/>
                    <a:pt x="4033" y="3237"/>
                  </a:cubicBezTo>
                  <a:lnTo>
                    <a:pt x="5095" y="4192"/>
                  </a:lnTo>
                  <a:lnTo>
                    <a:pt x="3609" y="4564"/>
                  </a:lnTo>
                  <a:cubicBezTo>
                    <a:pt x="3556" y="4564"/>
                    <a:pt x="3503" y="4670"/>
                    <a:pt x="3503" y="4723"/>
                  </a:cubicBezTo>
                  <a:cubicBezTo>
                    <a:pt x="3556" y="4776"/>
                    <a:pt x="3609" y="4829"/>
                    <a:pt x="3662" y="4829"/>
                  </a:cubicBezTo>
                  <a:lnTo>
                    <a:pt x="3715" y="4829"/>
                  </a:lnTo>
                  <a:lnTo>
                    <a:pt x="5360" y="4458"/>
                  </a:lnTo>
                  <a:lnTo>
                    <a:pt x="6368" y="5413"/>
                  </a:lnTo>
                  <a:lnTo>
                    <a:pt x="6368" y="9180"/>
                  </a:lnTo>
                  <a:cubicBezTo>
                    <a:pt x="6156" y="8968"/>
                    <a:pt x="5785" y="8650"/>
                    <a:pt x="5254" y="8331"/>
                  </a:cubicBezTo>
                  <a:cubicBezTo>
                    <a:pt x="4882" y="8066"/>
                    <a:pt x="4405" y="7854"/>
                    <a:pt x="3821" y="7535"/>
                  </a:cubicBezTo>
                  <a:lnTo>
                    <a:pt x="3503" y="6952"/>
                  </a:lnTo>
                  <a:lnTo>
                    <a:pt x="4193" y="6050"/>
                  </a:lnTo>
                  <a:cubicBezTo>
                    <a:pt x="4246" y="5996"/>
                    <a:pt x="4246" y="5943"/>
                    <a:pt x="4193" y="5890"/>
                  </a:cubicBezTo>
                  <a:cubicBezTo>
                    <a:pt x="4140" y="5864"/>
                    <a:pt x="4100" y="5851"/>
                    <a:pt x="4067" y="5851"/>
                  </a:cubicBezTo>
                  <a:cubicBezTo>
                    <a:pt x="4033" y="5851"/>
                    <a:pt x="4007" y="5864"/>
                    <a:pt x="3980" y="5890"/>
                  </a:cubicBezTo>
                  <a:lnTo>
                    <a:pt x="3344" y="6633"/>
                  </a:lnTo>
                  <a:lnTo>
                    <a:pt x="2601" y="5094"/>
                  </a:lnTo>
                  <a:cubicBezTo>
                    <a:pt x="2601" y="5057"/>
                    <a:pt x="2548" y="5019"/>
                    <a:pt x="2498" y="5019"/>
                  </a:cubicBezTo>
                  <a:cubicBezTo>
                    <a:pt x="2477" y="5019"/>
                    <a:pt x="2457" y="5026"/>
                    <a:pt x="2442" y="5041"/>
                  </a:cubicBezTo>
                  <a:cubicBezTo>
                    <a:pt x="2335" y="5041"/>
                    <a:pt x="2335" y="5147"/>
                    <a:pt x="2388" y="5254"/>
                  </a:cubicBezTo>
                  <a:lnTo>
                    <a:pt x="3397" y="7376"/>
                  </a:lnTo>
                  <a:cubicBezTo>
                    <a:pt x="2548" y="7005"/>
                    <a:pt x="1486" y="6686"/>
                    <a:pt x="160" y="6368"/>
                  </a:cubicBezTo>
                  <a:cubicBezTo>
                    <a:pt x="107" y="6368"/>
                    <a:pt x="1" y="6421"/>
                    <a:pt x="1" y="6474"/>
                  </a:cubicBezTo>
                  <a:cubicBezTo>
                    <a:pt x="1" y="6527"/>
                    <a:pt x="54" y="6633"/>
                    <a:pt x="107" y="6633"/>
                  </a:cubicBezTo>
                  <a:cubicBezTo>
                    <a:pt x="1699" y="7005"/>
                    <a:pt x="2919" y="7429"/>
                    <a:pt x="3821" y="7854"/>
                  </a:cubicBezTo>
                  <a:lnTo>
                    <a:pt x="1805" y="8650"/>
                  </a:lnTo>
                  <a:cubicBezTo>
                    <a:pt x="1699" y="8703"/>
                    <a:pt x="1699" y="8756"/>
                    <a:pt x="1699" y="8862"/>
                  </a:cubicBezTo>
                  <a:cubicBezTo>
                    <a:pt x="1752" y="8915"/>
                    <a:pt x="1805" y="8915"/>
                    <a:pt x="1858" y="8915"/>
                  </a:cubicBezTo>
                  <a:lnTo>
                    <a:pt x="1911" y="8915"/>
                  </a:lnTo>
                  <a:lnTo>
                    <a:pt x="4193" y="8066"/>
                  </a:lnTo>
                  <a:cubicBezTo>
                    <a:pt x="4511" y="8225"/>
                    <a:pt x="4829" y="8384"/>
                    <a:pt x="5095" y="8544"/>
                  </a:cubicBezTo>
                  <a:cubicBezTo>
                    <a:pt x="5413" y="8756"/>
                    <a:pt x="5625" y="8915"/>
                    <a:pt x="5838" y="9074"/>
                  </a:cubicBezTo>
                  <a:cubicBezTo>
                    <a:pt x="5201" y="9393"/>
                    <a:pt x="4617" y="9817"/>
                    <a:pt x="4193" y="10242"/>
                  </a:cubicBezTo>
                  <a:lnTo>
                    <a:pt x="3291" y="9870"/>
                  </a:lnTo>
                  <a:cubicBezTo>
                    <a:pt x="3237" y="9870"/>
                    <a:pt x="3131" y="9923"/>
                    <a:pt x="3131" y="9976"/>
                  </a:cubicBezTo>
                  <a:cubicBezTo>
                    <a:pt x="3078" y="10029"/>
                    <a:pt x="3131" y="10135"/>
                    <a:pt x="3237" y="10188"/>
                  </a:cubicBezTo>
                  <a:lnTo>
                    <a:pt x="3927" y="10454"/>
                  </a:lnTo>
                  <a:cubicBezTo>
                    <a:pt x="3291" y="11091"/>
                    <a:pt x="2919" y="11621"/>
                    <a:pt x="2919" y="11674"/>
                  </a:cubicBezTo>
                  <a:cubicBezTo>
                    <a:pt x="2866" y="11727"/>
                    <a:pt x="2866" y="11833"/>
                    <a:pt x="2972" y="11833"/>
                  </a:cubicBezTo>
                  <a:cubicBezTo>
                    <a:pt x="2972" y="11887"/>
                    <a:pt x="3025" y="11887"/>
                    <a:pt x="3025" y="11887"/>
                  </a:cubicBezTo>
                  <a:cubicBezTo>
                    <a:pt x="3078" y="11887"/>
                    <a:pt x="3131" y="11833"/>
                    <a:pt x="3131" y="11833"/>
                  </a:cubicBezTo>
                  <a:cubicBezTo>
                    <a:pt x="3184" y="11780"/>
                    <a:pt x="4299" y="10082"/>
                    <a:pt x="6103" y="9286"/>
                  </a:cubicBezTo>
                  <a:cubicBezTo>
                    <a:pt x="6262" y="9446"/>
                    <a:pt x="6421" y="9605"/>
                    <a:pt x="6421" y="9605"/>
                  </a:cubicBezTo>
                  <a:lnTo>
                    <a:pt x="6421" y="10135"/>
                  </a:lnTo>
                  <a:cubicBezTo>
                    <a:pt x="6421" y="10135"/>
                    <a:pt x="6474" y="10295"/>
                    <a:pt x="6527" y="10295"/>
                  </a:cubicBezTo>
                  <a:cubicBezTo>
                    <a:pt x="6634" y="10295"/>
                    <a:pt x="6687" y="10135"/>
                    <a:pt x="6687" y="10135"/>
                  </a:cubicBezTo>
                  <a:lnTo>
                    <a:pt x="6687" y="9605"/>
                  </a:lnTo>
                  <a:cubicBezTo>
                    <a:pt x="6687" y="9605"/>
                    <a:pt x="6846" y="9446"/>
                    <a:pt x="7005" y="9286"/>
                  </a:cubicBezTo>
                  <a:cubicBezTo>
                    <a:pt x="8809" y="10082"/>
                    <a:pt x="9924" y="11780"/>
                    <a:pt x="9977" y="11833"/>
                  </a:cubicBezTo>
                  <a:cubicBezTo>
                    <a:pt x="9977" y="11833"/>
                    <a:pt x="10030" y="11887"/>
                    <a:pt x="10083" y="11887"/>
                  </a:cubicBezTo>
                  <a:cubicBezTo>
                    <a:pt x="10083" y="11887"/>
                    <a:pt x="10136" y="11887"/>
                    <a:pt x="10136" y="11833"/>
                  </a:cubicBezTo>
                  <a:cubicBezTo>
                    <a:pt x="10242" y="11780"/>
                    <a:pt x="10242" y="11727"/>
                    <a:pt x="10189" y="11674"/>
                  </a:cubicBezTo>
                  <a:cubicBezTo>
                    <a:pt x="10189" y="11621"/>
                    <a:pt x="9817" y="11038"/>
                    <a:pt x="9181" y="10454"/>
                  </a:cubicBezTo>
                  <a:lnTo>
                    <a:pt x="9870" y="10188"/>
                  </a:lnTo>
                  <a:cubicBezTo>
                    <a:pt x="9977" y="10135"/>
                    <a:pt x="9977" y="10029"/>
                    <a:pt x="9977" y="9976"/>
                  </a:cubicBezTo>
                  <a:cubicBezTo>
                    <a:pt x="9924" y="9923"/>
                    <a:pt x="9870" y="9870"/>
                    <a:pt x="9764" y="9870"/>
                  </a:cubicBezTo>
                  <a:lnTo>
                    <a:pt x="8915" y="10242"/>
                  </a:lnTo>
                  <a:cubicBezTo>
                    <a:pt x="8491" y="9817"/>
                    <a:pt x="7907" y="9393"/>
                    <a:pt x="7270" y="9074"/>
                  </a:cubicBezTo>
                  <a:cubicBezTo>
                    <a:pt x="7483" y="8915"/>
                    <a:pt x="7695" y="8756"/>
                    <a:pt x="8013" y="8544"/>
                  </a:cubicBezTo>
                  <a:cubicBezTo>
                    <a:pt x="8279" y="8384"/>
                    <a:pt x="8597" y="8225"/>
                    <a:pt x="8915" y="8066"/>
                  </a:cubicBezTo>
                  <a:lnTo>
                    <a:pt x="11197" y="8915"/>
                  </a:lnTo>
                  <a:lnTo>
                    <a:pt x="11250" y="8915"/>
                  </a:lnTo>
                  <a:cubicBezTo>
                    <a:pt x="11303" y="8915"/>
                    <a:pt x="11356" y="8915"/>
                    <a:pt x="11409" y="8862"/>
                  </a:cubicBezTo>
                  <a:cubicBezTo>
                    <a:pt x="11409" y="8756"/>
                    <a:pt x="11356" y="8703"/>
                    <a:pt x="11303" y="8650"/>
                  </a:cubicBezTo>
                  <a:lnTo>
                    <a:pt x="9287" y="7854"/>
                  </a:lnTo>
                  <a:cubicBezTo>
                    <a:pt x="10189" y="7429"/>
                    <a:pt x="11409" y="7005"/>
                    <a:pt x="13001" y="6633"/>
                  </a:cubicBezTo>
                  <a:cubicBezTo>
                    <a:pt x="13054" y="6633"/>
                    <a:pt x="13107" y="6580"/>
                    <a:pt x="13107" y="6474"/>
                  </a:cubicBezTo>
                  <a:cubicBezTo>
                    <a:pt x="13054" y="6368"/>
                    <a:pt x="13001" y="6368"/>
                    <a:pt x="12895" y="6368"/>
                  </a:cubicBezTo>
                  <a:cubicBezTo>
                    <a:pt x="11569" y="6686"/>
                    <a:pt x="10507" y="7005"/>
                    <a:pt x="9658" y="7376"/>
                  </a:cubicBezTo>
                  <a:lnTo>
                    <a:pt x="10720" y="5254"/>
                  </a:lnTo>
                  <a:cubicBezTo>
                    <a:pt x="10720" y="5147"/>
                    <a:pt x="10720" y="5094"/>
                    <a:pt x="10666" y="5041"/>
                  </a:cubicBezTo>
                  <a:cubicBezTo>
                    <a:pt x="10635" y="5026"/>
                    <a:pt x="10609" y="5019"/>
                    <a:pt x="10586" y="5019"/>
                  </a:cubicBezTo>
                  <a:cubicBezTo>
                    <a:pt x="10529" y="5019"/>
                    <a:pt x="10492" y="5057"/>
                    <a:pt x="10454" y="5094"/>
                  </a:cubicBezTo>
                  <a:lnTo>
                    <a:pt x="9711" y="6633"/>
                  </a:lnTo>
                  <a:lnTo>
                    <a:pt x="9128" y="5890"/>
                  </a:lnTo>
                  <a:cubicBezTo>
                    <a:pt x="9101" y="5864"/>
                    <a:pt x="9061" y="5851"/>
                    <a:pt x="9021" y="5851"/>
                  </a:cubicBezTo>
                  <a:cubicBezTo>
                    <a:pt x="8982" y="5851"/>
                    <a:pt x="8942" y="5864"/>
                    <a:pt x="8915" y="5890"/>
                  </a:cubicBezTo>
                  <a:cubicBezTo>
                    <a:pt x="8862" y="5943"/>
                    <a:pt x="8809" y="5996"/>
                    <a:pt x="8862" y="6050"/>
                  </a:cubicBezTo>
                  <a:lnTo>
                    <a:pt x="9552" y="6952"/>
                  </a:lnTo>
                  <a:lnTo>
                    <a:pt x="9287" y="7535"/>
                  </a:lnTo>
                  <a:cubicBezTo>
                    <a:pt x="8650" y="7801"/>
                    <a:pt x="8172" y="8066"/>
                    <a:pt x="7854" y="8331"/>
                  </a:cubicBezTo>
                  <a:cubicBezTo>
                    <a:pt x="7270" y="8650"/>
                    <a:pt x="6687" y="9180"/>
                    <a:pt x="6687" y="9180"/>
                  </a:cubicBezTo>
                  <a:lnTo>
                    <a:pt x="6687" y="5413"/>
                  </a:lnTo>
                  <a:lnTo>
                    <a:pt x="7695" y="4458"/>
                  </a:lnTo>
                  <a:lnTo>
                    <a:pt x="9393" y="4829"/>
                  </a:lnTo>
                  <a:cubicBezTo>
                    <a:pt x="9499" y="4829"/>
                    <a:pt x="9552" y="4776"/>
                    <a:pt x="9552" y="4723"/>
                  </a:cubicBezTo>
                  <a:cubicBezTo>
                    <a:pt x="9552" y="4670"/>
                    <a:pt x="9499" y="4564"/>
                    <a:pt x="9446" y="4564"/>
                  </a:cubicBezTo>
                  <a:lnTo>
                    <a:pt x="7960" y="4192"/>
                  </a:lnTo>
                  <a:lnTo>
                    <a:pt x="9021" y="3237"/>
                  </a:lnTo>
                  <a:cubicBezTo>
                    <a:pt x="9075" y="3184"/>
                    <a:pt x="9075" y="3078"/>
                    <a:pt x="9021" y="3025"/>
                  </a:cubicBezTo>
                  <a:cubicBezTo>
                    <a:pt x="8995" y="2998"/>
                    <a:pt x="8968" y="2985"/>
                    <a:pt x="8942" y="2985"/>
                  </a:cubicBezTo>
                  <a:cubicBezTo>
                    <a:pt x="8915" y="2985"/>
                    <a:pt x="8889" y="2998"/>
                    <a:pt x="8862" y="3025"/>
                  </a:cubicBezTo>
                  <a:lnTo>
                    <a:pt x="6687" y="4988"/>
                  </a:lnTo>
                  <a:lnTo>
                    <a:pt x="6687" y="106"/>
                  </a:lnTo>
                  <a:cubicBezTo>
                    <a:pt x="6687" y="53"/>
                    <a:pt x="6634" y="0"/>
                    <a:pt x="6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19" name="Google Shape;2719;p67"/>
          <p:cNvGrpSpPr/>
          <p:nvPr/>
        </p:nvGrpSpPr>
        <p:grpSpPr>
          <a:xfrm>
            <a:off x="4735604" y="3500254"/>
            <a:ext cx="404602" cy="336397"/>
            <a:chOff x="714976" y="15736067"/>
            <a:chExt cx="1004973" cy="835562"/>
          </a:xfrm>
        </p:grpSpPr>
        <p:sp>
          <p:nvSpPr>
            <p:cNvPr id="2720" name="Google Shape;2720;p67"/>
            <p:cNvSpPr/>
            <p:nvPr/>
          </p:nvSpPr>
          <p:spPr>
            <a:xfrm>
              <a:off x="714976" y="15736067"/>
              <a:ext cx="1004973" cy="835562"/>
            </a:xfrm>
            <a:custGeom>
              <a:avLst/>
              <a:gdLst/>
              <a:ahLst/>
              <a:cxnLst/>
              <a:rect l="l" t="t" r="r" b="b"/>
              <a:pathLst>
                <a:path w="15655" h="13016" extrusionOk="0">
                  <a:moveTo>
                    <a:pt x="4351" y="3358"/>
                  </a:moveTo>
                  <a:cubicBezTo>
                    <a:pt x="4511" y="3358"/>
                    <a:pt x="4670" y="3411"/>
                    <a:pt x="4882" y="3517"/>
                  </a:cubicBezTo>
                  <a:cubicBezTo>
                    <a:pt x="4776" y="3570"/>
                    <a:pt x="4723" y="3623"/>
                    <a:pt x="4670" y="3676"/>
                  </a:cubicBezTo>
                  <a:lnTo>
                    <a:pt x="4351" y="3358"/>
                  </a:lnTo>
                  <a:close/>
                  <a:moveTo>
                    <a:pt x="14286" y="433"/>
                  </a:moveTo>
                  <a:cubicBezTo>
                    <a:pt x="14386" y="433"/>
                    <a:pt x="14489" y="435"/>
                    <a:pt x="14593" y="440"/>
                  </a:cubicBezTo>
                  <a:cubicBezTo>
                    <a:pt x="14593" y="1289"/>
                    <a:pt x="14221" y="2509"/>
                    <a:pt x="13532" y="3783"/>
                  </a:cubicBezTo>
                  <a:cubicBezTo>
                    <a:pt x="12842" y="5003"/>
                    <a:pt x="11993" y="6064"/>
                    <a:pt x="11144" y="6595"/>
                  </a:cubicBezTo>
                  <a:cubicBezTo>
                    <a:pt x="10507" y="5799"/>
                    <a:pt x="9658" y="5056"/>
                    <a:pt x="8756" y="4419"/>
                  </a:cubicBezTo>
                  <a:cubicBezTo>
                    <a:pt x="8915" y="4154"/>
                    <a:pt x="9180" y="3517"/>
                    <a:pt x="9233" y="2934"/>
                  </a:cubicBezTo>
                  <a:cubicBezTo>
                    <a:pt x="9233" y="2721"/>
                    <a:pt x="9339" y="2562"/>
                    <a:pt x="9499" y="2403"/>
                  </a:cubicBezTo>
                  <a:lnTo>
                    <a:pt x="9552" y="2403"/>
                  </a:lnTo>
                  <a:cubicBezTo>
                    <a:pt x="10768" y="1490"/>
                    <a:pt x="12130" y="433"/>
                    <a:pt x="14286" y="433"/>
                  </a:cubicBezTo>
                  <a:close/>
                  <a:moveTo>
                    <a:pt x="5740" y="3711"/>
                  </a:moveTo>
                  <a:cubicBezTo>
                    <a:pt x="6302" y="3711"/>
                    <a:pt x="7100" y="3981"/>
                    <a:pt x="7960" y="4472"/>
                  </a:cubicBezTo>
                  <a:cubicBezTo>
                    <a:pt x="9074" y="5109"/>
                    <a:pt x="10188" y="6064"/>
                    <a:pt x="10931" y="7019"/>
                  </a:cubicBezTo>
                  <a:cubicBezTo>
                    <a:pt x="12364" y="8877"/>
                    <a:pt x="14593" y="9726"/>
                    <a:pt x="15230" y="9938"/>
                  </a:cubicBezTo>
                  <a:cubicBezTo>
                    <a:pt x="15177" y="10044"/>
                    <a:pt x="15177" y="10203"/>
                    <a:pt x="15123" y="10362"/>
                  </a:cubicBezTo>
                  <a:cubicBezTo>
                    <a:pt x="14752" y="10150"/>
                    <a:pt x="14593" y="9991"/>
                    <a:pt x="14540" y="9991"/>
                  </a:cubicBezTo>
                  <a:cubicBezTo>
                    <a:pt x="14513" y="9964"/>
                    <a:pt x="14487" y="9951"/>
                    <a:pt x="14460" y="9951"/>
                  </a:cubicBezTo>
                  <a:cubicBezTo>
                    <a:pt x="14434" y="9951"/>
                    <a:pt x="14407" y="9964"/>
                    <a:pt x="14381" y="9991"/>
                  </a:cubicBezTo>
                  <a:cubicBezTo>
                    <a:pt x="14327" y="10044"/>
                    <a:pt x="14327" y="10150"/>
                    <a:pt x="14381" y="10203"/>
                  </a:cubicBezTo>
                  <a:cubicBezTo>
                    <a:pt x="14381" y="10203"/>
                    <a:pt x="14593" y="10415"/>
                    <a:pt x="15070" y="10628"/>
                  </a:cubicBezTo>
                  <a:cubicBezTo>
                    <a:pt x="15017" y="10734"/>
                    <a:pt x="14964" y="10840"/>
                    <a:pt x="14911" y="10999"/>
                  </a:cubicBezTo>
                  <a:cubicBezTo>
                    <a:pt x="14274" y="10522"/>
                    <a:pt x="13372" y="9673"/>
                    <a:pt x="13372" y="9620"/>
                  </a:cubicBezTo>
                  <a:cubicBezTo>
                    <a:pt x="13346" y="9593"/>
                    <a:pt x="13306" y="9580"/>
                    <a:pt x="13266" y="9580"/>
                  </a:cubicBezTo>
                  <a:cubicBezTo>
                    <a:pt x="13226" y="9580"/>
                    <a:pt x="13187" y="9593"/>
                    <a:pt x="13160" y="9620"/>
                  </a:cubicBezTo>
                  <a:cubicBezTo>
                    <a:pt x="13107" y="9726"/>
                    <a:pt x="13107" y="9779"/>
                    <a:pt x="13160" y="9832"/>
                  </a:cubicBezTo>
                  <a:cubicBezTo>
                    <a:pt x="13213" y="9885"/>
                    <a:pt x="14115" y="10787"/>
                    <a:pt x="14752" y="11211"/>
                  </a:cubicBezTo>
                  <a:cubicBezTo>
                    <a:pt x="14699" y="11371"/>
                    <a:pt x="14646" y="11477"/>
                    <a:pt x="14540" y="11583"/>
                  </a:cubicBezTo>
                  <a:cubicBezTo>
                    <a:pt x="14168" y="11318"/>
                    <a:pt x="13532" y="10681"/>
                    <a:pt x="13319" y="10415"/>
                  </a:cubicBezTo>
                  <a:cubicBezTo>
                    <a:pt x="13293" y="10389"/>
                    <a:pt x="13253" y="10376"/>
                    <a:pt x="13213" y="10376"/>
                  </a:cubicBezTo>
                  <a:cubicBezTo>
                    <a:pt x="13173" y="10376"/>
                    <a:pt x="13134" y="10389"/>
                    <a:pt x="13107" y="10415"/>
                  </a:cubicBezTo>
                  <a:cubicBezTo>
                    <a:pt x="13054" y="10469"/>
                    <a:pt x="13054" y="10522"/>
                    <a:pt x="13107" y="10628"/>
                  </a:cubicBezTo>
                  <a:cubicBezTo>
                    <a:pt x="13107" y="10628"/>
                    <a:pt x="13850" y="11424"/>
                    <a:pt x="14381" y="11795"/>
                  </a:cubicBezTo>
                  <a:cubicBezTo>
                    <a:pt x="14274" y="11901"/>
                    <a:pt x="14221" y="11954"/>
                    <a:pt x="14115" y="12060"/>
                  </a:cubicBezTo>
                  <a:cubicBezTo>
                    <a:pt x="13425" y="11477"/>
                    <a:pt x="12629" y="10415"/>
                    <a:pt x="12629" y="10415"/>
                  </a:cubicBezTo>
                  <a:cubicBezTo>
                    <a:pt x="12603" y="10389"/>
                    <a:pt x="12563" y="10376"/>
                    <a:pt x="12523" y="10376"/>
                  </a:cubicBezTo>
                  <a:cubicBezTo>
                    <a:pt x="12484" y="10376"/>
                    <a:pt x="12444" y="10389"/>
                    <a:pt x="12417" y="10415"/>
                  </a:cubicBezTo>
                  <a:cubicBezTo>
                    <a:pt x="12364" y="10469"/>
                    <a:pt x="12311" y="10575"/>
                    <a:pt x="12364" y="10628"/>
                  </a:cubicBezTo>
                  <a:cubicBezTo>
                    <a:pt x="12417" y="10681"/>
                    <a:pt x="13213" y="11689"/>
                    <a:pt x="13903" y="12273"/>
                  </a:cubicBezTo>
                  <a:cubicBezTo>
                    <a:pt x="13799" y="12325"/>
                    <a:pt x="13643" y="12428"/>
                    <a:pt x="13537" y="12482"/>
                  </a:cubicBezTo>
                  <a:lnTo>
                    <a:pt x="13537" y="12482"/>
                  </a:lnTo>
                  <a:cubicBezTo>
                    <a:pt x="12631" y="11420"/>
                    <a:pt x="11196" y="9832"/>
                    <a:pt x="11144" y="9832"/>
                  </a:cubicBezTo>
                  <a:cubicBezTo>
                    <a:pt x="11113" y="9801"/>
                    <a:pt x="11047" y="9771"/>
                    <a:pt x="10976" y="9771"/>
                  </a:cubicBezTo>
                  <a:cubicBezTo>
                    <a:pt x="10924" y="9771"/>
                    <a:pt x="10870" y="9787"/>
                    <a:pt x="10825" y="9832"/>
                  </a:cubicBezTo>
                  <a:cubicBezTo>
                    <a:pt x="10772" y="9885"/>
                    <a:pt x="10772" y="10044"/>
                    <a:pt x="10825" y="10150"/>
                  </a:cubicBezTo>
                  <a:cubicBezTo>
                    <a:pt x="10825" y="10150"/>
                    <a:pt x="10931" y="10203"/>
                    <a:pt x="11038" y="10362"/>
                  </a:cubicBezTo>
                  <a:cubicBezTo>
                    <a:pt x="10401" y="10362"/>
                    <a:pt x="9605" y="10150"/>
                    <a:pt x="9180" y="10044"/>
                  </a:cubicBezTo>
                  <a:cubicBezTo>
                    <a:pt x="9393" y="9779"/>
                    <a:pt x="9552" y="9566"/>
                    <a:pt x="9764" y="9248"/>
                  </a:cubicBezTo>
                  <a:cubicBezTo>
                    <a:pt x="9817" y="9195"/>
                    <a:pt x="9764" y="9036"/>
                    <a:pt x="9658" y="8983"/>
                  </a:cubicBezTo>
                  <a:cubicBezTo>
                    <a:pt x="9636" y="8961"/>
                    <a:pt x="9596" y="8948"/>
                    <a:pt x="9552" y="8948"/>
                  </a:cubicBezTo>
                  <a:cubicBezTo>
                    <a:pt x="9491" y="8948"/>
                    <a:pt x="9424" y="8974"/>
                    <a:pt x="9393" y="9036"/>
                  </a:cubicBezTo>
                  <a:cubicBezTo>
                    <a:pt x="7961" y="11294"/>
                    <a:pt x="5729" y="11932"/>
                    <a:pt x="3771" y="11932"/>
                  </a:cubicBezTo>
                  <a:cubicBezTo>
                    <a:pt x="2462" y="11932"/>
                    <a:pt x="1275" y="11647"/>
                    <a:pt x="531" y="11371"/>
                  </a:cubicBezTo>
                  <a:cubicBezTo>
                    <a:pt x="1221" y="10097"/>
                    <a:pt x="3025" y="8611"/>
                    <a:pt x="4139" y="7709"/>
                  </a:cubicBezTo>
                  <a:cubicBezTo>
                    <a:pt x="4351" y="7550"/>
                    <a:pt x="4511" y="7444"/>
                    <a:pt x="4670" y="7285"/>
                  </a:cubicBezTo>
                  <a:cubicBezTo>
                    <a:pt x="4776" y="7179"/>
                    <a:pt x="4935" y="7126"/>
                    <a:pt x="5147" y="7126"/>
                  </a:cubicBezTo>
                  <a:cubicBezTo>
                    <a:pt x="5189" y="7128"/>
                    <a:pt x="5229" y="7128"/>
                    <a:pt x="5269" y="7128"/>
                  </a:cubicBezTo>
                  <a:cubicBezTo>
                    <a:pt x="6300" y="7128"/>
                    <a:pt x="6792" y="6487"/>
                    <a:pt x="6792" y="6436"/>
                  </a:cubicBezTo>
                  <a:cubicBezTo>
                    <a:pt x="6899" y="6330"/>
                    <a:pt x="6845" y="6223"/>
                    <a:pt x="6792" y="6117"/>
                  </a:cubicBezTo>
                  <a:cubicBezTo>
                    <a:pt x="6748" y="6095"/>
                    <a:pt x="6695" y="6082"/>
                    <a:pt x="6645" y="6082"/>
                  </a:cubicBezTo>
                  <a:cubicBezTo>
                    <a:pt x="6573" y="6082"/>
                    <a:pt x="6505" y="6108"/>
                    <a:pt x="6474" y="6170"/>
                  </a:cubicBezTo>
                  <a:cubicBezTo>
                    <a:pt x="6474" y="6170"/>
                    <a:pt x="6315" y="6330"/>
                    <a:pt x="6103" y="6489"/>
                  </a:cubicBezTo>
                  <a:cubicBezTo>
                    <a:pt x="6049" y="6436"/>
                    <a:pt x="6049" y="6436"/>
                    <a:pt x="6049" y="6383"/>
                  </a:cubicBezTo>
                  <a:cubicBezTo>
                    <a:pt x="5678" y="5958"/>
                    <a:pt x="4776" y="4685"/>
                    <a:pt x="4988" y="4048"/>
                  </a:cubicBezTo>
                  <a:cubicBezTo>
                    <a:pt x="5041" y="3942"/>
                    <a:pt x="5094" y="3836"/>
                    <a:pt x="5307" y="3783"/>
                  </a:cubicBezTo>
                  <a:cubicBezTo>
                    <a:pt x="5428" y="3734"/>
                    <a:pt x="5573" y="3711"/>
                    <a:pt x="5740" y="3711"/>
                  </a:cubicBezTo>
                  <a:close/>
                  <a:moveTo>
                    <a:pt x="14340" y="1"/>
                  </a:moveTo>
                  <a:cubicBezTo>
                    <a:pt x="11962" y="1"/>
                    <a:pt x="10481" y="1133"/>
                    <a:pt x="9233" y="2031"/>
                  </a:cubicBezTo>
                  <a:lnTo>
                    <a:pt x="9233" y="2085"/>
                  </a:lnTo>
                  <a:cubicBezTo>
                    <a:pt x="8968" y="2297"/>
                    <a:pt x="8809" y="2615"/>
                    <a:pt x="8756" y="2934"/>
                  </a:cubicBezTo>
                  <a:cubicBezTo>
                    <a:pt x="8756" y="3411"/>
                    <a:pt x="8543" y="3942"/>
                    <a:pt x="8384" y="4207"/>
                  </a:cubicBezTo>
                  <a:cubicBezTo>
                    <a:pt x="7472" y="3626"/>
                    <a:pt x="6527" y="3273"/>
                    <a:pt x="5752" y="3273"/>
                  </a:cubicBezTo>
                  <a:cubicBezTo>
                    <a:pt x="5536" y="3273"/>
                    <a:pt x="5333" y="3300"/>
                    <a:pt x="5147" y="3358"/>
                  </a:cubicBezTo>
                  <a:cubicBezTo>
                    <a:pt x="4723" y="3075"/>
                    <a:pt x="4346" y="3028"/>
                    <a:pt x="4141" y="3028"/>
                  </a:cubicBezTo>
                  <a:cubicBezTo>
                    <a:pt x="4039" y="3028"/>
                    <a:pt x="3980" y="3040"/>
                    <a:pt x="3980" y="3040"/>
                  </a:cubicBezTo>
                  <a:cubicBezTo>
                    <a:pt x="3927" y="3093"/>
                    <a:pt x="3874" y="3093"/>
                    <a:pt x="3874" y="3146"/>
                  </a:cubicBezTo>
                  <a:cubicBezTo>
                    <a:pt x="3874" y="3199"/>
                    <a:pt x="3874" y="3252"/>
                    <a:pt x="3874" y="3305"/>
                  </a:cubicBezTo>
                  <a:lnTo>
                    <a:pt x="4564" y="3995"/>
                  </a:lnTo>
                  <a:cubicBezTo>
                    <a:pt x="4351" y="4897"/>
                    <a:pt x="5466" y="6330"/>
                    <a:pt x="5678" y="6648"/>
                  </a:cubicBezTo>
                  <a:cubicBezTo>
                    <a:pt x="5519" y="6701"/>
                    <a:pt x="5360" y="6701"/>
                    <a:pt x="5147" y="6701"/>
                  </a:cubicBezTo>
                  <a:cubicBezTo>
                    <a:pt x="4882" y="6701"/>
                    <a:pt x="4617" y="6807"/>
                    <a:pt x="4405" y="6966"/>
                  </a:cubicBezTo>
                  <a:cubicBezTo>
                    <a:pt x="4245" y="7072"/>
                    <a:pt x="4086" y="7232"/>
                    <a:pt x="3874" y="7391"/>
                  </a:cubicBezTo>
                  <a:cubicBezTo>
                    <a:pt x="2653" y="8346"/>
                    <a:pt x="637" y="9991"/>
                    <a:pt x="0" y="11371"/>
                  </a:cubicBezTo>
                  <a:cubicBezTo>
                    <a:pt x="0" y="11424"/>
                    <a:pt x="0" y="11477"/>
                    <a:pt x="0" y="11583"/>
                  </a:cubicBezTo>
                  <a:cubicBezTo>
                    <a:pt x="53" y="11636"/>
                    <a:pt x="106" y="11636"/>
                    <a:pt x="159" y="11689"/>
                  </a:cubicBezTo>
                  <a:cubicBezTo>
                    <a:pt x="1008" y="12060"/>
                    <a:pt x="2335" y="12379"/>
                    <a:pt x="3768" y="12379"/>
                  </a:cubicBezTo>
                  <a:cubicBezTo>
                    <a:pt x="4086" y="12379"/>
                    <a:pt x="4405" y="12326"/>
                    <a:pt x="4723" y="12326"/>
                  </a:cubicBezTo>
                  <a:cubicBezTo>
                    <a:pt x="6368" y="12114"/>
                    <a:pt x="7801" y="11477"/>
                    <a:pt x="8862" y="10362"/>
                  </a:cubicBezTo>
                  <a:cubicBezTo>
                    <a:pt x="9180" y="10522"/>
                    <a:pt x="10135" y="10787"/>
                    <a:pt x="10931" y="10787"/>
                  </a:cubicBezTo>
                  <a:cubicBezTo>
                    <a:pt x="11091" y="10787"/>
                    <a:pt x="11250" y="10787"/>
                    <a:pt x="11409" y="10734"/>
                  </a:cubicBezTo>
                  <a:cubicBezTo>
                    <a:pt x="11993" y="11371"/>
                    <a:pt x="12789" y="12273"/>
                    <a:pt x="13319" y="12909"/>
                  </a:cubicBezTo>
                  <a:cubicBezTo>
                    <a:pt x="13372" y="12963"/>
                    <a:pt x="13425" y="13016"/>
                    <a:pt x="13478" y="13016"/>
                  </a:cubicBezTo>
                  <a:cubicBezTo>
                    <a:pt x="13532" y="13016"/>
                    <a:pt x="13532" y="13016"/>
                    <a:pt x="13585" y="12963"/>
                  </a:cubicBezTo>
                  <a:cubicBezTo>
                    <a:pt x="14381" y="12591"/>
                    <a:pt x="15017" y="11954"/>
                    <a:pt x="15389" y="11052"/>
                  </a:cubicBezTo>
                  <a:cubicBezTo>
                    <a:pt x="15654" y="10415"/>
                    <a:pt x="15654" y="9832"/>
                    <a:pt x="15654" y="9832"/>
                  </a:cubicBezTo>
                  <a:cubicBezTo>
                    <a:pt x="15654" y="9726"/>
                    <a:pt x="15601" y="9620"/>
                    <a:pt x="15548" y="9566"/>
                  </a:cubicBezTo>
                  <a:lnTo>
                    <a:pt x="15548" y="9620"/>
                  </a:lnTo>
                  <a:cubicBezTo>
                    <a:pt x="15548" y="9620"/>
                    <a:pt x="13001" y="8824"/>
                    <a:pt x="11462" y="6966"/>
                  </a:cubicBezTo>
                  <a:cubicBezTo>
                    <a:pt x="12311" y="6383"/>
                    <a:pt x="13213" y="5268"/>
                    <a:pt x="13956" y="3995"/>
                  </a:cubicBezTo>
                  <a:cubicBezTo>
                    <a:pt x="14699" y="2615"/>
                    <a:pt x="15123" y="1182"/>
                    <a:pt x="15017" y="227"/>
                  </a:cubicBezTo>
                  <a:cubicBezTo>
                    <a:pt x="15017" y="121"/>
                    <a:pt x="14911" y="15"/>
                    <a:pt x="14805" y="15"/>
                  </a:cubicBezTo>
                  <a:cubicBezTo>
                    <a:pt x="14646" y="6"/>
                    <a:pt x="14491" y="1"/>
                    <a:pt x="1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21" name="Google Shape;2721;p67"/>
            <p:cNvSpPr/>
            <p:nvPr/>
          </p:nvSpPr>
          <p:spPr>
            <a:xfrm>
              <a:off x="1219100" y="16146594"/>
              <a:ext cx="102263" cy="108233"/>
            </a:xfrm>
            <a:custGeom>
              <a:avLst/>
              <a:gdLst/>
              <a:ahLst/>
              <a:cxnLst/>
              <a:rect l="l" t="t" r="r" b="b"/>
              <a:pathLst>
                <a:path w="1593" h="1686" extrusionOk="0">
                  <a:moveTo>
                    <a:pt x="160" y="1"/>
                  </a:moveTo>
                  <a:cubicBezTo>
                    <a:pt x="120" y="1"/>
                    <a:pt x="80" y="14"/>
                    <a:pt x="54" y="41"/>
                  </a:cubicBezTo>
                  <a:cubicBezTo>
                    <a:pt x="1" y="94"/>
                    <a:pt x="1" y="200"/>
                    <a:pt x="107" y="253"/>
                  </a:cubicBezTo>
                  <a:cubicBezTo>
                    <a:pt x="107" y="253"/>
                    <a:pt x="797" y="837"/>
                    <a:pt x="1327" y="1633"/>
                  </a:cubicBezTo>
                  <a:cubicBezTo>
                    <a:pt x="1327" y="1686"/>
                    <a:pt x="1380" y="1686"/>
                    <a:pt x="1433" y="1686"/>
                  </a:cubicBezTo>
                  <a:lnTo>
                    <a:pt x="1486" y="1686"/>
                  </a:lnTo>
                  <a:cubicBezTo>
                    <a:pt x="1593" y="1633"/>
                    <a:pt x="1593" y="1580"/>
                    <a:pt x="1540" y="1473"/>
                  </a:cubicBezTo>
                  <a:cubicBezTo>
                    <a:pt x="1009" y="677"/>
                    <a:pt x="319" y="41"/>
                    <a:pt x="266" y="41"/>
                  </a:cubicBezTo>
                  <a:cubicBezTo>
                    <a:pt x="239" y="14"/>
                    <a:pt x="200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22" name="Google Shape;2722;p67"/>
            <p:cNvSpPr/>
            <p:nvPr/>
          </p:nvSpPr>
          <p:spPr>
            <a:xfrm>
              <a:off x="1048790" y="16009537"/>
              <a:ext cx="23881" cy="23881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60" y="0"/>
                  </a:moveTo>
                  <a:cubicBezTo>
                    <a:pt x="54" y="0"/>
                    <a:pt x="0" y="53"/>
                    <a:pt x="0" y="159"/>
                  </a:cubicBezTo>
                  <a:cubicBezTo>
                    <a:pt x="0" y="319"/>
                    <a:pt x="54" y="372"/>
                    <a:pt x="160" y="372"/>
                  </a:cubicBezTo>
                  <a:cubicBezTo>
                    <a:pt x="266" y="372"/>
                    <a:pt x="372" y="319"/>
                    <a:pt x="372" y="159"/>
                  </a:cubicBezTo>
                  <a:cubicBezTo>
                    <a:pt x="372" y="53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23" name="Google Shape;2723;p67"/>
          <p:cNvGrpSpPr/>
          <p:nvPr/>
        </p:nvGrpSpPr>
        <p:grpSpPr>
          <a:xfrm>
            <a:off x="1288534" y="3452469"/>
            <a:ext cx="253719" cy="438872"/>
            <a:chOff x="711574" y="13965697"/>
            <a:chExt cx="630202" cy="1090095"/>
          </a:xfrm>
        </p:grpSpPr>
        <p:sp>
          <p:nvSpPr>
            <p:cNvPr id="2724" name="Google Shape;2724;p67"/>
            <p:cNvSpPr/>
            <p:nvPr/>
          </p:nvSpPr>
          <p:spPr>
            <a:xfrm>
              <a:off x="711574" y="13965697"/>
              <a:ext cx="517797" cy="1090095"/>
            </a:xfrm>
            <a:custGeom>
              <a:avLst/>
              <a:gdLst/>
              <a:ahLst/>
              <a:cxnLst/>
              <a:rect l="l" t="t" r="r" b="b"/>
              <a:pathLst>
                <a:path w="8066" h="16981" extrusionOk="0">
                  <a:moveTo>
                    <a:pt x="3927" y="425"/>
                  </a:moveTo>
                  <a:cubicBezTo>
                    <a:pt x="4670" y="425"/>
                    <a:pt x="5360" y="796"/>
                    <a:pt x="5784" y="1433"/>
                  </a:cubicBezTo>
                  <a:cubicBezTo>
                    <a:pt x="5996" y="1804"/>
                    <a:pt x="6209" y="2282"/>
                    <a:pt x="6421" y="2919"/>
                  </a:cubicBezTo>
                  <a:cubicBezTo>
                    <a:pt x="6792" y="3874"/>
                    <a:pt x="7058" y="5094"/>
                    <a:pt x="7164" y="6155"/>
                  </a:cubicBezTo>
                  <a:cubicBezTo>
                    <a:pt x="7323" y="7323"/>
                    <a:pt x="7217" y="8225"/>
                    <a:pt x="6898" y="8596"/>
                  </a:cubicBezTo>
                  <a:cubicBezTo>
                    <a:pt x="6580" y="9021"/>
                    <a:pt x="5572" y="9286"/>
                    <a:pt x="4245" y="9286"/>
                  </a:cubicBezTo>
                  <a:cubicBezTo>
                    <a:pt x="3343" y="9286"/>
                    <a:pt x="2600" y="9180"/>
                    <a:pt x="2282" y="9074"/>
                  </a:cubicBezTo>
                  <a:cubicBezTo>
                    <a:pt x="1804" y="8915"/>
                    <a:pt x="1327" y="8384"/>
                    <a:pt x="1008" y="7694"/>
                  </a:cubicBezTo>
                  <a:cubicBezTo>
                    <a:pt x="743" y="7057"/>
                    <a:pt x="425" y="5996"/>
                    <a:pt x="531" y="4351"/>
                  </a:cubicBezTo>
                  <a:cubicBezTo>
                    <a:pt x="637" y="2706"/>
                    <a:pt x="1698" y="1592"/>
                    <a:pt x="2547" y="902"/>
                  </a:cubicBezTo>
                  <a:cubicBezTo>
                    <a:pt x="2919" y="584"/>
                    <a:pt x="3396" y="425"/>
                    <a:pt x="3927" y="425"/>
                  </a:cubicBezTo>
                  <a:close/>
                  <a:moveTo>
                    <a:pt x="2972" y="9658"/>
                  </a:moveTo>
                  <a:cubicBezTo>
                    <a:pt x="3343" y="9711"/>
                    <a:pt x="3821" y="9711"/>
                    <a:pt x="4245" y="9711"/>
                  </a:cubicBezTo>
                  <a:lnTo>
                    <a:pt x="5094" y="9711"/>
                  </a:lnTo>
                  <a:lnTo>
                    <a:pt x="5094" y="9923"/>
                  </a:lnTo>
                  <a:cubicBezTo>
                    <a:pt x="4672" y="10064"/>
                    <a:pt x="4281" y="10111"/>
                    <a:pt x="3945" y="10111"/>
                  </a:cubicBezTo>
                  <a:cubicBezTo>
                    <a:pt x="3519" y="10111"/>
                    <a:pt x="3179" y="10035"/>
                    <a:pt x="2972" y="9976"/>
                  </a:cubicBezTo>
                  <a:cubicBezTo>
                    <a:pt x="2972" y="9870"/>
                    <a:pt x="2972" y="9764"/>
                    <a:pt x="2972" y="9658"/>
                  </a:cubicBezTo>
                  <a:close/>
                  <a:moveTo>
                    <a:pt x="5147" y="10241"/>
                  </a:moveTo>
                  <a:cubicBezTo>
                    <a:pt x="5147" y="10878"/>
                    <a:pt x="5147" y="11780"/>
                    <a:pt x="5200" y="12364"/>
                  </a:cubicBezTo>
                  <a:cubicBezTo>
                    <a:pt x="5253" y="12735"/>
                    <a:pt x="5413" y="13160"/>
                    <a:pt x="5519" y="13637"/>
                  </a:cubicBezTo>
                  <a:cubicBezTo>
                    <a:pt x="5784" y="14433"/>
                    <a:pt x="6049" y="15335"/>
                    <a:pt x="5890" y="16078"/>
                  </a:cubicBezTo>
                  <a:cubicBezTo>
                    <a:pt x="5784" y="16184"/>
                    <a:pt x="5678" y="16237"/>
                    <a:pt x="5572" y="16237"/>
                  </a:cubicBezTo>
                  <a:cubicBezTo>
                    <a:pt x="5572" y="15813"/>
                    <a:pt x="5519" y="15229"/>
                    <a:pt x="5466" y="15176"/>
                  </a:cubicBezTo>
                  <a:cubicBezTo>
                    <a:pt x="5466" y="15123"/>
                    <a:pt x="5413" y="15070"/>
                    <a:pt x="5307" y="15070"/>
                  </a:cubicBezTo>
                  <a:cubicBezTo>
                    <a:pt x="5253" y="15070"/>
                    <a:pt x="5200" y="15123"/>
                    <a:pt x="5200" y="15229"/>
                  </a:cubicBezTo>
                  <a:cubicBezTo>
                    <a:pt x="5200" y="15229"/>
                    <a:pt x="5307" y="15919"/>
                    <a:pt x="5307" y="16397"/>
                  </a:cubicBezTo>
                  <a:cubicBezTo>
                    <a:pt x="5253" y="16397"/>
                    <a:pt x="5200" y="16397"/>
                    <a:pt x="5147" y="16450"/>
                  </a:cubicBezTo>
                  <a:cubicBezTo>
                    <a:pt x="5200" y="15654"/>
                    <a:pt x="4935" y="14699"/>
                    <a:pt x="4935" y="14646"/>
                  </a:cubicBezTo>
                  <a:cubicBezTo>
                    <a:pt x="4935" y="14568"/>
                    <a:pt x="4878" y="14519"/>
                    <a:pt x="4827" y="14519"/>
                  </a:cubicBezTo>
                  <a:cubicBezTo>
                    <a:pt x="4808" y="14519"/>
                    <a:pt x="4790" y="14525"/>
                    <a:pt x="4776" y="14539"/>
                  </a:cubicBezTo>
                  <a:cubicBezTo>
                    <a:pt x="4670" y="14539"/>
                    <a:pt x="4670" y="14592"/>
                    <a:pt x="4670" y="14699"/>
                  </a:cubicBezTo>
                  <a:cubicBezTo>
                    <a:pt x="4670" y="14699"/>
                    <a:pt x="4935" y="15760"/>
                    <a:pt x="4882" y="16503"/>
                  </a:cubicBezTo>
                  <a:cubicBezTo>
                    <a:pt x="4680" y="16548"/>
                    <a:pt x="4478" y="16564"/>
                    <a:pt x="4280" y="16564"/>
                  </a:cubicBezTo>
                  <a:cubicBezTo>
                    <a:pt x="4010" y="16564"/>
                    <a:pt x="3747" y="16533"/>
                    <a:pt x="3502" y="16503"/>
                  </a:cubicBezTo>
                  <a:cubicBezTo>
                    <a:pt x="3396" y="15972"/>
                    <a:pt x="3449" y="15495"/>
                    <a:pt x="3502" y="15495"/>
                  </a:cubicBezTo>
                  <a:cubicBezTo>
                    <a:pt x="3502" y="15388"/>
                    <a:pt x="3449" y="15335"/>
                    <a:pt x="3343" y="15335"/>
                  </a:cubicBezTo>
                  <a:cubicBezTo>
                    <a:pt x="3290" y="15335"/>
                    <a:pt x="3184" y="15388"/>
                    <a:pt x="3184" y="15441"/>
                  </a:cubicBezTo>
                  <a:cubicBezTo>
                    <a:pt x="3184" y="15495"/>
                    <a:pt x="3131" y="15919"/>
                    <a:pt x="3237" y="16450"/>
                  </a:cubicBezTo>
                  <a:cubicBezTo>
                    <a:pt x="2919" y="16397"/>
                    <a:pt x="2706" y="16344"/>
                    <a:pt x="2600" y="16291"/>
                  </a:cubicBezTo>
                  <a:cubicBezTo>
                    <a:pt x="2494" y="15972"/>
                    <a:pt x="2229" y="14858"/>
                    <a:pt x="2653" y="13743"/>
                  </a:cubicBezTo>
                  <a:cubicBezTo>
                    <a:pt x="2972" y="12894"/>
                    <a:pt x="3025" y="11303"/>
                    <a:pt x="3025" y="10294"/>
                  </a:cubicBezTo>
                  <a:cubicBezTo>
                    <a:pt x="3237" y="10347"/>
                    <a:pt x="3555" y="10400"/>
                    <a:pt x="3980" y="10400"/>
                  </a:cubicBezTo>
                  <a:cubicBezTo>
                    <a:pt x="4298" y="10400"/>
                    <a:pt x="4723" y="10347"/>
                    <a:pt x="5147" y="10241"/>
                  </a:cubicBezTo>
                  <a:close/>
                  <a:moveTo>
                    <a:pt x="3927" y="0"/>
                  </a:moveTo>
                  <a:cubicBezTo>
                    <a:pt x="3290" y="0"/>
                    <a:pt x="2759" y="159"/>
                    <a:pt x="2282" y="531"/>
                  </a:cubicBezTo>
                  <a:cubicBezTo>
                    <a:pt x="1327" y="1274"/>
                    <a:pt x="212" y="2494"/>
                    <a:pt x="106" y="4298"/>
                  </a:cubicBezTo>
                  <a:cubicBezTo>
                    <a:pt x="0" y="5678"/>
                    <a:pt x="212" y="6898"/>
                    <a:pt x="637" y="7853"/>
                  </a:cubicBezTo>
                  <a:cubicBezTo>
                    <a:pt x="1008" y="8702"/>
                    <a:pt x="1539" y="9286"/>
                    <a:pt x="2123" y="9498"/>
                  </a:cubicBezTo>
                  <a:cubicBezTo>
                    <a:pt x="2229" y="9498"/>
                    <a:pt x="2388" y="9551"/>
                    <a:pt x="2547" y="9605"/>
                  </a:cubicBezTo>
                  <a:cubicBezTo>
                    <a:pt x="2600" y="10347"/>
                    <a:pt x="2600" y="12523"/>
                    <a:pt x="2229" y="13637"/>
                  </a:cubicBezTo>
                  <a:cubicBezTo>
                    <a:pt x="1698" y="15017"/>
                    <a:pt x="2176" y="16503"/>
                    <a:pt x="2229" y="16556"/>
                  </a:cubicBezTo>
                  <a:cubicBezTo>
                    <a:pt x="2229" y="16609"/>
                    <a:pt x="2282" y="16662"/>
                    <a:pt x="2335" y="16662"/>
                  </a:cubicBezTo>
                  <a:cubicBezTo>
                    <a:pt x="2388" y="16662"/>
                    <a:pt x="2919" y="16874"/>
                    <a:pt x="3662" y="16980"/>
                  </a:cubicBezTo>
                  <a:lnTo>
                    <a:pt x="4192" y="16980"/>
                  </a:lnTo>
                  <a:cubicBezTo>
                    <a:pt x="4988" y="16980"/>
                    <a:pt x="5678" y="16768"/>
                    <a:pt x="6209" y="16397"/>
                  </a:cubicBezTo>
                  <a:cubicBezTo>
                    <a:pt x="6262" y="16344"/>
                    <a:pt x="6262" y="16344"/>
                    <a:pt x="6315" y="16291"/>
                  </a:cubicBezTo>
                  <a:cubicBezTo>
                    <a:pt x="6474" y="15388"/>
                    <a:pt x="6209" y="14380"/>
                    <a:pt x="5943" y="13531"/>
                  </a:cubicBezTo>
                  <a:cubicBezTo>
                    <a:pt x="5784" y="13054"/>
                    <a:pt x="5678" y="12629"/>
                    <a:pt x="5625" y="12311"/>
                  </a:cubicBezTo>
                  <a:cubicBezTo>
                    <a:pt x="5572" y="11515"/>
                    <a:pt x="5519" y="10082"/>
                    <a:pt x="5519" y="9658"/>
                  </a:cubicBezTo>
                  <a:cubicBezTo>
                    <a:pt x="6633" y="9498"/>
                    <a:pt x="7058" y="9127"/>
                    <a:pt x="7270" y="8862"/>
                  </a:cubicBezTo>
                  <a:cubicBezTo>
                    <a:pt x="8066" y="7800"/>
                    <a:pt x="7535" y="4617"/>
                    <a:pt x="6845" y="2759"/>
                  </a:cubicBezTo>
                  <a:cubicBezTo>
                    <a:pt x="6633" y="2069"/>
                    <a:pt x="6368" y="1592"/>
                    <a:pt x="6156" y="1167"/>
                  </a:cubicBezTo>
                  <a:cubicBezTo>
                    <a:pt x="5625" y="425"/>
                    <a:pt x="4829" y="0"/>
                    <a:pt x="3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25" name="Google Shape;2725;p67"/>
            <p:cNvSpPr/>
            <p:nvPr/>
          </p:nvSpPr>
          <p:spPr>
            <a:xfrm>
              <a:off x="1110097" y="14715045"/>
              <a:ext cx="231680" cy="310062"/>
            </a:xfrm>
            <a:custGeom>
              <a:avLst/>
              <a:gdLst/>
              <a:ahLst/>
              <a:cxnLst/>
              <a:rect l="l" t="t" r="r" b="b"/>
              <a:pathLst>
                <a:path w="3609" h="4830" extrusionOk="0">
                  <a:moveTo>
                    <a:pt x="1699" y="425"/>
                  </a:moveTo>
                  <a:cubicBezTo>
                    <a:pt x="1805" y="425"/>
                    <a:pt x="1964" y="479"/>
                    <a:pt x="2070" y="532"/>
                  </a:cubicBezTo>
                  <a:cubicBezTo>
                    <a:pt x="2866" y="903"/>
                    <a:pt x="3078" y="1752"/>
                    <a:pt x="3131" y="2389"/>
                  </a:cubicBezTo>
                  <a:cubicBezTo>
                    <a:pt x="3184" y="2495"/>
                    <a:pt x="3131" y="2601"/>
                    <a:pt x="3025" y="2707"/>
                  </a:cubicBezTo>
                  <a:cubicBezTo>
                    <a:pt x="2972" y="2760"/>
                    <a:pt x="2866" y="2813"/>
                    <a:pt x="2760" y="2813"/>
                  </a:cubicBezTo>
                  <a:lnTo>
                    <a:pt x="2707" y="2813"/>
                  </a:lnTo>
                  <a:lnTo>
                    <a:pt x="797" y="2760"/>
                  </a:lnTo>
                  <a:cubicBezTo>
                    <a:pt x="584" y="2760"/>
                    <a:pt x="425" y="2548"/>
                    <a:pt x="425" y="2336"/>
                  </a:cubicBezTo>
                  <a:cubicBezTo>
                    <a:pt x="425" y="1911"/>
                    <a:pt x="584" y="1381"/>
                    <a:pt x="797" y="1009"/>
                  </a:cubicBezTo>
                  <a:cubicBezTo>
                    <a:pt x="956" y="797"/>
                    <a:pt x="1274" y="425"/>
                    <a:pt x="1699" y="425"/>
                  </a:cubicBezTo>
                  <a:close/>
                  <a:moveTo>
                    <a:pt x="956" y="3185"/>
                  </a:moveTo>
                  <a:lnTo>
                    <a:pt x="2548" y="3238"/>
                  </a:lnTo>
                  <a:cubicBezTo>
                    <a:pt x="2548" y="3715"/>
                    <a:pt x="2495" y="4140"/>
                    <a:pt x="2442" y="4352"/>
                  </a:cubicBezTo>
                  <a:cubicBezTo>
                    <a:pt x="2335" y="4352"/>
                    <a:pt x="2176" y="4405"/>
                    <a:pt x="2017" y="4405"/>
                  </a:cubicBezTo>
                  <a:lnTo>
                    <a:pt x="2017" y="4034"/>
                  </a:lnTo>
                  <a:cubicBezTo>
                    <a:pt x="2017" y="3981"/>
                    <a:pt x="1964" y="3928"/>
                    <a:pt x="1858" y="3928"/>
                  </a:cubicBezTo>
                  <a:cubicBezTo>
                    <a:pt x="1805" y="3928"/>
                    <a:pt x="1699" y="3981"/>
                    <a:pt x="1699" y="4034"/>
                  </a:cubicBezTo>
                  <a:lnTo>
                    <a:pt x="1699" y="4405"/>
                  </a:lnTo>
                  <a:cubicBezTo>
                    <a:pt x="1433" y="4405"/>
                    <a:pt x="1062" y="4352"/>
                    <a:pt x="744" y="4299"/>
                  </a:cubicBezTo>
                  <a:cubicBezTo>
                    <a:pt x="690" y="3875"/>
                    <a:pt x="850" y="3397"/>
                    <a:pt x="956" y="3185"/>
                  </a:cubicBezTo>
                  <a:close/>
                  <a:moveTo>
                    <a:pt x="1699" y="1"/>
                  </a:moveTo>
                  <a:cubicBezTo>
                    <a:pt x="1221" y="1"/>
                    <a:pt x="744" y="266"/>
                    <a:pt x="425" y="797"/>
                  </a:cubicBezTo>
                  <a:cubicBezTo>
                    <a:pt x="160" y="1221"/>
                    <a:pt x="1" y="1805"/>
                    <a:pt x="1" y="2336"/>
                  </a:cubicBezTo>
                  <a:cubicBezTo>
                    <a:pt x="1" y="2654"/>
                    <a:pt x="213" y="2973"/>
                    <a:pt x="478" y="3132"/>
                  </a:cubicBezTo>
                  <a:cubicBezTo>
                    <a:pt x="372" y="3450"/>
                    <a:pt x="213" y="4034"/>
                    <a:pt x="372" y="4564"/>
                  </a:cubicBezTo>
                  <a:cubicBezTo>
                    <a:pt x="372" y="4618"/>
                    <a:pt x="425" y="4724"/>
                    <a:pt x="531" y="4724"/>
                  </a:cubicBezTo>
                  <a:cubicBezTo>
                    <a:pt x="956" y="4830"/>
                    <a:pt x="1433" y="4830"/>
                    <a:pt x="1805" y="4830"/>
                  </a:cubicBezTo>
                  <a:lnTo>
                    <a:pt x="2601" y="4830"/>
                  </a:lnTo>
                  <a:cubicBezTo>
                    <a:pt x="2707" y="4830"/>
                    <a:pt x="2760" y="4724"/>
                    <a:pt x="2813" y="4671"/>
                  </a:cubicBezTo>
                  <a:cubicBezTo>
                    <a:pt x="2813" y="4618"/>
                    <a:pt x="3025" y="3981"/>
                    <a:pt x="2972" y="3238"/>
                  </a:cubicBezTo>
                  <a:cubicBezTo>
                    <a:pt x="3131" y="3185"/>
                    <a:pt x="3238" y="3132"/>
                    <a:pt x="3344" y="2973"/>
                  </a:cubicBezTo>
                  <a:cubicBezTo>
                    <a:pt x="3503" y="2813"/>
                    <a:pt x="3609" y="2601"/>
                    <a:pt x="3609" y="2336"/>
                  </a:cubicBezTo>
                  <a:cubicBezTo>
                    <a:pt x="3450" y="956"/>
                    <a:pt x="2813" y="372"/>
                    <a:pt x="2282" y="107"/>
                  </a:cubicBezTo>
                  <a:cubicBezTo>
                    <a:pt x="2070" y="54"/>
                    <a:pt x="1858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26" name="Google Shape;2726;p67"/>
          <p:cNvSpPr/>
          <p:nvPr/>
        </p:nvSpPr>
        <p:spPr>
          <a:xfrm>
            <a:off x="5432236" y="3456467"/>
            <a:ext cx="396346" cy="422370"/>
          </a:xfrm>
          <a:custGeom>
            <a:avLst/>
            <a:gdLst/>
            <a:ahLst/>
            <a:cxnLst/>
            <a:rect l="l" t="t" r="r" b="b"/>
            <a:pathLst>
              <a:path w="15337" h="16344" extrusionOk="0">
                <a:moveTo>
                  <a:pt x="13532" y="2866"/>
                </a:moveTo>
                <a:lnTo>
                  <a:pt x="13903" y="3025"/>
                </a:lnTo>
                <a:lnTo>
                  <a:pt x="13001" y="3821"/>
                </a:lnTo>
                <a:lnTo>
                  <a:pt x="12736" y="3715"/>
                </a:lnTo>
                <a:lnTo>
                  <a:pt x="13532" y="2866"/>
                </a:lnTo>
                <a:close/>
                <a:moveTo>
                  <a:pt x="12630" y="2919"/>
                </a:moveTo>
                <a:lnTo>
                  <a:pt x="12683" y="3290"/>
                </a:lnTo>
                <a:lnTo>
                  <a:pt x="9817" y="6209"/>
                </a:lnTo>
                <a:lnTo>
                  <a:pt x="12630" y="2919"/>
                </a:lnTo>
                <a:close/>
                <a:moveTo>
                  <a:pt x="12471" y="3927"/>
                </a:moveTo>
                <a:lnTo>
                  <a:pt x="12736" y="4033"/>
                </a:lnTo>
                <a:lnTo>
                  <a:pt x="10083" y="6421"/>
                </a:lnTo>
                <a:lnTo>
                  <a:pt x="12471" y="3927"/>
                </a:lnTo>
                <a:close/>
                <a:moveTo>
                  <a:pt x="9128" y="6474"/>
                </a:moveTo>
                <a:cubicBezTo>
                  <a:pt x="9340" y="6474"/>
                  <a:pt x="9552" y="6580"/>
                  <a:pt x="9711" y="6739"/>
                </a:cubicBezTo>
                <a:cubicBezTo>
                  <a:pt x="9871" y="6899"/>
                  <a:pt x="9977" y="7111"/>
                  <a:pt x="9977" y="7323"/>
                </a:cubicBezTo>
                <a:lnTo>
                  <a:pt x="9924" y="7376"/>
                </a:lnTo>
                <a:cubicBezTo>
                  <a:pt x="9924" y="7588"/>
                  <a:pt x="9817" y="7801"/>
                  <a:pt x="9658" y="7960"/>
                </a:cubicBezTo>
                <a:lnTo>
                  <a:pt x="8862" y="8650"/>
                </a:lnTo>
                <a:lnTo>
                  <a:pt x="8279" y="8066"/>
                </a:lnTo>
                <a:cubicBezTo>
                  <a:pt x="8252" y="8013"/>
                  <a:pt x="8212" y="7986"/>
                  <a:pt x="8172" y="7986"/>
                </a:cubicBezTo>
                <a:cubicBezTo>
                  <a:pt x="8133" y="7986"/>
                  <a:pt x="8093" y="8013"/>
                  <a:pt x="8066" y="8066"/>
                </a:cubicBezTo>
                <a:cubicBezTo>
                  <a:pt x="8013" y="8119"/>
                  <a:pt x="8013" y="8172"/>
                  <a:pt x="8066" y="8225"/>
                </a:cubicBezTo>
                <a:lnTo>
                  <a:pt x="8650" y="8809"/>
                </a:lnTo>
                <a:lnTo>
                  <a:pt x="6846" y="10401"/>
                </a:lnTo>
                <a:lnTo>
                  <a:pt x="6527" y="10082"/>
                </a:lnTo>
                <a:cubicBezTo>
                  <a:pt x="6501" y="10056"/>
                  <a:pt x="6461" y="10043"/>
                  <a:pt x="6421" y="10043"/>
                </a:cubicBezTo>
                <a:cubicBezTo>
                  <a:pt x="6382" y="10043"/>
                  <a:pt x="6342" y="10056"/>
                  <a:pt x="6315" y="10082"/>
                </a:cubicBezTo>
                <a:cubicBezTo>
                  <a:pt x="6262" y="10135"/>
                  <a:pt x="6262" y="10189"/>
                  <a:pt x="6315" y="10295"/>
                </a:cubicBezTo>
                <a:lnTo>
                  <a:pt x="6634" y="10613"/>
                </a:lnTo>
                <a:lnTo>
                  <a:pt x="4511" y="12470"/>
                </a:lnTo>
                <a:lnTo>
                  <a:pt x="4246" y="12205"/>
                </a:lnTo>
                <a:cubicBezTo>
                  <a:pt x="4219" y="12178"/>
                  <a:pt x="4179" y="12165"/>
                  <a:pt x="4140" y="12165"/>
                </a:cubicBezTo>
                <a:cubicBezTo>
                  <a:pt x="4100" y="12165"/>
                  <a:pt x="4060" y="12178"/>
                  <a:pt x="4033" y="12205"/>
                </a:cubicBezTo>
                <a:cubicBezTo>
                  <a:pt x="3980" y="12258"/>
                  <a:pt x="3980" y="12364"/>
                  <a:pt x="4033" y="12417"/>
                </a:cubicBezTo>
                <a:lnTo>
                  <a:pt x="4299" y="12683"/>
                </a:lnTo>
                <a:lnTo>
                  <a:pt x="584" y="15919"/>
                </a:lnTo>
                <a:lnTo>
                  <a:pt x="531" y="15919"/>
                </a:lnTo>
                <a:cubicBezTo>
                  <a:pt x="478" y="15866"/>
                  <a:pt x="478" y="15866"/>
                  <a:pt x="531" y="15813"/>
                </a:cubicBezTo>
                <a:lnTo>
                  <a:pt x="4670" y="11091"/>
                </a:lnTo>
                <a:lnTo>
                  <a:pt x="4989" y="11462"/>
                </a:lnTo>
                <a:lnTo>
                  <a:pt x="5201" y="11462"/>
                </a:lnTo>
                <a:cubicBezTo>
                  <a:pt x="5254" y="11356"/>
                  <a:pt x="5254" y="11303"/>
                  <a:pt x="5201" y="11250"/>
                </a:cubicBezTo>
                <a:lnTo>
                  <a:pt x="4829" y="10878"/>
                </a:lnTo>
                <a:lnTo>
                  <a:pt x="6581" y="8968"/>
                </a:lnTo>
                <a:lnTo>
                  <a:pt x="6846" y="9233"/>
                </a:lnTo>
                <a:cubicBezTo>
                  <a:pt x="6846" y="9233"/>
                  <a:pt x="6952" y="9286"/>
                  <a:pt x="6952" y="9286"/>
                </a:cubicBezTo>
                <a:cubicBezTo>
                  <a:pt x="7005" y="9286"/>
                  <a:pt x="7058" y="9286"/>
                  <a:pt x="7058" y="9233"/>
                </a:cubicBezTo>
                <a:cubicBezTo>
                  <a:pt x="7111" y="9180"/>
                  <a:pt x="7111" y="9127"/>
                  <a:pt x="7058" y="9074"/>
                </a:cubicBezTo>
                <a:lnTo>
                  <a:pt x="6740" y="8756"/>
                </a:lnTo>
                <a:lnTo>
                  <a:pt x="8066" y="7217"/>
                </a:lnTo>
                <a:lnTo>
                  <a:pt x="8385" y="7482"/>
                </a:lnTo>
                <a:cubicBezTo>
                  <a:pt x="8385" y="7482"/>
                  <a:pt x="8438" y="7535"/>
                  <a:pt x="8491" y="7535"/>
                </a:cubicBezTo>
                <a:cubicBezTo>
                  <a:pt x="8491" y="7535"/>
                  <a:pt x="8544" y="7535"/>
                  <a:pt x="8597" y="7482"/>
                </a:cubicBezTo>
                <a:cubicBezTo>
                  <a:pt x="8650" y="7429"/>
                  <a:pt x="8650" y="7376"/>
                  <a:pt x="8597" y="7270"/>
                </a:cubicBezTo>
                <a:lnTo>
                  <a:pt x="8279" y="7005"/>
                </a:lnTo>
                <a:lnTo>
                  <a:pt x="8491" y="6792"/>
                </a:lnTo>
                <a:cubicBezTo>
                  <a:pt x="8650" y="6580"/>
                  <a:pt x="8862" y="6474"/>
                  <a:pt x="9128" y="6474"/>
                </a:cubicBezTo>
                <a:close/>
                <a:moveTo>
                  <a:pt x="14009" y="0"/>
                </a:moveTo>
                <a:cubicBezTo>
                  <a:pt x="13956" y="53"/>
                  <a:pt x="13903" y="160"/>
                  <a:pt x="13956" y="213"/>
                </a:cubicBezTo>
                <a:lnTo>
                  <a:pt x="14169" y="637"/>
                </a:lnTo>
                <a:lnTo>
                  <a:pt x="13744" y="1168"/>
                </a:lnTo>
                <a:lnTo>
                  <a:pt x="13638" y="690"/>
                </a:lnTo>
                <a:cubicBezTo>
                  <a:pt x="13585" y="637"/>
                  <a:pt x="13532" y="584"/>
                  <a:pt x="13426" y="584"/>
                </a:cubicBezTo>
                <a:cubicBezTo>
                  <a:pt x="13373" y="637"/>
                  <a:pt x="13320" y="690"/>
                  <a:pt x="13320" y="796"/>
                </a:cubicBezTo>
                <a:lnTo>
                  <a:pt x="13479" y="1433"/>
                </a:lnTo>
                <a:lnTo>
                  <a:pt x="13054" y="1911"/>
                </a:lnTo>
                <a:lnTo>
                  <a:pt x="13054" y="1645"/>
                </a:lnTo>
                <a:cubicBezTo>
                  <a:pt x="13054" y="1539"/>
                  <a:pt x="13001" y="1486"/>
                  <a:pt x="12895" y="1486"/>
                </a:cubicBezTo>
                <a:cubicBezTo>
                  <a:pt x="12842" y="1486"/>
                  <a:pt x="12789" y="1592"/>
                  <a:pt x="12789" y="1645"/>
                </a:cubicBezTo>
                <a:lnTo>
                  <a:pt x="12789" y="2229"/>
                </a:lnTo>
                <a:lnTo>
                  <a:pt x="12311" y="2813"/>
                </a:lnTo>
                <a:lnTo>
                  <a:pt x="12311" y="2547"/>
                </a:lnTo>
                <a:cubicBezTo>
                  <a:pt x="12273" y="2470"/>
                  <a:pt x="12234" y="2420"/>
                  <a:pt x="12195" y="2420"/>
                </a:cubicBezTo>
                <a:cubicBezTo>
                  <a:pt x="12181" y="2420"/>
                  <a:pt x="12166" y="2427"/>
                  <a:pt x="12152" y="2441"/>
                </a:cubicBezTo>
                <a:cubicBezTo>
                  <a:pt x="12046" y="2441"/>
                  <a:pt x="11993" y="2494"/>
                  <a:pt x="11993" y="2600"/>
                </a:cubicBezTo>
                <a:lnTo>
                  <a:pt x="12099" y="3078"/>
                </a:lnTo>
                <a:lnTo>
                  <a:pt x="11038" y="4352"/>
                </a:lnTo>
                <a:cubicBezTo>
                  <a:pt x="10985" y="4139"/>
                  <a:pt x="10932" y="3821"/>
                  <a:pt x="10879" y="3449"/>
                </a:cubicBezTo>
                <a:lnTo>
                  <a:pt x="11356" y="3131"/>
                </a:lnTo>
                <a:cubicBezTo>
                  <a:pt x="11409" y="3078"/>
                  <a:pt x="11409" y="2972"/>
                  <a:pt x="11356" y="2919"/>
                </a:cubicBezTo>
                <a:cubicBezTo>
                  <a:pt x="11325" y="2857"/>
                  <a:pt x="11294" y="2831"/>
                  <a:pt x="11252" y="2831"/>
                </a:cubicBezTo>
                <a:cubicBezTo>
                  <a:pt x="11223" y="2831"/>
                  <a:pt x="11188" y="2844"/>
                  <a:pt x="11144" y="2866"/>
                </a:cubicBezTo>
                <a:lnTo>
                  <a:pt x="10879" y="3078"/>
                </a:lnTo>
                <a:cubicBezTo>
                  <a:pt x="10879" y="2972"/>
                  <a:pt x="10879" y="2919"/>
                  <a:pt x="10879" y="2813"/>
                </a:cubicBezTo>
                <a:cubicBezTo>
                  <a:pt x="10985" y="2707"/>
                  <a:pt x="11197" y="2441"/>
                  <a:pt x="11462" y="2229"/>
                </a:cubicBezTo>
                <a:lnTo>
                  <a:pt x="11781" y="2388"/>
                </a:lnTo>
                <a:lnTo>
                  <a:pt x="11834" y="2388"/>
                </a:lnTo>
                <a:cubicBezTo>
                  <a:pt x="11887" y="2388"/>
                  <a:pt x="11940" y="2388"/>
                  <a:pt x="11993" y="2335"/>
                </a:cubicBezTo>
                <a:cubicBezTo>
                  <a:pt x="11993" y="2229"/>
                  <a:pt x="11993" y="2176"/>
                  <a:pt x="11940" y="2123"/>
                </a:cubicBezTo>
                <a:lnTo>
                  <a:pt x="11728" y="2017"/>
                </a:lnTo>
                <a:cubicBezTo>
                  <a:pt x="11834" y="1964"/>
                  <a:pt x="11993" y="1911"/>
                  <a:pt x="12099" y="1858"/>
                </a:cubicBezTo>
                <a:cubicBezTo>
                  <a:pt x="12205" y="1858"/>
                  <a:pt x="12258" y="1805"/>
                  <a:pt x="12258" y="1698"/>
                </a:cubicBezTo>
                <a:cubicBezTo>
                  <a:pt x="12205" y="1645"/>
                  <a:pt x="12152" y="1592"/>
                  <a:pt x="12046" y="1592"/>
                </a:cubicBezTo>
                <a:cubicBezTo>
                  <a:pt x="11622" y="1645"/>
                  <a:pt x="11197" y="1964"/>
                  <a:pt x="10985" y="2229"/>
                </a:cubicBezTo>
                <a:cubicBezTo>
                  <a:pt x="10985" y="1964"/>
                  <a:pt x="11091" y="1751"/>
                  <a:pt x="11197" y="1486"/>
                </a:cubicBezTo>
                <a:lnTo>
                  <a:pt x="11569" y="1380"/>
                </a:lnTo>
                <a:cubicBezTo>
                  <a:pt x="11622" y="1327"/>
                  <a:pt x="11675" y="1274"/>
                  <a:pt x="11675" y="1168"/>
                </a:cubicBezTo>
                <a:cubicBezTo>
                  <a:pt x="11622" y="1115"/>
                  <a:pt x="11569" y="1062"/>
                  <a:pt x="11462" y="1062"/>
                </a:cubicBezTo>
                <a:lnTo>
                  <a:pt x="11356" y="1115"/>
                </a:lnTo>
                <a:cubicBezTo>
                  <a:pt x="11409" y="1062"/>
                  <a:pt x="11462" y="1009"/>
                  <a:pt x="11462" y="902"/>
                </a:cubicBezTo>
                <a:cubicBezTo>
                  <a:pt x="11515" y="849"/>
                  <a:pt x="11515" y="743"/>
                  <a:pt x="11409" y="743"/>
                </a:cubicBezTo>
                <a:cubicBezTo>
                  <a:pt x="11383" y="717"/>
                  <a:pt x="11343" y="703"/>
                  <a:pt x="11310" y="703"/>
                </a:cubicBezTo>
                <a:cubicBezTo>
                  <a:pt x="11277" y="703"/>
                  <a:pt x="11250" y="717"/>
                  <a:pt x="11250" y="743"/>
                </a:cubicBezTo>
                <a:cubicBezTo>
                  <a:pt x="11091" y="1009"/>
                  <a:pt x="10932" y="1274"/>
                  <a:pt x="10879" y="1539"/>
                </a:cubicBezTo>
                <a:lnTo>
                  <a:pt x="10454" y="1221"/>
                </a:lnTo>
                <a:cubicBezTo>
                  <a:pt x="10428" y="1194"/>
                  <a:pt x="10401" y="1181"/>
                  <a:pt x="10375" y="1181"/>
                </a:cubicBezTo>
                <a:cubicBezTo>
                  <a:pt x="10348" y="1181"/>
                  <a:pt x="10322" y="1194"/>
                  <a:pt x="10295" y="1221"/>
                </a:cubicBezTo>
                <a:cubicBezTo>
                  <a:pt x="10242" y="1274"/>
                  <a:pt x="10242" y="1380"/>
                  <a:pt x="10295" y="1433"/>
                </a:cubicBezTo>
                <a:lnTo>
                  <a:pt x="10773" y="1858"/>
                </a:lnTo>
                <a:cubicBezTo>
                  <a:pt x="10720" y="2070"/>
                  <a:pt x="10666" y="2282"/>
                  <a:pt x="10613" y="2494"/>
                </a:cubicBezTo>
                <a:lnTo>
                  <a:pt x="10454" y="2229"/>
                </a:lnTo>
                <a:cubicBezTo>
                  <a:pt x="10417" y="2192"/>
                  <a:pt x="10353" y="2154"/>
                  <a:pt x="10300" y="2154"/>
                </a:cubicBezTo>
                <a:cubicBezTo>
                  <a:pt x="10278" y="2154"/>
                  <a:pt x="10257" y="2160"/>
                  <a:pt x="10242" y="2176"/>
                </a:cubicBezTo>
                <a:cubicBezTo>
                  <a:pt x="10189" y="2229"/>
                  <a:pt x="10136" y="2335"/>
                  <a:pt x="10189" y="2388"/>
                </a:cubicBezTo>
                <a:lnTo>
                  <a:pt x="10613" y="2972"/>
                </a:lnTo>
                <a:cubicBezTo>
                  <a:pt x="10613" y="3184"/>
                  <a:pt x="10613" y="3343"/>
                  <a:pt x="10613" y="3503"/>
                </a:cubicBezTo>
                <a:lnTo>
                  <a:pt x="10348" y="3290"/>
                </a:lnTo>
                <a:cubicBezTo>
                  <a:pt x="10317" y="3275"/>
                  <a:pt x="10290" y="3268"/>
                  <a:pt x="10267" y="3268"/>
                </a:cubicBezTo>
                <a:cubicBezTo>
                  <a:pt x="10211" y="3268"/>
                  <a:pt x="10173" y="3306"/>
                  <a:pt x="10136" y="3343"/>
                </a:cubicBezTo>
                <a:cubicBezTo>
                  <a:pt x="10083" y="3396"/>
                  <a:pt x="10083" y="3503"/>
                  <a:pt x="10136" y="3556"/>
                </a:cubicBezTo>
                <a:lnTo>
                  <a:pt x="10613" y="3874"/>
                </a:lnTo>
                <a:cubicBezTo>
                  <a:pt x="10666" y="4245"/>
                  <a:pt x="10720" y="4511"/>
                  <a:pt x="10773" y="4617"/>
                </a:cubicBezTo>
                <a:lnTo>
                  <a:pt x="10295" y="5201"/>
                </a:lnTo>
                <a:lnTo>
                  <a:pt x="10189" y="4670"/>
                </a:lnTo>
                <a:cubicBezTo>
                  <a:pt x="10189" y="4592"/>
                  <a:pt x="10160" y="4543"/>
                  <a:pt x="10104" y="4543"/>
                </a:cubicBezTo>
                <a:cubicBezTo>
                  <a:pt x="10083" y="4543"/>
                  <a:pt x="10058" y="4550"/>
                  <a:pt x="10030" y="4564"/>
                </a:cubicBezTo>
                <a:cubicBezTo>
                  <a:pt x="9977" y="4564"/>
                  <a:pt x="9924" y="4617"/>
                  <a:pt x="9924" y="4723"/>
                </a:cubicBezTo>
                <a:lnTo>
                  <a:pt x="10030" y="5519"/>
                </a:lnTo>
                <a:lnTo>
                  <a:pt x="9552" y="6103"/>
                </a:lnTo>
                <a:cubicBezTo>
                  <a:pt x="9393" y="6050"/>
                  <a:pt x="9234" y="6050"/>
                  <a:pt x="9128" y="6050"/>
                </a:cubicBezTo>
                <a:cubicBezTo>
                  <a:pt x="8756" y="6050"/>
                  <a:pt x="8385" y="6209"/>
                  <a:pt x="8172" y="6474"/>
                </a:cubicBezTo>
                <a:lnTo>
                  <a:pt x="213" y="15548"/>
                </a:lnTo>
                <a:cubicBezTo>
                  <a:pt x="1" y="15707"/>
                  <a:pt x="1" y="16026"/>
                  <a:pt x="213" y="16238"/>
                </a:cubicBezTo>
                <a:cubicBezTo>
                  <a:pt x="319" y="16291"/>
                  <a:pt x="425" y="16344"/>
                  <a:pt x="531" y="16344"/>
                </a:cubicBezTo>
                <a:cubicBezTo>
                  <a:pt x="690" y="16344"/>
                  <a:pt x="797" y="16291"/>
                  <a:pt x="903" y="16238"/>
                </a:cubicBezTo>
                <a:lnTo>
                  <a:pt x="9924" y="8278"/>
                </a:lnTo>
                <a:cubicBezTo>
                  <a:pt x="10189" y="8066"/>
                  <a:pt x="10348" y="7695"/>
                  <a:pt x="10348" y="7376"/>
                </a:cubicBezTo>
                <a:cubicBezTo>
                  <a:pt x="10348" y="7111"/>
                  <a:pt x="10295" y="6899"/>
                  <a:pt x="10189" y="6686"/>
                </a:cubicBezTo>
                <a:lnTo>
                  <a:pt x="10613" y="6315"/>
                </a:lnTo>
                <a:lnTo>
                  <a:pt x="11144" y="6368"/>
                </a:lnTo>
                <a:cubicBezTo>
                  <a:pt x="11250" y="6368"/>
                  <a:pt x="11303" y="6315"/>
                  <a:pt x="11303" y="6209"/>
                </a:cubicBezTo>
                <a:cubicBezTo>
                  <a:pt x="11303" y="6156"/>
                  <a:pt x="11250" y="6050"/>
                  <a:pt x="11197" y="6050"/>
                </a:cubicBezTo>
                <a:lnTo>
                  <a:pt x="10932" y="6050"/>
                </a:lnTo>
                <a:lnTo>
                  <a:pt x="11303" y="5678"/>
                </a:lnTo>
                <a:cubicBezTo>
                  <a:pt x="11369" y="5700"/>
                  <a:pt x="11472" y="5713"/>
                  <a:pt x="11603" y="5713"/>
                </a:cubicBezTo>
                <a:cubicBezTo>
                  <a:pt x="11788" y="5713"/>
                  <a:pt x="12032" y="5687"/>
                  <a:pt x="12311" y="5625"/>
                </a:cubicBezTo>
                <a:lnTo>
                  <a:pt x="12471" y="5784"/>
                </a:lnTo>
                <a:cubicBezTo>
                  <a:pt x="12471" y="5784"/>
                  <a:pt x="12577" y="5837"/>
                  <a:pt x="12577" y="5837"/>
                </a:cubicBezTo>
                <a:cubicBezTo>
                  <a:pt x="12630" y="5837"/>
                  <a:pt x="12683" y="5837"/>
                  <a:pt x="12683" y="5784"/>
                </a:cubicBezTo>
                <a:cubicBezTo>
                  <a:pt x="12736" y="5731"/>
                  <a:pt x="12736" y="5625"/>
                  <a:pt x="12683" y="5572"/>
                </a:cubicBezTo>
                <a:lnTo>
                  <a:pt x="12577" y="5519"/>
                </a:lnTo>
                <a:cubicBezTo>
                  <a:pt x="12736" y="5466"/>
                  <a:pt x="12895" y="5360"/>
                  <a:pt x="13054" y="5254"/>
                </a:cubicBezTo>
                <a:lnTo>
                  <a:pt x="13320" y="5360"/>
                </a:lnTo>
                <a:lnTo>
                  <a:pt x="13373" y="5360"/>
                </a:lnTo>
                <a:cubicBezTo>
                  <a:pt x="13479" y="5360"/>
                  <a:pt x="13479" y="5307"/>
                  <a:pt x="13532" y="5254"/>
                </a:cubicBezTo>
                <a:cubicBezTo>
                  <a:pt x="13532" y="5148"/>
                  <a:pt x="13479" y="5094"/>
                  <a:pt x="13426" y="5041"/>
                </a:cubicBezTo>
                <a:lnTo>
                  <a:pt x="13320" y="5041"/>
                </a:lnTo>
                <a:cubicBezTo>
                  <a:pt x="13373" y="4988"/>
                  <a:pt x="13426" y="4935"/>
                  <a:pt x="13479" y="4882"/>
                </a:cubicBezTo>
                <a:cubicBezTo>
                  <a:pt x="13532" y="4829"/>
                  <a:pt x="13532" y="4723"/>
                  <a:pt x="13479" y="4670"/>
                </a:cubicBezTo>
                <a:cubicBezTo>
                  <a:pt x="13452" y="4643"/>
                  <a:pt x="13413" y="4630"/>
                  <a:pt x="13373" y="4630"/>
                </a:cubicBezTo>
                <a:cubicBezTo>
                  <a:pt x="13333" y="4630"/>
                  <a:pt x="13293" y="4643"/>
                  <a:pt x="13267" y="4670"/>
                </a:cubicBezTo>
                <a:cubicBezTo>
                  <a:pt x="13107" y="4829"/>
                  <a:pt x="13001" y="4935"/>
                  <a:pt x="12842" y="5041"/>
                </a:cubicBezTo>
                <a:lnTo>
                  <a:pt x="12842" y="4882"/>
                </a:lnTo>
                <a:cubicBezTo>
                  <a:pt x="12895" y="4829"/>
                  <a:pt x="12789" y="4723"/>
                  <a:pt x="12736" y="4723"/>
                </a:cubicBezTo>
                <a:cubicBezTo>
                  <a:pt x="12630" y="4723"/>
                  <a:pt x="12577" y="4776"/>
                  <a:pt x="12577" y="4882"/>
                </a:cubicBezTo>
                <a:lnTo>
                  <a:pt x="12524" y="5201"/>
                </a:lnTo>
                <a:cubicBezTo>
                  <a:pt x="12205" y="5360"/>
                  <a:pt x="11834" y="5413"/>
                  <a:pt x="11622" y="5413"/>
                </a:cubicBezTo>
                <a:lnTo>
                  <a:pt x="12683" y="4458"/>
                </a:lnTo>
                <a:lnTo>
                  <a:pt x="13107" y="4405"/>
                </a:lnTo>
                <a:cubicBezTo>
                  <a:pt x="13214" y="4405"/>
                  <a:pt x="13267" y="4299"/>
                  <a:pt x="13267" y="4245"/>
                </a:cubicBezTo>
                <a:cubicBezTo>
                  <a:pt x="13267" y="4168"/>
                  <a:pt x="13210" y="4118"/>
                  <a:pt x="13158" y="4118"/>
                </a:cubicBezTo>
                <a:cubicBezTo>
                  <a:pt x="13142" y="4118"/>
                  <a:pt x="13126" y="4124"/>
                  <a:pt x="13112" y="4135"/>
                </a:cubicBezTo>
                <a:lnTo>
                  <a:pt x="13112" y="4135"/>
                </a:lnTo>
                <a:lnTo>
                  <a:pt x="13744" y="3556"/>
                </a:lnTo>
                <a:lnTo>
                  <a:pt x="14275" y="3662"/>
                </a:lnTo>
                <a:lnTo>
                  <a:pt x="14328" y="3662"/>
                </a:lnTo>
                <a:cubicBezTo>
                  <a:pt x="14381" y="3662"/>
                  <a:pt x="14434" y="3609"/>
                  <a:pt x="14487" y="3556"/>
                </a:cubicBezTo>
                <a:cubicBezTo>
                  <a:pt x="14487" y="3449"/>
                  <a:pt x="14434" y="3396"/>
                  <a:pt x="14328" y="3396"/>
                </a:cubicBezTo>
                <a:lnTo>
                  <a:pt x="14009" y="3290"/>
                </a:lnTo>
                <a:lnTo>
                  <a:pt x="14540" y="2813"/>
                </a:lnTo>
                <a:lnTo>
                  <a:pt x="15071" y="3025"/>
                </a:lnTo>
                <a:lnTo>
                  <a:pt x="15124" y="3025"/>
                </a:lnTo>
                <a:cubicBezTo>
                  <a:pt x="15177" y="3025"/>
                  <a:pt x="15230" y="2972"/>
                  <a:pt x="15283" y="2919"/>
                </a:cubicBezTo>
                <a:cubicBezTo>
                  <a:pt x="15283" y="2813"/>
                  <a:pt x="15230" y="2760"/>
                  <a:pt x="15177" y="2707"/>
                </a:cubicBezTo>
                <a:lnTo>
                  <a:pt x="14805" y="2600"/>
                </a:lnTo>
                <a:lnTo>
                  <a:pt x="15071" y="2335"/>
                </a:lnTo>
                <a:cubicBezTo>
                  <a:pt x="15177" y="2282"/>
                  <a:pt x="15177" y="2176"/>
                  <a:pt x="15124" y="2123"/>
                </a:cubicBezTo>
                <a:cubicBezTo>
                  <a:pt x="15086" y="2085"/>
                  <a:pt x="15022" y="2048"/>
                  <a:pt x="14969" y="2048"/>
                </a:cubicBezTo>
                <a:cubicBezTo>
                  <a:pt x="14947" y="2048"/>
                  <a:pt x="14927" y="2054"/>
                  <a:pt x="14912" y="2070"/>
                </a:cubicBezTo>
                <a:lnTo>
                  <a:pt x="14169" y="2760"/>
                </a:lnTo>
                <a:lnTo>
                  <a:pt x="13744" y="2600"/>
                </a:lnTo>
                <a:lnTo>
                  <a:pt x="14699" y="1592"/>
                </a:lnTo>
                <a:lnTo>
                  <a:pt x="14699" y="1645"/>
                </a:lnTo>
                <a:lnTo>
                  <a:pt x="15177" y="1645"/>
                </a:lnTo>
                <a:cubicBezTo>
                  <a:pt x="15230" y="1645"/>
                  <a:pt x="15336" y="1539"/>
                  <a:pt x="15283" y="1486"/>
                </a:cubicBezTo>
                <a:cubicBezTo>
                  <a:pt x="15283" y="1380"/>
                  <a:pt x="15230" y="1327"/>
                  <a:pt x="15177" y="1327"/>
                </a:cubicBezTo>
                <a:lnTo>
                  <a:pt x="15018" y="1327"/>
                </a:lnTo>
                <a:lnTo>
                  <a:pt x="15124" y="1221"/>
                </a:lnTo>
                <a:cubicBezTo>
                  <a:pt x="15177" y="1168"/>
                  <a:pt x="15177" y="1062"/>
                  <a:pt x="15124" y="1009"/>
                </a:cubicBezTo>
                <a:cubicBezTo>
                  <a:pt x="15097" y="982"/>
                  <a:pt x="15058" y="969"/>
                  <a:pt x="15018" y="969"/>
                </a:cubicBezTo>
                <a:cubicBezTo>
                  <a:pt x="14978" y="969"/>
                  <a:pt x="14938" y="982"/>
                  <a:pt x="14912" y="1009"/>
                </a:cubicBezTo>
                <a:lnTo>
                  <a:pt x="14275" y="1645"/>
                </a:lnTo>
                <a:lnTo>
                  <a:pt x="14275" y="1539"/>
                </a:lnTo>
                <a:cubicBezTo>
                  <a:pt x="14222" y="1433"/>
                  <a:pt x="14169" y="1380"/>
                  <a:pt x="14063" y="1380"/>
                </a:cubicBezTo>
                <a:cubicBezTo>
                  <a:pt x="14009" y="1433"/>
                  <a:pt x="13956" y="1486"/>
                  <a:pt x="13956" y="1592"/>
                </a:cubicBezTo>
                <a:lnTo>
                  <a:pt x="14063" y="1911"/>
                </a:lnTo>
                <a:lnTo>
                  <a:pt x="12948" y="3025"/>
                </a:lnTo>
                <a:lnTo>
                  <a:pt x="12842" y="2654"/>
                </a:lnTo>
                <a:lnTo>
                  <a:pt x="14593" y="584"/>
                </a:lnTo>
                <a:lnTo>
                  <a:pt x="14912" y="637"/>
                </a:lnTo>
                <a:lnTo>
                  <a:pt x="14965" y="637"/>
                </a:lnTo>
                <a:cubicBezTo>
                  <a:pt x="15018" y="637"/>
                  <a:pt x="15071" y="584"/>
                  <a:pt x="15071" y="478"/>
                </a:cubicBezTo>
                <a:cubicBezTo>
                  <a:pt x="15124" y="425"/>
                  <a:pt x="15071" y="372"/>
                  <a:pt x="14965" y="319"/>
                </a:cubicBezTo>
                <a:lnTo>
                  <a:pt x="14805" y="319"/>
                </a:lnTo>
                <a:lnTo>
                  <a:pt x="14859" y="266"/>
                </a:lnTo>
                <a:cubicBezTo>
                  <a:pt x="14912" y="213"/>
                  <a:pt x="14912" y="106"/>
                  <a:pt x="14859" y="53"/>
                </a:cubicBezTo>
                <a:cubicBezTo>
                  <a:pt x="14805" y="27"/>
                  <a:pt x="14766" y="14"/>
                  <a:pt x="14732" y="14"/>
                </a:cubicBezTo>
                <a:cubicBezTo>
                  <a:pt x="14699" y="14"/>
                  <a:pt x="14673" y="27"/>
                  <a:pt x="14646" y="53"/>
                </a:cubicBezTo>
                <a:lnTo>
                  <a:pt x="14381" y="425"/>
                </a:lnTo>
                <a:lnTo>
                  <a:pt x="14222" y="106"/>
                </a:lnTo>
                <a:cubicBezTo>
                  <a:pt x="14169" y="0"/>
                  <a:pt x="14063" y="0"/>
                  <a:pt x="140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27" name="Google Shape;2727;p67"/>
          <p:cNvSpPr/>
          <p:nvPr/>
        </p:nvSpPr>
        <p:spPr>
          <a:xfrm>
            <a:off x="1944712" y="3459317"/>
            <a:ext cx="326391" cy="423739"/>
          </a:xfrm>
          <a:custGeom>
            <a:avLst/>
            <a:gdLst/>
            <a:ahLst/>
            <a:cxnLst/>
            <a:rect l="l" t="t" r="r" b="b"/>
            <a:pathLst>
              <a:path w="12630" h="16397" extrusionOk="0">
                <a:moveTo>
                  <a:pt x="6262" y="425"/>
                </a:moveTo>
                <a:cubicBezTo>
                  <a:pt x="7429" y="425"/>
                  <a:pt x="8544" y="955"/>
                  <a:pt x="9287" y="1910"/>
                </a:cubicBezTo>
                <a:cubicBezTo>
                  <a:pt x="10560" y="3502"/>
                  <a:pt x="11462" y="5147"/>
                  <a:pt x="11993" y="6262"/>
                </a:cubicBezTo>
                <a:cubicBezTo>
                  <a:pt x="12152" y="6580"/>
                  <a:pt x="12205" y="7004"/>
                  <a:pt x="12046" y="7376"/>
                </a:cubicBezTo>
                <a:cubicBezTo>
                  <a:pt x="11462" y="6102"/>
                  <a:pt x="10083" y="4457"/>
                  <a:pt x="9976" y="4404"/>
                </a:cubicBezTo>
                <a:cubicBezTo>
                  <a:pt x="9950" y="4378"/>
                  <a:pt x="9923" y="4365"/>
                  <a:pt x="9897" y="4365"/>
                </a:cubicBezTo>
                <a:cubicBezTo>
                  <a:pt x="9870" y="4365"/>
                  <a:pt x="9844" y="4378"/>
                  <a:pt x="9817" y="4404"/>
                </a:cubicBezTo>
                <a:cubicBezTo>
                  <a:pt x="9711" y="4457"/>
                  <a:pt x="9711" y="4510"/>
                  <a:pt x="9764" y="4617"/>
                </a:cubicBezTo>
                <a:cubicBezTo>
                  <a:pt x="9817" y="4617"/>
                  <a:pt x="11356" y="6421"/>
                  <a:pt x="11887" y="7694"/>
                </a:cubicBezTo>
                <a:cubicBezTo>
                  <a:pt x="11781" y="7800"/>
                  <a:pt x="11674" y="7853"/>
                  <a:pt x="11568" y="7960"/>
                </a:cubicBezTo>
                <a:cubicBezTo>
                  <a:pt x="11091" y="7004"/>
                  <a:pt x="10401" y="5943"/>
                  <a:pt x="10348" y="5943"/>
                </a:cubicBezTo>
                <a:cubicBezTo>
                  <a:pt x="10348" y="5881"/>
                  <a:pt x="10311" y="5855"/>
                  <a:pt x="10271" y="5855"/>
                </a:cubicBezTo>
                <a:cubicBezTo>
                  <a:pt x="10242" y="5855"/>
                  <a:pt x="10211" y="5868"/>
                  <a:pt x="10189" y="5890"/>
                </a:cubicBezTo>
                <a:cubicBezTo>
                  <a:pt x="10083" y="5943"/>
                  <a:pt x="10083" y="5996"/>
                  <a:pt x="10136" y="6102"/>
                </a:cubicBezTo>
                <a:cubicBezTo>
                  <a:pt x="10136" y="6102"/>
                  <a:pt x="10878" y="7164"/>
                  <a:pt x="11356" y="8119"/>
                </a:cubicBezTo>
                <a:cubicBezTo>
                  <a:pt x="11250" y="8119"/>
                  <a:pt x="11197" y="8172"/>
                  <a:pt x="11144" y="8172"/>
                </a:cubicBezTo>
                <a:cubicBezTo>
                  <a:pt x="10719" y="8278"/>
                  <a:pt x="10295" y="8384"/>
                  <a:pt x="9923" y="8490"/>
                </a:cubicBezTo>
                <a:cubicBezTo>
                  <a:pt x="9499" y="7217"/>
                  <a:pt x="8331" y="4882"/>
                  <a:pt x="8278" y="4776"/>
                </a:cubicBezTo>
                <a:cubicBezTo>
                  <a:pt x="8247" y="4714"/>
                  <a:pt x="8198" y="4688"/>
                  <a:pt x="8152" y="4688"/>
                </a:cubicBezTo>
                <a:cubicBezTo>
                  <a:pt x="8119" y="4688"/>
                  <a:pt x="8088" y="4701"/>
                  <a:pt x="8066" y="4723"/>
                </a:cubicBezTo>
                <a:cubicBezTo>
                  <a:pt x="8013" y="4723"/>
                  <a:pt x="7960" y="4829"/>
                  <a:pt x="8013" y="4882"/>
                </a:cubicBezTo>
                <a:cubicBezTo>
                  <a:pt x="8013" y="4935"/>
                  <a:pt x="9180" y="7270"/>
                  <a:pt x="9605" y="8543"/>
                </a:cubicBezTo>
                <a:cubicBezTo>
                  <a:pt x="8968" y="8649"/>
                  <a:pt x="8278" y="8809"/>
                  <a:pt x="7642" y="8862"/>
                </a:cubicBezTo>
                <a:cubicBezTo>
                  <a:pt x="7535" y="8172"/>
                  <a:pt x="7376" y="7004"/>
                  <a:pt x="7376" y="6951"/>
                </a:cubicBezTo>
                <a:cubicBezTo>
                  <a:pt x="7376" y="6874"/>
                  <a:pt x="7319" y="6824"/>
                  <a:pt x="7268" y="6824"/>
                </a:cubicBezTo>
                <a:cubicBezTo>
                  <a:pt x="7249" y="6824"/>
                  <a:pt x="7231" y="6831"/>
                  <a:pt x="7217" y="6845"/>
                </a:cubicBezTo>
                <a:cubicBezTo>
                  <a:pt x="7111" y="6845"/>
                  <a:pt x="7058" y="6898"/>
                  <a:pt x="7111" y="7004"/>
                </a:cubicBezTo>
                <a:cubicBezTo>
                  <a:pt x="7111" y="7004"/>
                  <a:pt x="7270" y="8172"/>
                  <a:pt x="7323" y="8915"/>
                </a:cubicBezTo>
                <a:cubicBezTo>
                  <a:pt x="7005" y="8915"/>
                  <a:pt x="6633" y="8968"/>
                  <a:pt x="6315" y="8968"/>
                </a:cubicBezTo>
                <a:cubicBezTo>
                  <a:pt x="6315" y="8013"/>
                  <a:pt x="6209" y="6315"/>
                  <a:pt x="6209" y="6315"/>
                </a:cubicBezTo>
                <a:cubicBezTo>
                  <a:pt x="6209" y="6209"/>
                  <a:pt x="6156" y="6155"/>
                  <a:pt x="6050" y="6155"/>
                </a:cubicBezTo>
                <a:cubicBezTo>
                  <a:pt x="5997" y="6155"/>
                  <a:pt x="5890" y="6262"/>
                  <a:pt x="5890" y="6315"/>
                </a:cubicBezTo>
                <a:cubicBezTo>
                  <a:pt x="5890" y="6368"/>
                  <a:pt x="5997" y="8066"/>
                  <a:pt x="6050" y="9021"/>
                </a:cubicBezTo>
                <a:cubicBezTo>
                  <a:pt x="5519" y="9021"/>
                  <a:pt x="5041" y="9074"/>
                  <a:pt x="4511" y="9074"/>
                </a:cubicBezTo>
                <a:cubicBezTo>
                  <a:pt x="4564" y="7641"/>
                  <a:pt x="5041" y="5147"/>
                  <a:pt x="5041" y="5094"/>
                </a:cubicBezTo>
                <a:cubicBezTo>
                  <a:pt x="5041" y="5041"/>
                  <a:pt x="4988" y="4935"/>
                  <a:pt x="4935" y="4935"/>
                </a:cubicBezTo>
                <a:cubicBezTo>
                  <a:pt x="4829" y="4935"/>
                  <a:pt x="4776" y="4988"/>
                  <a:pt x="4776" y="5041"/>
                </a:cubicBezTo>
                <a:cubicBezTo>
                  <a:pt x="4723" y="5147"/>
                  <a:pt x="4245" y="7641"/>
                  <a:pt x="4245" y="9074"/>
                </a:cubicBezTo>
                <a:cubicBezTo>
                  <a:pt x="3662" y="9074"/>
                  <a:pt x="3025" y="9021"/>
                  <a:pt x="2441" y="8968"/>
                </a:cubicBezTo>
                <a:lnTo>
                  <a:pt x="2654" y="7907"/>
                </a:lnTo>
                <a:cubicBezTo>
                  <a:pt x="2654" y="7800"/>
                  <a:pt x="2600" y="7747"/>
                  <a:pt x="2547" y="7747"/>
                </a:cubicBezTo>
                <a:cubicBezTo>
                  <a:pt x="2441" y="7747"/>
                  <a:pt x="2388" y="7747"/>
                  <a:pt x="2335" y="7853"/>
                </a:cubicBezTo>
                <a:lnTo>
                  <a:pt x="2176" y="8968"/>
                </a:lnTo>
                <a:cubicBezTo>
                  <a:pt x="2070" y="8968"/>
                  <a:pt x="1964" y="8968"/>
                  <a:pt x="1858" y="8915"/>
                </a:cubicBezTo>
                <a:cubicBezTo>
                  <a:pt x="2070" y="7907"/>
                  <a:pt x="2441" y="6421"/>
                  <a:pt x="2441" y="6421"/>
                </a:cubicBezTo>
                <a:cubicBezTo>
                  <a:pt x="2494" y="6368"/>
                  <a:pt x="2441" y="6262"/>
                  <a:pt x="2335" y="6262"/>
                </a:cubicBezTo>
                <a:cubicBezTo>
                  <a:pt x="2321" y="6247"/>
                  <a:pt x="2303" y="6241"/>
                  <a:pt x="2284" y="6241"/>
                </a:cubicBezTo>
                <a:cubicBezTo>
                  <a:pt x="2233" y="6241"/>
                  <a:pt x="2176" y="6290"/>
                  <a:pt x="2176" y="6368"/>
                </a:cubicBezTo>
                <a:cubicBezTo>
                  <a:pt x="2176" y="6421"/>
                  <a:pt x="1751" y="7907"/>
                  <a:pt x="1592" y="8915"/>
                </a:cubicBezTo>
                <a:cubicBezTo>
                  <a:pt x="1486" y="8862"/>
                  <a:pt x="1380" y="8862"/>
                  <a:pt x="1274" y="8809"/>
                </a:cubicBezTo>
                <a:lnTo>
                  <a:pt x="1433" y="8225"/>
                </a:lnTo>
                <a:cubicBezTo>
                  <a:pt x="1433" y="8172"/>
                  <a:pt x="1380" y="8066"/>
                  <a:pt x="1327" y="8066"/>
                </a:cubicBezTo>
                <a:cubicBezTo>
                  <a:pt x="1221" y="8066"/>
                  <a:pt x="1168" y="8066"/>
                  <a:pt x="1115" y="8172"/>
                </a:cubicBezTo>
                <a:lnTo>
                  <a:pt x="1009" y="8596"/>
                </a:lnTo>
                <a:cubicBezTo>
                  <a:pt x="955" y="8596"/>
                  <a:pt x="902" y="8543"/>
                  <a:pt x="849" y="8490"/>
                </a:cubicBezTo>
                <a:cubicBezTo>
                  <a:pt x="955" y="8013"/>
                  <a:pt x="1380" y="6580"/>
                  <a:pt x="2123" y="5360"/>
                </a:cubicBezTo>
                <a:cubicBezTo>
                  <a:pt x="2176" y="5306"/>
                  <a:pt x="2123" y="5200"/>
                  <a:pt x="2070" y="5147"/>
                </a:cubicBezTo>
                <a:cubicBezTo>
                  <a:pt x="2017" y="5147"/>
                  <a:pt x="1911" y="5147"/>
                  <a:pt x="1858" y="5200"/>
                </a:cubicBezTo>
                <a:cubicBezTo>
                  <a:pt x="1168" y="6315"/>
                  <a:pt x="796" y="7535"/>
                  <a:pt x="637" y="8172"/>
                </a:cubicBezTo>
                <a:cubicBezTo>
                  <a:pt x="478" y="7853"/>
                  <a:pt x="478" y="7482"/>
                  <a:pt x="584" y="7111"/>
                </a:cubicBezTo>
                <a:cubicBezTo>
                  <a:pt x="1168" y="5413"/>
                  <a:pt x="2070" y="3661"/>
                  <a:pt x="3025" y="2176"/>
                </a:cubicBezTo>
                <a:cubicBezTo>
                  <a:pt x="3715" y="1061"/>
                  <a:pt x="4935" y="425"/>
                  <a:pt x="6262" y="425"/>
                </a:cubicBezTo>
                <a:close/>
                <a:moveTo>
                  <a:pt x="7907" y="9233"/>
                </a:moveTo>
                <a:cubicBezTo>
                  <a:pt x="7960" y="10135"/>
                  <a:pt x="8119" y="11037"/>
                  <a:pt x="8278" y="11992"/>
                </a:cubicBezTo>
                <a:cubicBezTo>
                  <a:pt x="8491" y="13266"/>
                  <a:pt x="8650" y="14433"/>
                  <a:pt x="8491" y="15176"/>
                </a:cubicBezTo>
                <a:cubicBezTo>
                  <a:pt x="8438" y="15389"/>
                  <a:pt x="8384" y="15548"/>
                  <a:pt x="8225" y="15654"/>
                </a:cubicBezTo>
                <a:cubicBezTo>
                  <a:pt x="8278" y="14646"/>
                  <a:pt x="8119" y="13584"/>
                  <a:pt x="8119" y="13531"/>
                </a:cubicBezTo>
                <a:cubicBezTo>
                  <a:pt x="8119" y="13478"/>
                  <a:pt x="8066" y="13425"/>
                  <a:pt x="7960" y="13425"/>
                </a:cubicBezTo>
                <a:cubicBezTo>
                  <a:pt x="7907" y="13425"/>
                  <a:pt x="7854" y="13531"/>
                  <a:pt x="7854" y="13584"/>
                </a:cubicBezTo>
                <a:cubicBezTo>
                  <a:pt x="7854" y="13584"/>
                  <a:pt x="8013" y="14805"/>
                  <a:pt x="7907" y="15813"/>
                </a:cubicBezTo>
                <a:cubicBezTo>
                  <a:pt x="7801" y="15866"/>
                  <a:pt x="7748" y="15866"/>
                  <a:pt x="7642" y="15919"/>
                </a:cubicBezTo>
                <a:cubicBezTo>
                  <a:pt x="7642" y="15282"/>
                  <a:pt x="7589" y="14486"/>
                  <a:pt x="7589" y="14433"/>
                </a:cubicBezTo>
                <a:cubicBezTo>
                  <a:pt x="7589" y="14327"/>
                  <a:pt x="7535" y="14274"/>
                  <a:pt x="7429" y="14274"/>
                </a:cubicBezTo>
                <a:cubicBezTo>
                  <a:pt x="7376" y="14274"/>
                  <a:pt x="7270" y="14380"/>
                  <a:pt x="7323" y="14433"/>
                </a:cubicBezTo>
                <a:cubicBezTo>
                  <a:pt x="7323" y="14433"/>
                  <a:pt x="7376" y="15335"/>
                  <a:pt x="7323" y="15919"/>
                </a:cubicBezTo>
                <a:cubicBezTo>
                  <a:pt x="7246" y="15926"/>
                  <a:pt x="7168" y="15929"/>
                  <a:pt x="7088" y="15929"/>
                </a:cubicBezTo>
                <a:cubicBezTo>
                  <a:pt x="6564" y="15929"/>
                  <a:pt x="6001" y="15785"/>
                  <a:pt x="5678" y="15601"/>
                </a:cubicBezTo>
                <a:cubicBezTo>
                  <a:pt x="5572" y="15282"/>
                  <a:pt x="5519" y="14805"/>
                  <a:pt x="5519" y="14593"/>
                </a:cubicBezTo>
                <a:cubicBezTo>
                  <a:pt x="5519" y="14550"/>
                  <a:pt x="5450" y="14472"/>
                  <a:pt x="5395" y="14472"/>
                </a:cubicBezTo>
                <a:cubicBezTo>
                  <a:pt x="5382" y="14472"/>
                  <a:pt x="5370" y="14476"/>
                  <a:pt x="5360" y="14486"/>
                </a:cubicBezTo>
                <a:cubicBezTo>
                  <a:pt x="5254" y="14486"/>
                  <a:pt x="5201" y="14539"/>
                  <a:pt x="5201" y="14646"/>
                </a:cubicBezTo>
                <a:cubicBezTo>
                  <a:pt x="5201" y="14646"/>
                  <a:pt x="5254" y="15017"/>
                  <a:pt x="5307" y="15389"/>
                </a:cubicBezTo>
                <a:cubicBezTo>
                  <a:pt x="4988" y="15070"/>
                  <a:pt x="4882" y="14593"/>
                  <a:pt x="4882" y="13903"/>
                </a:cubicBezTo>
                <a:cubicBezTo>
                  <a:pt x="4882" y="13478"/>
                  <a:pt x="4988" y="10294"/>
                  <a:pt x="4988" y="9498"/>
                </a:cubicBezTo>
                <a:cubicBezTo>
                  <a:pt x="5997" y="9445"/>
                  <a:pt x="6952" y="9392"/>
                  <a:pt x="7907" y="9233"/>
                </a:cubicBezTo>
                <a:close/>
                <a:moveTo>
                  <a:pt x="6262" y="0"/>
                </a:moveTo>
                <a:cubicBezTo>
                  <a:pt x="4776" y="0"/>
                  <a:pt x="3450" y="743"/>
                  <a:pt x="2654" y="1963"/>
                </a:cubicBezTo>
                <a:cubicBezTo>
                  <a:pt x="1645" y="3449"/>
                  <a:pt x="796" y="5200"/>
                  <a:pt x="160" y="6951"/>
                </a:cubicBezTo>
                <a:cubicBezTo>
                  <a:pt x="0" y="7429"/>
                  <a:pt x="53" y="7960"/>
                  <a:pt x="266" y="8384"/>
                </a:cubicBezTo>
                <a:cubicBezTo>
                  <a:pt x="531" y="8915"/>
                  <a:pt x="1062" y="9286"/>
                  <a:pt x="1698" y="9339"/>
                </a:cubicBezTo>
                <a:cubicBezTo>
                  <a:pt x="2547" y="9445"/>
                  <a:pt x="3503" y="9498"/>
                  <a:pt x="4405" y="9498"/>
                </a:cubicBezTo>
                <a:lnTo>
                  <a:pt x="4564" y="9498"/>
                </a:lnTo>
                <a:cubicBezTo>
                  <a:pt x="4511" y="10401"/>
                  <a:pt x="4405" y="13478"/>
                  <a:pt x="4405" y="13903"/>
                </a:cubicBezTo>
                <a:cubicBezTo>
                  <a:pt x="4405" y="14858"/>
                  <a:pt x="4670" y="15495"/>
                  <a:pt x="5254" y="15866"/>
                </a:cubicBezTo>
                <a:cubicBezTo>
                  <a:pt x="5572" y="16131"/>
                  <a:pt x="6368" y="16397"/>
                  <a:pt x="7164" y="16397"/>
                </a:cubicBezTo>
                <a:cubicBezTo>
                  <a:pt x="7482" y="16397"/>
                  <a:pt x="7801" y="16344"/>
                  <a:pt x="8066" y="16238"/>
                </a:cubicBezTo>
                <a:cubicBezTo>
                  <a:pt x="8544" y="16025"/>
                  <a:pt x="8809" y="15707"/>
                  <a:pt x="8915" y="15282"/>
                </a:cubicBezTo>
                <a:cubicBezTo>
                  <a:pt x="9127" y="14433"/>
                  <a:pt x="8915" y="13213"/>
                  <a:pt x="8650" y="11939"/>
                </a:cubicBezTo>
                <a:cubicBezTo>
                  <a:pt x="8491" y="10984"/>
                  <a:pt x="8331" y="10029"/>
                  <a:pt x="8331" y="9233"/>
                </a:cubicBezTo>
                <a:cubicBezTo>
                  <a:pt x="9340" y="9074"/>
                  <a:pt x="10295" y="8862"/>
                  <a:pt x="11250" y="8596"/>
                </a:cubicBezTo>
                <a:cubicBezTo>
                  <a:pt x="11727" y="8437"/>
                  <a:pt x="12152" y="8119"/>
                  <a:pt x="12417" y="7588"/>
                </a:cubicBezTo>
                <a:cubicBezTo>
                  <a:pt x="12630" y="7111"/>
                  <a:pt x="12630" y="6580"/>
                  <a:pt x="12364" y="6049"/>
                </a:cubicBezTo>
                <a:cubicBezTo>
                  <a:pt x="11834" y="4935"/>
                  <a:pt x="10932" y="3290"/>
                  <a:pt x="9605" y="1645"/>
                </a:cubicBezTo>
                <a:cubicBezTo>
                  <a:pt x="8809" y="584"/>
                  <a:pt x="7589" y="0"/>
                  <a:pt x="6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28" name="Google Shape;2728;p67"/>
          <p:cNvGrpSpPr/>
          <p:nvPr/>
        </p:nvGrpSpPr>
        <p:grpSpPr>
          <a:xfrm>
            <a:off x="7517737" y="2092468"/>
            <a:ext cx="412821" cy="253383"/>
            <a:chOff x="6466772" y="9510125"/>
            <a:chExt cx="1025387" cy="629368"/>
          </a:xfrm>
        </p:grpSpPr>
        <p:sp>
          <p:nvSpPr>
            <p:cNvPr id="2729" name="Google Shape;2729;p67"/>
            <p:cNvSpPr/>
            <p:nvPr/>
          </p:nvSpPr>
          <p:spPr>
            <a:xfrm>
              <a:off x="6466772" y="9685506"/>
              <a:ext cx="872089" cy="453987"/>
            </a:xfrm>
            <a:custGeom>
              <a:avLst/>
              <a:gdLst/>
              <a:ahLst/>
              <a:cxnLst/>
              <a:rect l="l" t="t" r="r" b="b"/>
              <a:pathLst>
                <a:path w="13585" h="7072" extrusionOk="0">
                  <a:moveTo>
                    <a:pt x="4033" y="2615"/>
                  </a:moveTo>
                  <a:cubicBezTo>
                    <a:pt x="4192" y="2668"/>
                    <a:pt x="4298" y="2668"/>
                    <a:pt x="4457" y="2721"/>
                  </a:cubicBezTo>
                  <a:cubicBezTo>
                    <a:pt x="4564" y="2774"/>
                    <a:pt x="4670" y="2774"/>
                    <a:pt x="4776" y="2827"/>
                  </a:cubicBezTo>
                  <a:cubicBezTo>
                    <a:pt x="4670" y="3039"/>
                    <a:pt x="4617" y="3304"/>
                    <a:pt x="4511" y="3570"/>
                  </a:cubicBezTo>
                  <a:cubicBezTo>
                    <a:pt x="4298" y="3517"/>
                    <a:pt x="4033" y="3464"/>
                    <a:pt x="3715" y="3411"/>
                  </a:cubicBezTo>
                  <a:cubicBezTo>
                    <a:pt x="3821" y="3145"/>
                    <a:pt x="3927" y="2880"/>
                    <a:pt x="4033" y="2615"/>
                  </a:cubicBezTo>
                  <a:close/>
                  <a:moveTo>
                    <a:pt x="6320" y="0"/>
                  </a:moveTo>
                  <a:cubicBezTo>
                    <a:pt x="6301" y="0"/>
                    <a:pt x="6281" y="5"/>
                    <a:pt x="6262" y="15"/>
                  </a:cubicBezTo>
                  <a:cubicBezTo>
                    <a:pt x="5200" y="386"/>
                    <a:pt x="4351" y="1129"/>
                    <a:pt x="3821" y="2137"/>
                  </a:cubicBezTo>
                  <a:cubicBezTo>
                    <a:pt x="3668" y="2119"/>
                    <a:pt x="3520" y="2110"/>
                    <a:pt x="3377" y="2110"/>
                  </a:cubicBezTo>
                  <a:cubicBezTo>
                    <a:pt x="2670" y="2110"/>
                    <a:pt x="2068" y="2324"/>
                    <a:pt x="1539" y="2721"/>
                  </a:cubicBezTo>
                  <a:cubicBezTo>
                    <a:pt x="0" y="3941"/>
                    <a:pt x="53" y="6754"/>
                    <a:pt x="53" y="6860"/>
                  </a:cubicBezTo>
                  <a:cubicBezTo>
                    <a:pt x="53" y="6966"/>
                    <a:pt x="159" y="7072"/>
                    <a:pt x="265" y="7072"/>
                  </a:cubicBezTo>
                  <a:cubicBezTo>
                    <a:pt x="372" y="7072"/>
                    <a:pt x="478" y="6966"/>
                    <a:pt x="478" y="6860"/>
                  </a:cubicBezTo>
                  <a:cubicBezTo>
                    <a:pt x="478" y="6807"/>
                    <a:pt x="425" y="4153"/>
                    <a:pt x="1857" y="3039"/>
                  </a:cubicBezTo>
                  <a:cubicBezTo>
                    <a:pt x="2275" y="2714"/>
                    <a:pt x="2774" y="2552"/>
                    <a:pt x="3355" y="2552"/>
                  </a:cubicBezTo>
                  <a:cubicBezTo>
                    <a:pt x="3438" y="2552"/>
                    <a:pt x="3522" y="2555"/>
                    <a:pt x="3608" y="2562"/>
                  </a:cubicBezTo>
                  <a:cubicBezTo>
                    <a:pt x="3449" y="2827"/>
                    <a:pt x="3396" y="3092"/>
                    <a:pt x="3290" y="3358"/>
                  </a:cubicBezTo>
                  <a:cubicBezTo>
                    <a:pt x="2919" y="3358"/>
                    <a:pt x="2547" y="3464"/>
                    <a:pt x="2229" y="3729"/>
                  </a:cubicBezTo>
                  <a:cubicBezTo>
                    <a:pt x="1114" y="4578"/>
                    <a:pt x="902" y="6754"/>
                    <a:pt x="902" y="6807"/>
                  </a:cubicBezTo>
                  <a:cubicBezTo>
                    <a:pt x="902" y="6966"/>
                    <a:pt x="1008" y="7072"/>
                    <a:pt x="1114" y="7072"/>
                  </a:cubicBezTo>
                  <a:cubicBezTo>
                    <a:pt x="1221" y="7072"/>
                    <a:pt x="1327" y="6966"/>
                    <a:pt x="1380" y="6860"/>
                  </a:cubicBezTo>
                  <a:cubicBezTo>
                    <a:pt x="1380" y="6860"/>
                    <a:pt x="1539" y="4843"/>
                    <a:pt x="2494" y="4047"/>
                  </a:cubicBezTo>
                  <a:cubicBezTo>
                    <a:pt x="2706" y="3888"/>
                    <a:pt x="2919" y="3835"/>
                    <a:pt x="3184" y="3782"/>
                  </a:cubicBezTo>
                  <a:lnTo>
                    <a:pt x="3184" y="3782"/>
                  </a:lnTo>
                  <a:cubicBezTo>
                    <a:pt x="3131" y="3888"/>
                    <a:pt x="3131" y="3941"/>
                    <a:pt x="3131" y="3994"/>
                  </a:cubicBezTo>
                  <a:cubicBezTo>
                    <a:pt x="2759" y="5480"/>
                    <a:pt x="2919" y="6807"/>
                    <a:pt x="2919" y="6860"/>
                  </a:cubicBezTo>
                  <a:cubicBezTo>
                    <a:pt x="2919" y="6966"/>
                    <a:pt x="3025" y="7072"/>
                    <a:pt x="3131" y="7072"/>
                  </a:cubicBezTo>
                  <a:cubicBezTo>
                    <a:pt x="3237" y="7072"/>
                    <a:pt x="3343" y="6966"/>
                    <a:pt x="3343" y="6860"/>
                  </a:cubicBezTo>
                  <a:cubicBezTo>
                    <a:pt x="3343" y="6807"/>
                    <a:pt x="3237" y="5533"/>
                    <a:pt x="3555" y="4100"/>
                  </a:cubicBezTo>
                  <a:cubicBezTo>
                    <a:pt x="3555" y="3994"/>
                    <a:pt x="3608" y="3888"/>
                    <a:pt x="3608" y="3835"/>
                  </a:cubicBezTo>
                  <a:cubicBezTo>
                    <a:pt x="3927" y="3888"/>
                    <a:pt x="4245" y="3941"/>
                    <a:pt x="4511" y="3994"/>
                  </a:cubicBezTo>
                  <a:cubicBezTo>
                    <a:pt x="4298" y="5374"/>
                    <a:pt x="4670" y="6807"/>
                    <a:pt x="4723" y="6913"/>
                  </a:cubicBezTo>
                  <a:cubicBezTo>
                    <a:pt x="4723" y="7019"/>
                    <a:pt x="4829" y="7072"/>
                    <a:pt x="4935" y="7072"/>
                  </a:cubicBezTo>
                  <a:lnTo>
                    <a:pt x="4988" y="7072"/>
                  </a:lnTo>
                  <a:cubicBezTo>
                    <a:pt x="5094" y="7019"/>
                    <a:pt x="5147" y="6913"/>
                    <a:pt x="5147" y="6807"/>
                  </a:cubicBezTo>
                  <a:cubicBezTo>
                    <a:pt x="5147" y="6807"/>
                    <a:pt x="4776" y="5427"/>
                    <a:pt x="4935" y="4100"/>
                  </a:cubicBezTo>
                  <a:cubicBezTo>
                    <a:pt x="4988" y="4100"/>
                    <a:pt x="5094" y="4100"/>
                    <a:pt x="5200" y="4153"/>
                  </a:cubicBezTo>
                  <a:lnTo>
                    <a:pt x="5147" y="4153"/>
                  </a:lnTo>
                  <a:cubicBezTo>
                    <a:pt x="5634" y="4258"/>
                    <a:pt x="6052" y="4362"/>
                    <a:pt x="6521" y="4362"/>
                  </a:cubicBezTo>
                  <a:cubicBezTo>
                    <a:pt x="6768" y="4362"/>
                    <a:pt x="7030" y="4333"/>
                    <a:pt x="7323" y="4260"/>
                  </a:cubicBezTo>
                  <a:cubicBezTo>
                    <a:pt x="7429" y="4260"/>
                    <a:pt x="7535" y="4100"/>
                    <a:pt x="7482" y="3994"/>
                  </a:cubicBezTo>
                  <a:cubicBezTo>
                    <a:pt x="7482" y="3888"/>
                    <a:pt x="7323" y="3835"/>
                    <a:pt x="7217" y="3835"/>
                  </a:cubicBezTo>
                  <a:cubicBezTo>
                    <a:pt x="6960" y="3908"/>
                    <a:pt x="6729" y="3937"/>
                    <a:pt x="6508" y="3937"/>
                  </a:cubicBezTo>
                  <a:cubicBezTo>
                    <a:pt x="6088" y="3937"/>
                    <a:pt x="5705" y="3833"/>
                    <a:pt x="5253" y="3729"/>
                  </a:cubicBezTo>
                  <a:cubicBezTo>
                    <a:pt x="5147" y="3676"/>
                    <a:pt x="5094" y="3676"/>
                    <a:pt x="4988" y="3623"/>
                  </a:cubicBezTo>
                  <a:cubicBezTo>
                    <a:pt x="5041" y="3411"/>
                    <a:pt x="5094" y="3145"/>
                    <a:pt x="5200" y="2880"/>
                  </a:cubicBezTo>
                  <a:cubicBezTo>
                    <a:pt x="6137" y="3100"/>
                    <a:pt x="6874" y="3192"/>
                    <a:pt x="7514" y="3192"/>
                  </a:cubicBezTo>
                  <a:cubicBezTo>
                    <a:pt x="8107" y="3192"/>
                    <a:pt x="8617" y="3114"/>
                    <a:pt x="9127" y="2986"/>
                  </a:cubicBezTo>
                  <a:cubicBezTo>
                    <a:pt x="9233" y="2986"/>
                    <a:pt x="9339" y="2827"/>
                    <a:pt x="9286" y="2721"/>
                  </a:cubicBezTo>
                  <a:cubicBezTo>
                    <a:pt x="9286" y="2615"/>
                    <a:pt x="9127" y="2562"/>
                    <a:pt x="9021" y="2562"/>
                  </a:cubicBezTo>
                  <a:cubicBezTo>
                    <a:pt x="8543" y="2668"/>
                    <a:pt x="8053" y="2734"/>
                    <a:pt x="7475" y="2734"/>
                  </a:cubicBezTo>
                  <a:cubicBezTo>
                    <a:pt x="6898" y="2734"/>
                    <a:pt x="6235" y="2668"/>
                    <a:pt x="5413" y="2509"/>
                  </a:cubicBezTo>
                  <a:cubicBezTo>
                    <a:pt x="5784" y="1978"/>
                    <a:pt x="6315" y="1660"/>
                    <a:pt x="7005" y="1606"/>
                  </a:cubicBezTo>
                  <a:cubicBezTo>
                    <a:pt x="7247" y="1573"/>
                    <a:pt x="7476" y="1557"/>
                    <a:pt x="7691" y="1557"/>
                  </a:cubicBezTo>
                  <a:cubicBezTo>
                    <a:pt x="9171" y="1557"/>
                    <a:pt x="10051" y="2298"/>
                    <a:pt x="10931" y="3039"/>
                  </a:cubicBezTo>
                  <a:cubicBezTo>
                    <a:pt x="11727" y="3623"/>
                    <a:pt x="12417" y="4207"/>
                    <a:pt x="13372" y="4260"/>
                  </a:cubicBezTo>
                  <a:cubicBezTo>
                    <a:pt x="13478" y="4260"/>
                    <a:pt x="13584" y="4153"/>
                    <a:pt x="13584" y="4047"/>
                  </a:cubicBezTo>
                  <a:cubicBezTo>
                    <a:pt x="13584" y="3941"/>
                    <a:pt x="13531" y="3835"/>
                    <a:pt x="13372" y="3835"/>
                  </a:cubicBezTo>
                  <a:cubicBezTo>
                    <a:pt x="12576" y="3782"/>
                    <a:pt x="11939" y="3304"/>
                    <a:pt x="11250" y="2668"/>
                  </a:cubicBezTo>
                  <a:cubicBezTo>
                    <a:pt x="10312" y="1917"/>
                    <a:pt x="9290" y="1084"/>
                    <a:pt x="7637" y="1084"/>
                  </a:cubicBezTo>
                  <a:cubicBezTo>
                    <a:pt x="7420" y="1084"/>
                    <a:pt x="7192" y="1098"/>
                    <a:pt x="6951" y="1129"/>
                  </a:cubicBezTo>
                  <a:cubicBezTo>
                    <a:pt x="6102" y="1288"/>
                    <a:pt x="5466" y="1660"/>
                    <a:pt x="5041" y="2296"/>
                  </a:cubicBezTo>
                  <a:lnTo>
                    <a:pt x="4988" y="2402"/>
                  </a:lnTo>
                  <a:cubicBezTo>
                    <a:pt x="4829" y="2349"/>
                    <a:pt x="4723" y="2349"/>
                    <a:pt x="4617" y="2296"/>
                  </a:cubicBezTo>
                  <a:cubicBezTo>
                    <a:pt x="4457" y="2243"/>
                    <a:pt x="4351" y="2243"/>
                    <a:pt x="4245" y="2190"/>
                  </a:cubicBezTo>
                  <a:cubicBezTo>
                    <a:pt x="4298" y="2137"/>
                    <a:pt x="4351" y="2031"/>
                    <a:pt x="4404" y="1925"/>
                  </a:cubicBezTo>
                  <a:cubicBezTo>
                    <a:pt x="4935" y="1235"/>
                    <a:pt x="5572" y="704"/>
                    <a:pt x="6368" y="439"/>
                  </a:cubicBezTo>
                  <a:cubicBezTo>
                    <a:pt x="6474" y="386"/>
                    <a:pt x="6580" y="280"/>
                    <a:pt x="6527" y="174"/>
                  </a:cubicBezTo>
                  <a:cubicBezTo>
                    <a:pt x="6484" y="87"/>
                    <a:pt x="6405" y="0"/>
                    <a:pt x="63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30" name="Google Shape;2730;p67"/>
            <p:cNvSpPr/>
            <p:nvPr/>
          </p:nvSpPr>
          <p:spPr>
            <a:xfrm>
              <a:off x="6868697" y="9938306"/>
              <a:ext cx="623462" cy="201187"/>
            </a:xfrm>
            <a:custGeom>
              <a:avLst/>
              <a:gdLst/>
              <a:ahLst/>
              <a:cxnLst/>
              <a:rect l="l" t="t" r="r" b="b"/>
              <a:pathLst>
                <a:path w="9712" h="3134" extrusionOk="0">
                  <a:moveTo>
                    <a:pt x="2871" y="1"/>
                  </a:moveTo>
                  <a:cubicBezTo>
                    <a:pt x="2658" y="1"/>
                    <a:pt x="2462" y="66"/>
                    <a:pt x="2282" y="215"/>
                  </a:cubicBezTo>
                  <a:cubicBezTo>
                    <a:pt x="2017" y="375"/>
                    <a:pt x="1805" y="693"/>
                    <a:pt x="1646" y="1118"/>
                  </a:cubicBezTo>
                  <a:cubicBezTo>
                    <a:pt x="1591" y="1108"/>
                    <a:pt x="1536" y="1104"/>
                    <a:pt x="1482" y="1104"/>
                  </a:cubicBezTo>
                  <a:cubicBezTo>
                    <a:pt x="1218" y="1104"/>
                    <a:pt x="954" y="1207"/>
                    <a:pt x="690" y="1383"/>
                  </a:cubicBezTo>
                  <a:cubicBezTo>
                    <a:pt x="54" y="1860"/>
                    <a:pt x="1" y="2869"/>
                    <a:pt x="1" y="2922"/>
                  </a:cubicBezTo>
                  <a:cubicBezTo>
                    <a:pt x="1" y="3028"/>
                    <a:pt x="54" y="3134"/>
                    <a:pt x="213" y="3134"/>
                  </a:cubicBezTo>
                  <a:cubicBezTo>
                    <a:pt x="319" y="3134"/>
                    <a:pt x="425" y="3028"/>
                    <a:pt x="425" y="2922"/>
                  </a:cubicBezTo>
                  <a:cubicBezTo>
                    <a:pt x="425" y="2709"/>
                    <a:pt x="584" y="2020"/>
                    <a:pt x="956" y="1701"/>
                  </a:cubicBezTo>
                  <a:cubicBezTo>
                    <a:pt x="1115" y="1595"/>
                    <a:pt x="1327" y="1542"/>
                    <a:pt x="1540" y="1542"/>
                  </a:cubicBezTo>
                  <a:cubicBezTo>
                    <a:pt x="1540" y="1648"/>
                    <a:pt x="1540" y="1754"/>
                    <a:pt x="1540" y="1807"/>
                  </a:cubicBezTo>
                  <a:cubicBezTo>
                    <a:pt x="1433" y="2391"/>
                    <a:pt x="1433" y="2922"/>
                    <a:pt x="1433" y="2922"/>
                  </a:cubicBezTo>
                  <a:cubicBezTo>
                    <a:pt x="1433" y="3028"/>
                    <a:pt x="1540" y="3134"/>
                    <a:pt x="1699" y="3134"/>
                  </a:cubicBezTo>
                  <a:cubicBezTo>
                    <a:pt x="1805" y="3134"/>
                    <a:pt x="1911" y="3028"/>
                    <a:pt x="1911" y="2922"/>
                  </a:cubicBezTo>
                  <a:cubicBezTo>
                    <a:pt x="1858" y="2656"/>
                    <a:pt x="1911" y="2126"/>
                    <a:pt x="2017" y="1648"/>
                  </a:cubicBezTo>
                  <a:cubicBezTo>
                    <a:pt x="2282" y="1701"/>
                    <a:pt x="2548" y="1807"/>
                    <a:pt x="2866" y="1914"/>
                  </a:cubicBezTo>
                  <a:cubicBezTo>
                    <a:pt x="3686" y="2137"/>
                    <a:pt x="4533" y="2387"/>
                    <a:pt x="5442" y="2387"/>
                  </a:cubicBezTo>
                  <a:cubicBezTo>
                    <a:pt x="5827" y="2387"/>
                    <a:pt x="6223" y="2342"/>
                    <a:pt x="6634" y="2232"/>
                  </a:cubicBezTo>
                  <a:cubicBezTo>
                    <a:pt x="6740" y="2232"/>
                    <a:pt x="6793" y="2126"/>
                    <a:pt x="6740" y="1967"/>
                  </a:cubicBezTo>
                  <a:cubicBezTo>
                    <a:pt x="6740" y="1889"/>
                    <a:pt x="6683" y="1840"/>
                    <a:pt x="6590" y="1840"/>
                  </a:cubicBezTo>
                  <a:cubicBezTo>
                    <a:pt x="6556" y="1840"/>
                    <a:pt x="6517" y="1846"/>
                    <a:pt x="6474" y="1860"/>
                  </a:cubicBezTo>
                  <a:cubicBezTo>
                    <a:pt x="6145" y="1946"/>
                    <a:pt x="5819" y="1982"/>
                    <a:pt x="5497" y="1982"/>
                  </a:cubicBezTo>
                  <a:cubicBezTo>
                    <a:pt x="4627" y="1982"/>
                    <a:pt x="3786" y="1721"/>
                    <a:pt x="2972" y="1489"/>
                  </a:cubicBezTo>
                  <a:cubicBezTo>
                    <a:pt x="2707" y="1383"/>
                    <a:pt x="2389" y="1330"/>
                    <a:pt x="2123" y="1224"/>
                  </a:cubicBezTo>
                  <a:cubicBezTo>
                    <a:pt x="2176" y="958"/>
                    <a:pt x="2335" y="693"/>
                    <a:pt x="2495" y="534"/>
                  </a:cubicBezTo>
                  <a:cubicBezTo>
                    <a:pt x="2601" y="481"/>
                    <a:pt x="2720" y="454"/>
                    <a:pt x="2853" y="454"/>
                  </a:cubicBezTo>
                  <a:cubicBezTo>
                    <a:pt x="2985" y="454"/>
                    <a:pt x="3131" y="481"/>
                    <a:pt x="3291" y="534"/>
                  </a:cubicBezTo>
                  <a:cubicBezTo>
                    <a:pt x="4507" y="976"/>
                    <a:pt x="5800" y="1393"/>
                    <a:pt x="7347" y="1393"/>
                  </a:cubicBezTo>
                  <a:cubicBezTo>
                    <a:pt x="8028" y="1393"/>
                    <a:pt x="8758" y="1312"/>
                    <a:pt x="9552" y="1118"/>
                  </a:cubicBezTo>
                  <a:cubicBezTo>
                    <a:pt x="9658" y="1118"/>
                    <a:pt x="9711" y="958"/>
                    <a:pt x="9711" y="852"/>
                  </a:cubicBezTo>
                  <a:cubicBezTo>
                    <a:pt x="9658" y="746"/>
                    <a:pt x="9552" y="693"/>
                    <a:pt x="9446" y="693"/>
                  </a:cubicBezTo>
                  <a:cubicBezTo>
                    <a:pt x="8689" y="870"/>
                    <a:pt x="7990" y="945"/>
                    <a:pt x="7337" y="945"/>
                  </a:cubicBezTo>
                  <a:cubicBezTo>
                    <a:pt x="5839" y="945"/>
                    <a:pt x="4579" y="553"/>
                    <a:pt x="3397" y="109"/>
                  </a:cubicBezTo>
                  <a:cubicBezTo>
                    <a:pt x="3211" y="40"/>
                    <a:pt x="3036" y="1"/>
                    <a:pt x="2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31" name="Google Shape;2731;p67"/>
            <p:cNvSpPr/>
            <p:nvPr/>
          </p:nvSpPr>
          <p:spPr>
            <a:xfrm>
              <a:off x="7083301" y="9510125"/>
              <a:ext cx="262365" cy="155930"/>
            </a:xfrm>
            <a:custGeom>
              <a:avLst/>
              <a:gdLst/>
              <a:ahLst/>
              <a:cxnLst/>
              <a:rect l="l" t="t" r="r" b="b"/>
              <a:pathLst>
                <a:path w="4087" h="2429" extrusionOk="0">
                  <a:moveTo>
                    <a:pt x="2760" y="518"/>
                  </a:moveTo>
                  <a:cubicBezTo>
                    <a:pt x="2813" y="518"/>
                    <a:pt x="2866" y="571"/>
                    <a:pt x="2919" y="571"/>
                  </a:cubicBezTo>
                  <a:cubicBezTo>
                    <a:pt x="2389" y="836"/>
                    <a:pt x="1805" y="1102"/>
                    <a:pt x="1327" y="1314"/>
                  </a:cubicBezTo>
                  <a:lnTo>
                    <a:pt x="1433" y="889"/>
                  </a:lnTo>
                  <a:cubicBezTo>
                    <a:pt x="1486" y="836"/>
                    <a:pt x="1433" y="730"/>
                    <a:pt x="1327" y="677"/>
                  </a:cubicBezTo>
                  <a:cubicBezTo>
                    <a:pt x="1274" y="677"/>
                    <a:pt x="1168" y="730"/>
                    <a:pt x="1115" y="783"/>
                  </a:cubicBezTo>
                  <a:lnTo>
                    <a:pt x="903" y="1473"/>
                  </a:lnTo>
                  <a:cubicBezTo>
                    <a:pt x="744" y="1526"/>
                    <a:pt x="584" y="1579"/>
                    <a:pt x="478" y="1632"/>
                  </a:cubicBezTo>
                  <a:cubicBezTo>
                    <a:pt x="531" y="1261"/>
                    <a:pt x="744" y="624"/>
                    <a:pt x="1486" y="518"/>
                  </a:cubicBezTo>
                  <a:close/>
                  <a:moveTo>
                    <a:pt x="3291" y="730"/>
                  </a:moveTo>
                  <a:cubicBezTo>
                    <a:pt x="2866" y="1420"/>
                    <a:pt x="2335" y="1844"/>
                    <a:pt x="1805" y="1951"/>
                  </a:cubicBezTo>
                  <a:cubicBezTo>
                    <a:pt x="1646" y="2004"/>
                    <a:pt x="1486" y="2004"/>
                    <a:pt x="1380" y="2004"/>
                  </a:cubicBezTo>
                  <a:cubicBezTo>
                    <a:pt x="1115" y="2004"/>
                    <a:pt x="903" y="1951"/>
                    <a:pt x="744" y="1898"/>
                  </a:cubicBezTo>
                  <a:cubicBezTo>
                    <a:pt x="1009" y="1791"/>
                    <a:pt x="1380" y="1632"/>
                    <a:pt x="1805" y="1420"/>
                  </a:cubicBezTo>
                  <a:lnTo>
                    <a:pt x="2123" y="1579"/>
                  </a:lnTo>
                  <a:lnTo>
                    <a:pt x="2176" y="1579"/>
                  </a:lnTo>
                  <a:cubicBezTo>
                    <a:pt x="2282" y="1579"/>
                    <a:pt x="2335" y="1526"/>
                    <a:pt x="2335" y="1473"/>
                  </a:cubicBezTo>
                  <a:cubicBezTo>
                    <a:pt x="2389" y="1420"/>
                    <a:pt x="2335" y="1314"/>
                    <a:pt x="2229" y="1261"/>
                  </a:cubicBezTo>
                  <a:cubicBezTo>
                    <a:pt x="2601" y="1102"/>
                    <a:pt x="2972" y="889"/>
                    <a:pt x="3291" y="730"/>
                  </a:cubicBezTo>
                  <a:close/>
                  <a:moveTo>
                    <a:pt x="3874" y="1"/>
                  </a:moveTo>
                  <a:cubicBezTo>
                    <a:pt x="3835" y="1"/>
                    <a:pt x="3795" y="14"/>
                    <a:pt x="3768" y="40"/>
                  </a:cubicBezTo>
                  <a:cubicBezTo>
                    <a:pt x="3609" y="93"/>
                    <a:pt x="3450" y="146"/>
                    <a:pt x="3238" y="146"/>
                  </a:cubicBezTo>
                  <a:cubicBezTo>
                    <a:pt x="3131" y="146"/>
                    <a:pt x="2972" y="146"/>
                    <a:pt x="2813" y="93"/>
                  </a:cubicBezTo>
                  <a:lnTo>
                    <a:pt x="1433" y="93"/>
                  </a:lnTo>
                  <a:cubicBezTo>
                    <a:pt x="319" y="253"/>
                    <a:pt x="1" y="1367"/>
                    <a:pt x="1" y="1898"/>
                  </a:cubicBezTo>
                  <a:cubicBezTo>
                    <a:pt x="1" y="1951"/>
                    <a:pt x="54" y="2057"/>
                    <a:pt x="107" y="2057"/>
                  </a:cubicBezTo>
                  <a:cubicBezTo>
                    <a:pt x="107" y="2057"/>
                    <a:pt x="637" y="2428"/>
                    <a:pt x="1380" y="2428"/>
                  </a:cubicBezTo>
                  <a:cubicBezTo>
                    <a:pt x="1540" y="2428"/>
                    <a:pt x="1699" y="2428"/>
                    <a:pt x="1911" y="2375"/>
                  </a:cubicBezTo>
                  <a:cubicBezTo>
                    <a:pt x="2760" y="2216"/>
                    <a:pt x="3450" y="1473"/>
                    <a:pt x="4034" y="306"/>
                  </a:cubicBezTo>
                  <a:cubicBezTo>
                    <a:pt x="4087" y="199"/>
                    <a:pt x="4087" y="93"/>
                    <a:pt x="3980" y="40"/>
                  </a:cubicBezTo>
                  <a:cubicBezTo>
                    <a:pt x="3954" y="14"/>
                    <a:pt x="3914" y="1"/>
                    <a:pt x="3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32" name="Google Shape;2732;p67"/>
            <p:cNvSpPr/>
            <p:nvPr/>
          </p:nvSpPr>
          <p:spPr>
            <a:xfrm>
              <a:off x="6793781" y="9988249"/>
              <a:ext cx="71577" cy="151243"/>
            </a:xfrm>
            <a:custGeom>
              <a:avLst/>
              <a:gdLst/>
              <a:ahLst/>
              <a:cxnLst/>
              <a:rect l="l" t="t" r="r" b="b"/>
              <a:pathLst>
                <a:path w="1115" h="2356" extrusionOk="0">
                  <a:moveTo>
                    <a:pt x="890" y="0"/>
                  </a:moveTo>
                  <a:cubicBezTo>
                    <a:pt x="857" y="0"/>
                    <a:pt x="825" y="7"/>
                    <a:pt x="796" y="21"/>
                  </a:cubicBezTo>
                  <a:cubicBezTo>
                    <a:pt x="584" y="127"/>
                    <a:pt x="372" y="340"/>
                    <a:pt x="266" y="552"/>
                  </a:cubicBezTo>
                  <a:cubicBezTo>
                    <a:pt x="0" y="1242"/>
                    <a:pt x="425" y="2197"/>
                    <a:pt x="425" y="2250"/>
                  </a:cubicBezTo>
                  <a:cubicBezTo>
                    <a:pt x="478" y="2303"/>
                    <a:pt x="531" y="2356"/>
                    <a:pt x="637" y="2356"/>
                  </a:cubicBezTo>
                  <a:lnTo>
                    <a:pt x="690" y="2356"/>
                  </a:lnTo>
                  <a:cubicBezTo>
                    <a:pt x="796" y="2303"/>
                    <a:pt x="849" y="2144"/>
                    <a:pt x="796" y="2038"/>
                  </a:cubicBezTo>
                  <a:cubicBezTo>
                    <a:pt x="743" y="1825"/>
                    <a:pt x="531" y="1136"/>
                    <a:pt x="690" y="711"/>
                  </a:cubicBezTo>
                  <a:cubicBezTo>
                    <a:pt x="743" y="605"/>
                    <a:pt x="849" y="499"/>
                    <a:pt x="955" y="446"/>
                  </a:cubicBezTo>
                  <a:cubicBezTo>
                    <a:pt x="1062" y="393"/>
                    <a:pt x="1115" y="287"/>
                    <a:pt x="1115" y="127"/>
                  </a:cubicBezTo>
                  <a:cubicBezTo>
                    <a:pt x="1076" y="50"/>
                    <a:pt x="980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33" name="Google Shape;2733;p67"/>
            <p:cNvSpPr/>
            <p:nvPr/>
          </p:nvSpPr>
          <p:spPr>
            <a:xfrm>
              <a:off x="7015190" y="10067915"/>
              <a:ext cx="34152" cy="71577"/>
            </a:xfrm>
            <a:custGeom>
              <a:avLst/>
              <a:gdLst/>
              <a:ahLst/>
              <a:cxnLst/>
              <a:rect l="l" t="t" r="r" b="b"/>
              <a:pathLst>
                <a:path w="532" h="1115" extrusionOk="0">
                  <a:moveTo>
                    <a:pt x="213" y="1"/>
                  </a:moveTo>
                  <a:cubicBezTo>
                    <a:pt x="107" y="54"/>
                    <a:pt x="0" y="160"/>
                    <a:pt x="53" y="266"/>
                  </a:cubicBezTo>
                  <a:lnTo>
                    <a:pt x="107" y="903"/>
                  </a:lnTo>
                  <a:cubicBezTo>
                    <a:pt x="107" y="1062"/>
                    <a:pt x="213" y="1115"/>
                    <a:pt x="319" y="1115"/>
                  </a:cubicBezTo>
                  <a:cubicBezTo>
                    <a:pt x="425" y="1115"/>
                    <a:pt x="531" y="1009"/>
                    <a:pt x="531" y="903"/>
                  </a:cubicBezTo>
                  <a:lnTo>
                    <a:pt x="478" y="213"/>
                  </a:lnTo>
                  <a:cubicBezTo>
                    <a:pt x="478" y="107"/>
                    <a:pt x="372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34" name="Google Shape;2734;p67"/>
          <p:cNvGrpSpPr/>
          <p:nvPr/>
        </p:nvGrpSpPr>
        <p:grpSpPr>
          <a:xfrm>
            <a:off x="3990441" y="2009309"/>
            <a:ext cx="422409" cy="426596"/>
            <a:chOff x="6466772" y="7553847"/>
            <a:chExt cx="1049203" cy="1059603"/>
          </a:xfrm>
        </p:grpSpPr>
        <p:sp>
          <p:nvSpPr>
            <p:cNvPr id="2735" name="Google Shape;2735;p67"/>
            <p:cNvSpPr/>
            <p:nvPr/>
          </p:nvSpPr>
          <p:spPr>
            <a:xfrm>
              <a:off x="6746084" y="7685446"/>
              <a:ext cx="504188" cy="147905"/>
            </a:xfrm>
            <a:custGeom>
              <a:avLst/>
              <a:gdLst/>
              <a:ahLst/>
              <a:cxnLst/>
              <a:rect l="l" t="t" r="r" b="b"/>
              <a:pathLst>
                <a:path w="7854" h="2304" extrusionOk="0">
                  <a:moveTo>
                    <a:pt x="824" y="0"/>
                  </a:moveTo>
                  <a:cubicBezTo>
                    <a:pt x="801" y="0"/>
                    <a:pt x="774" y="7"/>
                    <a:pt x="743" y="22"/>
                  </a:cubicBezTo>
                  <a:cubicBezTo>
                    <a:pt x="690" y="75"/>
                    <a:pt x="0" y="447"/>
                    <a:pt x="106" y="977"/>
                  </a:cubicBezTo>
                  <a:cubicBezTo>
                    <a:pt x="160" y="1455"/>
                    <a:pt x="955" y="1773"/>
                    <a:pt x="2441" y="1986"/>
                  </a:cubicBezTo>
                  <a:cubicBezTo>
                    <a:pt x="4245" y="2198"/>
                    <a:pt x="5519" y="2304"/>
                    <a:pt x="6368" y="2304"/>
                  </a:cubicBezTo>
                  <a:cubicBezTo>
                    <a:pt x="7270" y="2304"/>
                    <a:pt x="7695" y="2198"/>
                    <a:pt x="7748" y="2198"/>
                  </a:cubicBezTo>
                  <a:cubicBezTo>
                    <a:pt x="7801" y="2198"/>
                    <a:pt x="7854" y="2092"/>
                    <a:pt x="7854" y="2039"/>
                  </a:cubicBezTo>
                  <a:cubicBezTo>
                    <a:pt x="7854" y="1933"/>
                    <a:pt x="7748" y="1879"/>
                    <a:pt x="7695" y="1879"/>
                  </a:cubicBezTo>
                  <a:cubicBezTo>
                    <a:pt x="7695" y="1879"/>
                    <a:pt x="7253" y="1974"/>
                    <a:pt x="6248" y="1974"/>
                  </a:cubicBezTo>
                  <a:cubicBezTo>
                    <a:pt x="5411" y="1974"/>
                    <a:pt x="4183" y="1908"/>
                    <a:pt x="2494" y="1667"/>
                  </a:cubicBezTo>
                  <a:cubicBezTo>
                    <a:pt x="1858" y="1614"/>
                    <a:pt x="478" y="1402"/>
                    <a:pt x="372" y="924"/>
                  </a:cubicBezTo>
                  <a:cubicBezTo>
                    <a:pt x="319" y="659"/>
                    <a:pt x="743" y="341"/>
                    <a:pt x="902" y="288"/>
                  </a:cubicBezTo>
                  <a:cubicBezTo>
                    <a:pt x="955" y="235"/>
                    <a:pt x="1009" y="128"/>
                    <a:pt x="955" y="75"/>
                  </a:cubicBezTo>
                  <a:cubicBezTo>
                    <a:pt x="918" y="38"/>
                    <a:pt x="880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36" name="Google Shape;2736;p67"/>
            <p:cNvSpPr/>
            <p:nvPr/>
          </p:nvSpPr>
          <p:spPr>
            <a:xfrm>
              <a:off x="6466772" y="7553847"/>
              <a:ext cx="1049203" cy="1059603"/>
            </a:xfrm>
            <a:custGeom>
              <a:avLst/>
              <a:gdLst/>
              <a:ahLst/>
              <a:cxnLst/>
              <a:rect l="l" t="t" r="r" b="b"/>
              <a:pathLst>
                <a:path w="16344" h="16506" extrusionOk="0">
                  <a:moveTo>
                    <a:pt x="8596" y="427"/>
                  </a:moveTo>
                  <a:cubicBezTo>
                    <a:pt x="10348" y="427"/>
                    <a:pt x="11197" y="905"/>
                    <a:pt x="11568" y="1170"/>
                  </a:cubicBezTo>
                  <a:cubicBezTo>
                    <a:pt x="10984" y="1223"/>
                    <a:pt x="9976" y="1489"/>
                    <a:pt x="9233" y="2656"/>
                  </a:cubicBezTo>
                  <a:cubicBezTo>
                    <a:pt x="9180" y="2762"/>
                    <a:pt x="9180" y="2815"/>
                    <a:pt x="9233" y="2868"/>
                  </a:cubicBezTo>
                  <a:lnTo>
                    <a:pt x="9339" y="2868"/>
                  </a:lnTo>
                  <a:cubicBezTo>
                    <a:pt x="9392" y="2868"/>
                    <a:pt x="9445" y="2868"/>
                    <a:pt x="9445" y="2815"/>
                  </a:cubicBezTo>
                  <a:cubicBezTo>
                    <a:pt x="9499" y="2815"/>
                    <a:pt x="9499" y="2762"/>
                    <a:pt x="9499" y="2762"/>
                  </a:cubicBezTo>
                  <a:cubicBezTo>
                    <a:pt x="10035" y="1958"/>
                    <a:pt x="10948" y="1492"/>
                    <a:pt x="11888" y="1492"/>
                  </a:cubicBezTo>
                  <a:cubicBezTo>
                    <a:pt x="12064" y="1492"/>
                    <a:pt x="12241" y="1508"/>
                    <a:pt x="12417" y="1542"/>
                  </a:cubicBezTo>
                  <a:cubicBezTo>
                    <a:pt x="12789" y="1648"/>
                    <a:pt x="13319" y="1754"/>
                    <a:pt x="13850" y="1913"/>
                  </a:cubicBezTo>
                  <a:cubicBezTo>
                    <a:pt x="14699" y="2231"/>
                    <a:pt x="15707" y="2762"/>
                    <a:pt x="15760" y="3558"/>
                  </a:cubicBezTo>
                  <a:cubicBezTo>
                    <a:pt x="15866" y="4354"/>
                    <a:pt x="15707" y="4991"/>
                    <a:pt x="15336" y="5150"/>
                  </a:cubicBezTo>
                  <a:lnTo>
                    <a:pt x="15336" y="5203"/>
                  </a:lnTo>
                  <a:cubicBezTo>
                    <a:pt x="15268" y="5237"/>
                    <a:pt x="15191" y="5254"/>
                    <a:pt x="15104" y="5254"/>
                  </a:cubicBezTo>
                  <a:cubicBezTo>
                    <a:pt x="14916" y="5254"/>
                    <a:pt x="14687" y="5172"/>
                    <a:pt x="14434" y="4991"/>
                  </a:cubicBezTo>
                  <a:lnTo>
                    <a:pt x="14540" y="4991"/>
                  </a:lnTo>
                  <a:cubicBezTo>
                    <a:pt x="14646" y="4885"/>
                    <a:pt x="14858" y="4725"/>
                    <a:pt x="14964" y="4725"/>
                  </a:cubicBezTo>
                  <a:cubicBezTo>
                    <a:pt x="14991" y="4752"/>
                    <a:pt x="15030" y="4765"/>
                    <a:pt x="15077" y="4765"/>
                  </a:cubicBezTo>
                  <a:cubicBezTo>
                    <a:pt x="15123" y="4765"/>
                    <a:pt x="15176" y="4752"/>
                    <a:pt x="15229" y="4725"/>
                  </a:cubicBezTo>
                  <a:cubicBezTo>
                    <a:pt x="15336" y="4672"/>
                    <a:pt x="15336" y="4513"/>
                    <a:pt x="15283" y="4407"/>
                  </a:cubicBezTo>
                  <a:cubicBezTo>
                    <a:pt x="15229" y="4354"/>
                    <a:pt x="15176" y="4301"/>
                    <a:pt x="15123" y="4248"/>
                  </a:cubicBezTo>
                  <a:cubicBezTo>
                    <a:pt x="15096" y="4241"/>
                    <a:pt x="15068" y="4238"/>
                    <a:pt x="15038" y="4238"/>
                  </a:cubicBezTo>
                  <a:cubicBezTo>
                    <a:pt x="14841" y="4238"/>
                    <a:pt x="14598" y="4388"/>
                    <a:pt x="14274" y="4619"/>
                  </a:cubicBezTo>
                  <a:cubicBezTo>
                    <a:pt x="14168" y="4672"/>
                    <a:pt x="14062" y="4725"/>
                    <a:pt x="13956" y="4832"/>
                  </a:cubicBezTo>
                  <a:cubicBezTo>
                    <a:pt x="13691" y="4991"/>
                    <a:pt x="13372" y="5097"/>
                    <a:pt x="13107" y="5150"/>
                  </a:cubicBezTo>
                  <a:cubicBezTo>
                    <a:pt x="13069" y="5188"/>
                    <a:pt x="11376" y="5519"/>
                    <a:pt x="9694" y="5519"/>
                  </a:cubicBezTo>
                  <a:cubicBezTo>
                    <a:pt x="9005" y="5519"/>
                    <a:pt x="8318" y="5463"/>
                    <a:pt x="7747" y="5309"/>
                  </a:cubicBezTo>
                  <a:cubicBezTo>
                    <a:pt x="7323" y="5203"/>
                    <a:pt x="6951" y="5150"/>
                    <a:pt x="6633" y="5150"/>
                  </a:cubicBezTo>
                  <a:cubicBezTo>
                    <a:pt x="6156" y="5150"/>
                    <a:pt x="5731" y="5256"/>
                    <a:pt x="5360" y="5362"/>
                  </a:cubicBezTo>
                  <a:cubicBezTo>
                    <a:pt x="5058" y="5429"/>
                    <a:pt x="4777" y="5496"/>
                    <a:pt x="4477" y="5496"/>
                  </a:cubicBezTo>
                  <a:cubicBezTo>
                    <a:pt x="4303" y="5496"/>
                    <a:pt x="4122" y="5474"/>
                    <a:pt x="3927" y="5415"/>
                  </a:cubicBezTo>
                  <a:cubicBezTo>
                    <a:pt x="3608" y="5309"/>
                    <a:pt x="3078" y="4991"/>
                    <a:pt x="2494" y="4566"/>
                  </a:cubicBezTo>
                  <a:cubicBezTo>
                    <a:pt x="2070" y="4301"/>
                    <a:pt x="1592" y="3983"/>
                    <a:pt x="1114" y="3717"/>
                  </a:cubicBezTo>
                  <a:cubicBezTo>
                    <a:pt x="1008" y="3664"/>
                    <a:pt x="902" y="3505"/>
                    <a:pt x="902" y="3346"/>
                  </a:cubicBezTo>
                  <a:cubicBezTo>
                    <a:pt x="849" y="3240"/>
                    <a:pt x="902" y="3080"/>
                    <a:pt x="1008" y="2974"/>
                  </a:cubicBezTo>
                  <a:cubicBezTo>
                    <a:pt x="1486" y="2444"/>
                    <a:pt x="2547" y="1754"/>
                    <a:pt x="4988" y="1064"/>
                  </a:cubicBezTo>
                  <a:cubicBezTo>
                    <a:pt x="6580" y="640"/>
                    <a:pt x="8066" y="480"/>
                    <a:pt x="8596" y="427"/>
                  </a:cubicBezTo>
                  <a:close/>
                  <a:moveTo>
                    <a:pt x="6633" y="5628"/>
                  </a:moveTo>
                  <a:cubicBezTo>
                    <a:pt x="6792" y="5628"/>
                    <a:pt x="7005" y="5628"/>
                    <a:pt x="7217" y="5681"/>
                  </a:cubicBezTo>
                  <a:lnTo>
                    <a:pt x="7270" y="6477"/>
                  </a:lnTo>
                  <a:cubicBezTo>
                    <a:pt x="7270" y="6583"/>
                    <a:pt x="7323" y="6636"/>
                    <a:pt x="7376" y="6636"/>
                  </a:cubicBezTo>
                  <a:cubicBezTo>
                    <a:pt x="7482" y="6636"/>
                    <a:pt x="7535" y="6583"/>
                    <a:pt x="7535" y="6477"/>
                  </a:cubicBezTo>
                  <a:lnTo>
                    <a:pt x="7482" y="5734"/>
                  </a:lnTo>
                  <a:lnTo>
                    <a:pt x="7641" y="5734"/>
                  </a:lnTo>
                  <a:cubicBezTo>
                    <a:pt x="7747" y="5787"/>
                    <a:pt x="7907" y="5840"/>
                    <a:pt x="8066" y="5840"/>
                  </a:cubicBezTo>
                  <a:lnTo>
                    <a:pt x="8013" y="6317"/>
                  </a:lnTo>
                  <a:cubicBezTo>
                    <a:pt x="8013" y="6423"/>
                    <a:pt x="8066" y="6477"/>
                    <a:pt x="8172" y="6477"/>
                  </a:cubicBezTo>
                  <a:cubicBezTo>
                    <a:pt x="8225" y="6477"/>
                    <a:pt x="8331" y="6423"/>
                    <a:pt x="8331" y="6370"/>
                  </a:cubicBezTo>
                  <a:lnTo>
                    <a:pt x="8384" y="5893"/>
                  </a:lnTo>
                  <a:cubicBezTo>
                    <a:pt x="8543" y="5946"/>
                    <a:pt x="8756" y="5946"/>
                    <a:pt x="8915" y="5946"/>
                  </a:cubicBezTo>
                  <a:lnTo>
                    <a:pt x="8809" y="6530"/>
                  </a:lnTo>
                  <a:cubicBezTo>
                    <a:pt x="8809" y="6636"/>
                    <a:pt x="8862" y="6689"/>
                    <a:pt x="8968" y="6689"/>
                  </a:cubicBezTo>
                  <a:cubicBezTo>
                    <a:pt x="9021" y="6689"/>
                    <a:pt x="9127" y="6636"/>
                    <a:pt x="9127" y="6583"/>
                  </a:cubicBezTo>
                  <a:lnTo>
                    <a:pt x="9233" y="5946"/>
                  </a:lnTo>
                  <a:lnTo>
                    <a:pt x="9817" y="5946"/>
                  </a:lnTo>
                  <a:lnTo>
                    <a:pt x="9658" y="6317"/>
                  </a:lnTo>
                  <a:cubicBezTo>
                    <a:pt x="9605" y="6370"/>
                    <a:pt x="9658" y="6477"/>
                    <a:pt x="9764" y="6477"/>
                  </a:cubicBezTo>
                  <a:lnTo>
                    <a:pt x="9817" y="6477"/>
                  </a:lnTo>
                  <a:cubicBezTo>
                    <a:pt x="9870" y="6477"/>
                    <a:pt x="9923" y="6477"/>
                    <a:pt x="9923" y="6423"/>
                  </a:cubicBezTo>
                  <a:lnTo>
                    <a:pt x="10135" y="5946"/>
                  </a:lnTo>
                  <a:cubicBezTo>
                    <a:pt x="10507" y="5946"/>
                    <a:pt x="10878" y="5946"/>
                    <a:pt x="11250" y="5893"/>
                  </a:cubicBezTo>
                  <a:lnTo>
                    <a:pt x="11250" y="5893"/>
                  </a:lnTo>
                  <a:cubicBezTo>
                    <a:pt x="10454" y="6583"/>
                    <a:pt x="9817" y="7538"/>
                    <a:pt x="9392" y="8758"/>
                  </a:cubicBezTo>
                  <a:cubicBezTo>
                    <a:pt x="9127" y="9342"/>
                    <a:pt x="8968" y="9926"/>
                    <a:pt x="8862" y="10562"/>
                  </a:cubicBezTo>
                  <a:cubicBezTo>
                    <a:pt x="8678" y="10597"/>
                    <a:pt x="8493" y="10611"/>
                    <a:pt x="8314" y="10611"/>
                  </a:cubicBezTo>
                  <a:cubicBezTo>
                    <a:pt x="7667" y="10611"/>
                    <a:pt x="7083" y="10422"/>
                    <a:pt x="6792" y="10297"/>
                  </a:cubicBezTo>
                  <a:cubicBezTo>
                    <a:pt x="6792" y="9820"/>
                    <a:pt x="6686" y="9289"/>
                    <a:pt x="6580" y="8811"/>
                  </a:cubicBezTo>
                  <a:cubicBezTo>
                    <a:pt x="6580" y="8811"/>
                    <a:pt x="6527" y="8758"/>
                    <a:pt x="6527" y="8758"/>
                  </a:cubicBezTo>
                  <a:cubicBezTo>
                    <a:pt x="6368" y="8228"/>
                    <a:pt x="6156" y="7697"/>
                    <a:pt x="5837" y="7166"/>
                  </a:cubicBezTo>
                  <a:cubicBezTo>
                    <a:pt x="5519" y="6636"/>
                    <a:pt x="5147" y="6158"/>
                    <a:pt x="4935" y="5893"/>
                  </a:cubicBezTo>
                  <a:cubicBezTo>
                    <a:pt x="5094" y="5893"/>
                    <a:pt x="5306" y="5840"/>
                    <a:pt x="5466" y="5787"/>
                  </a:cubicBezTo>
                  <a:lnTo>
                    <a:pt x="5519" y="5787"/>
                  </a:lnTo>
                  <a:lnTo>
                    <a:pt x="5837" y="6583"/>
                  </a:lnTo>
                  <a:cubicBezTo>
                    <a:pt x="5890" y="6636"/>
                    <a:pt x="5943" y="6689"/>
                    <a:pt x="5996" y="6689"/>
                  </a:cubicBezTo>
                  <a:cubicBezTo>
                    <a:pt x="5996" y="6689"/>
                    <a:pt x="6049" y="6689"/>
                    <a:pt x="6049" y="6636"/>
                  </a:cubicBezTo>
                  <a:cubicBezTo>
                    <a:pt x="6102" y="6636"/>
                    <a:pt x="6156" y="6530"/>
                    <a:pt x="6102" y="6477"/>
                  </a:cubicBezTo>
                  <a:lnTo>
                    <a:pt x="5784" y="5734"/>
                  </a:lnTo>
                  <a:cubicBezTo>
                    <a:pt x="5943" y="5681"/>
                    <a:pt x="6156" y="5628"/>
                    <a:pt x="6315" y="5628"/>
                  </a:cubicBezTo>
                  <a:lnTo>
                    <a:pt x="6527" y="6158"/>
                  </a:lnTo>
                  <a:cubicBezTo>
                    <a:pt x="6527" y="6211"/>
                    <a:pt x="6580" y="6264"/>
                    <a:pt x="6633" y="6264"/>
                  </a:cubicBezTo>
                  <a:lnTo>
                    <a:pt x="6686" y="6264"/>
                  </a:lnTo>
                  <a:cubicBezTo>
                    <a:pt x="6739" y="6264"/>
                    <a:pt x="6792" y="6158"/>
                    <a:pt x="6792" y="6105"/>
                  </a:cubicBezTo>
                  <a:lnTo>
                    <a:pt x="6633" y="5628"/>
                  </a:lnTo>
                  <a:close/>
                  <a:moveTo>
                    <a:pt x="3686" y="8300"/>
                  </a:moveTo>
                  <a:cubicBezTo>
                    <a:pt x="4473" y="8300"/>
                    <a:pt x="5040" y="8433"/>
                    <a:pt x="5413" y="8599"/>
                  </a:cubicBezTo>
                  <a:cubicBezTo>
                    <a:pt x="5837" y="8705"/>
                    <a:pt x="6049" y="8864"/>
                    <a:pt x="6156" y="8971"/>
                  </a:cubicBezTo>
                  <a:cubicBezTo>
                    <a:pt x="6315" y="9501"/>
                    <a:pt x="6421" y="10138"/>
                    <a:pt x="6368" y="10775"/>
                  </a:cubicBezTo>
                  <a:cubicBezTo>
                    <a:pt x="6103" y="10871"/>
                    <a:pt x="5675" y="10902"/>
                    <a:pt x="5217" y="10902"/>
                  </a:cubicBezTo>
                  <a:cubicBezTo>
                    <a:pt x="4665" y="10902"/>
                    <a:pt x="4068" y="10857"/>
                    <a:pt x="3662" y="10828"/>
                  </a:cubicBezTo>
                  <a:cubicBezTo>
                    <a:pt x="3449" y="10775"/>
                    <a:pt x="3237" y="10775"/>
                    <a:pt x="3131" y="10775"/>
                  </a:cubicBezTo>
                  <a:lnTo>
                    <a:pt x="3025" y="10775"/>
                  </a:lnTo>
                  <a:cubicBezTo>
                    <a:pt x="2759" y="10775"/>
                    <a:pt x="2176" y="10775"/>
                    <a:pt x="1592" y="10722"/>
                  </a:cubicBezTo>
                  <a:cubicBezTo>
                    <a:pt x="743" y="10615"/>
                    <a:pt x="584" y="10403"/>
                    <a:pt x="531" y="10350"/>
                  </a:cubicBezTo>
                  <a:cubicBezTo>
                    <a:pt x="425" y="10191"/>
                    <a:pt x="425" y="9926"/>
                    <a:pt x="637" y="9607"/>
                  </a:cubicBezTo>
                  <a:cubicBezTo>
                    <a:pt x="1114" y="8652"/>
                    <a:pt x="2441" y="8440"/>
                    <a:pt x="2972" y="8334"/>
                  </a:cubicBezTo>
                  <a:cubicBezTo>
                    <a:pt x="3228" y="8310"/>
                    <a:pt x="3466" y="8300"/>
                    <a:pt x="3686" y="8300"/>
                  </a:cubicBezTo>
                  <a:close/>
                  <a:moveTo>
                    <a:pt x="9445" y="9979"/>
                  </a:moveTo>
                  <a:cubicBezTo>
                    <a:pt x="10241" y="10032"/>
                    <a:pt x="11939" y="10191"/>
                    <a:pt x="12152" y="10934"/>
                  </a:cubicBezTo>
                  <a:cubicBezTo>
                    <a:pt x="12258" y="11252"/>
                    <a:pt x="12258" y="11518"/>
                    <a:pt x="12099" y="11677"/>
                  </a:cubicBezTo>
                  <a:cubicBezTo>
                    <a:pt x="11939" y="11889"/>
                    <a:pt x="11568" y="11995"/>
                    <a:pt x="11037" y="11995"/>
                  </a:cubicBezTo>
                  <a:cubicBezTo>
                    <a:pt x="10825" y="11995"/>
                    <a:pt x="10560" y="11942"/>
                    <a:pt x="10295" y="11942"/>
                  </a:cubicBezTo>
                  <a:cubicBezTo>
                    <a:pt x="9870" y="11889"/>
                    <a:pt x="9392" y="11889"/>
                    <a:pt x="9021" y="11889"/>
                  </a:cubicBezTo>
                  <a:cubicBezTo>
                    <a:pt x="9127" y="11252"/>
                    <a:pt x="9286" y="10615"/>
                    <a:pt x="9445" y="9979"/>
                  </a:cubicBezTo>
                  <a:close/>
                  <a:moveTo>
                    <a:pt x="3396" y="11199"/>
                  </a:moveTo>
                  <a:lnTo>
                    <a:pt x="3449" y="11836"/>
                  </a:lnTo>
                  <a:cubicBezTo>
                    <a:pt x="3449" y="11889"/>
                    <a:pt x="3502" y="11942"/>
                    <a:pt x="3608" y="11942"/>
                  </a:cubicBezTo>
                  <a:cubicBezTo>
                    <a:pt x="3662" y="11942"/>
                    <a:pt x="3715" y="11889"/>
                    <a:pt x="3715" y="11783"/>
                  </a:cubicBezTo>
                  <a:lnTo>
                    <a:pt x="3662" y="11252"/>
                  </a:lnTo>
                  <a:cubicBezTo>
                    <a:pt x="4033" y="11252"/>
                    <a:pt x="4351" y="11305"/>
                    <a:pt x="4670" y="11305"/>
                  </a:cubicBezTo>
                  <a:lnTo>
                    <a:pt x="4564" y="11677"/>
                  </a:lnTo>
                  <a:cubicBezTo>
                    <a:pt x="4511" y="11730"/>
                    <a:pt x="4564" y="11783"/>
                    <a:pt x="4564" y="11783"/>
                  </a:cubicBezTo>
                  <a:cubicBezTo>
                    <a:pt x="4617" y="11836"/>
                    <a:pt x="4670" y="11836"/>
                    <a:pt x="4670" y="11836"/>
                  </a:cubicBezTo>
                  <a:cubicBezTo>
                    <a:pt x="4776" y="11836"/>
                    <a:pt x="4829" y="11836"/>
                    <a:pt x="4829" y="11730"/>
                  </a:cubicBezTo>
                  <a:lnTo>
                    <a:pt x="4988" y="11305"/>
                  </a:lnTo>
                  <a:lnTo>
                    <a:pt x="5200" y="11305"/>
                  </a:lnTo>
                  <a:cubicBezTo>
                    <a:pt x="4935" y="11836"/>
                    <a:pt x="4776" y="12473"/>
                    <a:pt x="4723" y="13056"/>
                  </a:cubicBezTo>
                  <a:cubicBezTo>
                    <a:pt x="4441" y="13197"/>
                    <a:pt x="4140" y="13244"/>
                    <a:pt x="3863" y="13244"/>
                  </a:cubicBezTo>
                  <a:cubicBezTo>
                    <a:pt x="3513" y="13244"/>
                    <a:pt x="3202" y="13169"/>
                    <a:pt x="3025" y="13109"/>
                  </a:cubicBezTo>
                  <a:cubicBezTo>
                    <a:pt x="2706" y="12260"/>
                    <a:pt x="2282" y="11571"/>
                    <a:pt x="2017" y="11199"/>
                  </a:cubicBezTo>
                  <a:lnTo>
                    <a:pt x="2600" y="11199"/>
                  </a:lnTo>
                  <a:lnTo>
                    <a:pt x="2653" y="11518"/>
                  </a:lnTo>
                  <a:cubicBezTo>
                    <a:pt x="2706" y="11571"/>
                    <a:pt x="2759" y="11571"/>
                    <a:pt x="2812" y="11571"/>
                  </a:cubicBezTo>
                  <a:lnTo>
                    <a:pt x="2919" y="11571"/>
                  </a:lnTo>
                  <a:cubicBezTo>
                    <a:pt x="2972" y="11518"/>
                    <a:pt x="2972" y="11464"/>
                    <a:pt x="2972" y="11411"/>
                  </a:cubicBezTo>
                  <a:lnTo>
                    <a:pt x="2866" y="11199"/>
                  </a:lnTo>
                  <a:close/>
                  <a:moveTo>
                    <a:pt x="9605" y="12314"/>
                  </a:moveTo>
                  <a:cubicBezTo>
                    <a:pt x="9817" y="12367"/>
                    <a:pt x="9976" y="12367"/>
                    <a:pt x="10188" y="12367"/>
                  </a:cubicBezTo>
                  <a:lnTo>
                    <a:pt x="10082" y="12632"/>
                  </a:lnTo>
                  <a:cubicBezTo>
                    <a:pt x="10082" y="12685"/>
                    <a:pt x="10082" y="12791"/>
                    <a:pt x="10135" y="12844"/>
                  </a:cubicBezTo>
                  <a:lnTo>
                    <a:pt x="10241" y="12844"/>
                  </a:lnTo>
                  <a:cubicBezTo>
                    <a:pt x="10295" y="12844"/>
                    <a:pt x="10348" y="12791"/>
                    <a:pt x="10348" y="12738"/>
                  </a:cubicBezTo>
                  <a:lnTo>
                    <a:pt x="10454" y="12420"/>
                  </a:lnTo>
                  <a:lnTo>
                    <a:pt x="10719" y="12420"/>
                  </a:lnTo>
                  <a:cubicBezTo>
                    <a:pt x="10613" y="12685"/>
                    <a:pt x="10401" y="13163"/>
                    <a:pt x="10295" y="13799"/>
                  </a:cubicBezTo>
                  <a:cubicBezTo>
                    <a:pt x="10185" y="13819"/>
                    <a:pt x="10076" y="13828"/>
                    <a:pt x="9969" y="13828"/>
                  </a:cubicBezTo>
                  <a:cubicBezTo>
                    <a:pt x="9504" y="13828"/>
                    <a:pt x="9077" y="13663"/>
                    <a:pt x="8862" y="13534"/>
                  </a:cubicBezTo>
                  <a:cubicBezTo>
                    <a:pt x="8809" y="13322"/>
                    <a:pt x="8862" y="13109"/>
                    <a:pt x="8862" y="12897"/>
                  </a:cubicBezTo>
                  <a:cubicBezTo>
                    <a:pt x="8915" y="12738"/>
                    <a:pt x="8915" y="12526"/>
                    <a:pt x="8968" y="12367"/>
                  </a:cubicBezTo>
                  <a:cubicBezTo>
                    <a:pt x="9074" y="12314"/>
                    <a:pt x="9180" y="12314"/>
                    <a:pt x="9339" y="12314"/>
                  </a:cubicBezTo>
                  <a:lnTo>
                    <a:pt x="9339" y="12738"/>
                  </a:lnTo>
                  <a:cubicBezTo>
                    <a:pt x="9339" y="12791"/>
                    <a:pt x="9392" y="12844"/>
                    <a:pt x="9445" y="12897"/>
                  </a:cubicBezTo>
                  <a:cubicBezTo>
                    <a:pt x="9552" y="12897"/>
                    <a:pt x="9605" y="12844"/>
                    <a:pt x="9605" y="12738"/>
                  </a:cubicBezTo>
                  <a:lnTo>
                    <a:pt x="9605" y="12314"/>
                  </a:lnTo>
                  <a:close/>
                  <a:moveTo>
                    <a:pt x="4723" y="13322"/>
                  </a:moveTo>
                  <a:cubicBezTo>
                    <a:pt x="4723" y="14118"/>
                    <a:pt x="4882" y="14861"/>
                    <a:pt x="4935" y="15179"/>
                  </a:cubicBezTo>
                  <a:cubicBezTo>
                    <a:pt x="4803" y="15278"/>
                    <a:pt x="4549" y="15397"/>
                    <a:pt x="4222" y="15397"/>
                  </a:cubicBezTo>
                  <a:cubicBezTo>
                    <a:pt x="4023" y="15397"/>
                    <a:pt x="3797" y="15353"/>
                    <a:pt x="3555" y="15232"/>
                  </a:cubicBezTo>
                  <a:cubicBezTo>
                    <a:pt x="3502" y="14542"/>
                    <a:pt x="3396" y="13905"/>
                    <a:pt x="3184" y="13322"/>
                  </a:cubicBezTo>
                  <a:lnTo>
                    <a:pt x="3184" y="13322"/>
                  </a:lnTo>
                  <a:cubicBezTo>
                    <a:pt x="3396" y="13375"/>
                    <a:pt x="3608" y="13428"/>
                    <a:pt x="3927" y="13428"/>
                  </a:cubicBezTo>
                  <a:cubicBezTo>
                    <a:pt x="4192" y="13428"/>
                    <a:pt x="4457" y="13375"/>
                    <a:pt x="4723" y="13322"/>
                  </a:cubicBezTo>
                  <a:close/>
                  <a:moveTo>
                    <a:pt x="8915" y="13905"/>
                  </a:moveTo>
                  <a:lnTo>
                    <a:pt x="8915" y="13905"/>
                  </a:lnTo>
                  <a:cubicBezTo>
                    <a:pt x="9180" y="14012"/>
                    <a:pt x="9552" y="14118"/>
                    <a:pt x="9976" y="14118"/>
                  </a:cubicBezTo>
                  <a:lnTo>
                    <a:pt x="10241" y="14118"/>
                  </a:lnTo>
                  <a:cubicBezTo>
                    <a:pt x="10188" y="14489"/>
                    <a:pt x="10135" y="14914"/>
                    <a:pt x="10135" y="15391"/>
                  </a:cubicBezTo>
                  <a:cubicBezTo>
                    <a:pt x="10029" y="15497"/>
                    <a:pt x="9711" y="15550"/>
                    <a:pt x="9445" y="15603"/>
                  </a:cubicBezTo>
                  <a:lnTo>
                    <a:pt x="9445" y="15550"/>
                  </a:lnTo>
                  <a:cubicBezTo>
                    <a:pt x="9286" y="15179"/>
                    <a:pt x="9021" y="14542"/>
                    <a:pt x="8915" y="13905"/>
                  </a:cubicBezTo>
                  <a:close/>
                  <a:moveTo>
                    <a:pt x="6792" y="10615"/>
                  </a:moveTo>
                  <a:cubicBezTo>
                    <a:pt x="7111" y="10722"/>
                    <a:pt x="7694" y="10881"/>
                    <a:pt x="8278" y="10881"/>
                  </a:cubicBezTo>
                  <a:lnTo>
                    <a:pt x="8756" y="10881"/>
                  </a:lnTo>
                  <a:cubicBezTo>
                    <a:pt x="8650" y="11571"/>
                    <a:pt x="8543" y="12207"/>
                    <a:pt x="8437" y="12844"/>
                  </a:cubicBezTo>
                  <a:cubicBezTo>
                    <a:pt x="8278" y="14012"/>
                    <a:pt x="8862" y="15285"/>
                    <a:pt x="9127" y="15869"/>
                  </a:cubicBezTo>
                  <a:cubicBezTo>
                    <a:pt x="8835" y="15922"/>
                    <a:pt x="8331" y="16015"/>
                    <a:pt x="7794" y="16015"/>
                  </a:cubicBezTo>
                  <a:cubicBezTo>
                    <a:pt x="7257" y="16015"/>
                    <a:pt x="6686" y="15922"/>
                    <a:pt x="6262" y="15603"/>
                  </a:cubicBezTo>
                  <a:cubicBezTo>
                    <a:pt x="6209" y="14861"/>
                    <a:pt x="6262" y="14277"/>
                    <a:pt x="6474" y="13056"/>
                  </a:cubicBezTo>
                  <a:cubicBezTo>
                    <a:pt x="6527" y="12526"/>
                    <a:pt x="6633" y="11836"/>
                    <a:pt x="6739" y="10987"/>
                  </a:cubicBezTo>
                  <a:cubicBezTo>
                    <a:pt x="6792" y="10881"/>
                    <a:pt x="6792" y="10722"/>
                    <a:pt x="6792" y="10615"/>
                  </a:cubicBezTo>
                  <a:close/>
                  <a:moveTo>
                    <a:pt x="8804" y="0"/>
                  </a:moveTo>
                  <a:cubicBezTo>
                    <a:pt x="8736" y="0"/>
                    <a:pt x="8667" y="1"/>
                    <a:pt x="8596" y="3"/>
                  </a:cubicBezTo>
                  <a:cubicBezTo>
                    <a:pt x="8013" y="3"/>
                    <a:pt x="6474" y="215"/>
                    <a:pt x="4882" y="640"/>
                  </a:cubicBezTo>
                  <a:cubicBezTo>
                    <a:pt x="3502" y="1011"/>
                    <a:pt x="1645" y="1701"/>
                    <a:pt x="690" y="2656"/>
                  </a:cubicBezTo>
                  <a:cubicBezTo>
                    <a:pt x="531" y="2868"/>
                    <a:pt x="425" y="3134"/>
                    <a:pt x="478" y="3452"/>
                  </a:cubicBezTo>
                  <a:cubicBezTo>
                    <a:pt x="531" y="3717"/>
                    <a:pt x="690" y="3983"/>
                    <a:pt x="902" y="4089"/>
                  </a:cubicBezTo>
                  <a:cubicBezTo>
                    <a:pt x="1380" y="4354"/>
                    <a:pt x="1857" y="4672"/>
                    <a:pt x="2282" y="4938"/>
                  </a:cubicBezTo>
                  <a:cubicBezTo>
                    <a:pt x="2919" y="5362"/>
                    <a:pt x="3449" y="5734"/>
                    <a:pt x="3821" y="5840"/>
                  </a:cubicBezTo>
                  <a:cubicBezTo>
                    <a:pt x="4033" y="5893"/>
                    <a:pt x="4192" y="5946"/>
                    <a:pt x="4404" y="5946"/>
                  </a:cubicBezTo>
                  <a:cubicBezTo>
                    <a:pt x="4617" y="6158"/>
                    <a:pt x="5413" y="7060"/>
                    <a:pt x="5943" y="8334"/>
                  </a:cubicBezTo>
                  <a:cubicBezTo>
                    <a:pt x="5468" y="8118"/>
                    <a:pt x="4747" y="7867"/>
                    <a:pt x="3693" y="7867"/>
                  </a:cubicBezTo>
                  <a:cubicBezTo>
                    <a:pt x="3453" y="7867"/>
                    <a:pt x="3195" y="7880"/>
                    <a:pt x="2919" y="7909"/>
                  </a:cubicBezTo>
                  <a:cubicBezTo>
                    <a:pt x="2229" y="8015"/>
                    <a:pt x="1645" y="8175"/>
                    <a:pt x="1167" y="8493"/>
                  </a:cubicBezTo>
                  <a:cubicBezTo>
                    <a:pt x="743" y="8705"/>
                    <a:pt x="425" y="9024"/>
                    <a:pt x="212" y="9395"/>
                  </a:cubicBezTo>
                  <a:cubicBezTo>
                    <a:pt x="0" y="9820"/>
                    <a:pt x="0" y="10244"/>
                    <a:pt x="159" y="10562"/>
                  </a:cubicBezTo>
                  <a:cubicBezTo>
                    <a:pt x="318" y="10828"/>
                    <a:pt x="690" y="11040"/>
                    <a:pt x="1433" y="11146"/>
                  </a:cubicBezTo>
                  <a:cubicBezTo>
                    <a:pt x="1698" y="11464"/>
                    <a:pt x="3078" y="13216"/>
                    <a:pt x="3131" y="15391"/>
                  </a:cubicBezTo>
                  <a:cubicBezTo>
                    <a:pt x="3131" y="15444"/>
                    <a:pt x="3184" y="15550"/>
                    <a:pt x="3237" y="15550"/>
                  </a:cubicBezTo>
                  <a:cubicBezTo>
                    <a:pt x="3555" y="15763"/>
                    <a:pt x="3874" y="15869"/>
                    <a:pt x="4192" y="15869"/>
                  </a:cubicBezTo>
                  <a:cubicBezTo>
                    <a:pt x="4829" y="15869"/>
                    <a:pt x="5306" y="15444"/>
                    <a:pt x="5360" y="15444"/>
                  </a:cubicBezTo>
                  <a:cubicBezTo>
                    <a:pt x="5413" y="15391"/>
                    <a:pt x="5466" y="15285"/>
                    <a:pt x="5413" y="15232"/>
                  </a:cubicBezTo>
                  <a:cubicBezTo>
                    <a:pt x="5413" y="15179"/>
                    <a:pt x="4670" y="12791"/>
                    <a:pt x="5731" y="11305"/>
                  </a:cubicBezTo>
                  <a:cubicBezTo>
                    <a:pt x="5943" y="11305"/>
                    <a:pt x="6156" y="11252"/>
                    <a:pt x="6315" y="11252"/>
                  </a:cubicBezTo>
                  <a:cubicBezTo>
                    <a:pt x="6209" y="11942"/>
                    <a:pt x="6102" y="12526"/>
                    <a:pt x="6049" y="13003"/>
                  </a:cubicBezTo>
                  <a:cubicBezTo>
                    <a:pt x="5837" y="14277"/>
                    <a:pt x="5784" y="14914"/>
                    <a:pt x="5837" y="15763"/>
                  </a:cubicBezTo>
                  <a:cubicBezTo>
                    <a:pt x="5837" y="15816"/>
                    <a:pt x="5890" y="15869"/>
                    <a:pt x="5943" y="15922"/>
                  </a:cubicBezTo>
                  <a:cubicBezTo>
                    <a:pt x="6474" y="16346"/>
                    <a:pt x="7164" y="16506"/>
                    <a:pt x="7801" y="16506"/>
                  </a:cubicBezTo>
                  <a:cubicBezTo>
                    <a:pt x="8703" y="16506"/>
                    <a:pt x="9445" y="16240"/>
                    <a:pt x="9499" y="16240"/>
                  </a:cubicBezTo>
                  <a:cubicBezTo>
                    <a:pt x="9605" y="16187"/>
                    <a:pt x="9658" y="16134"/>
                    <a:pt x="9658" y="16081"/>
                  </a:cubicBezTo>
                  <a:cubicBezTo>
                    <a:pt x="9658" y="16081"/>
                    <a:pt x="9658" y="16028"/>
                    <a:pt x="9658" y="15975"/>
                  </a:cubicBezTo>
                  <a:cubicBezTo>
                    <a:pt x="10241" y="15922"/>
                    <a:pt x="10454" y="15710"/>
                    <a:pt x="10507" y="15657"/>
                  </a:cubicBezTo>
                  <a:cubicBezTo>
                    <a:pt x="10560" y="15657"/>
                    <a:pt x="10613" y="15550"/>
                    <a:pt x="10613" y="15497"/>
                  </a:cubicBezTo>
                  <a:cubicBezTo>
                    <a:pt x="10613" y="14012"/>
                    <a:pt x="11037" y="12791"/>
                    <a:pt x="11197" y="12420"/>
                  </a:cubicBezTo>
                  <a:cubicBezTo>
                    <a:pt x="11833" y="12420"/>
                    <a:pt x="12258" y="12260"/>
                    <a:pt x="12470" y="11942"/>
                  </a:cubicBezTo>
                  <a:cubicBezTo>
                    <a:pt x="12682" y="11677"/>
                    <a:pt x="12735" y="11305"/>
                    <a:pt x="12629" y="10828"/>
                  </a:cubicBezTo>
                  <a:cubicBezTo>
                    <a:pt x="12470" y="10297"/>
                    <a:pt x="11833" y="9926"/>
                    <a:pt x="10772" y="9713"/>
                  </a:cubicBezTo>
                  <a:cubicBezTo>
                    <a:pt x="10295" y="9607"/>
                    <a:pt x="9870" y="9607"/>
                    <a:pt x="9605" y="9607"/>
                  </a:cubicBezTo>
                  <a:cubicBezTo>
                    <a:pt x="10029" y="8015"/>
                    <a:pt x="10772" y="6689"/>
                    <a:pt x="12099" y="5787"/>
                  </a:cubicBezTo>
                  <a:cubicBezTo>
                    <a:pt x="12576" y="5734"/>
                    <a:pt x="12948" y="5681"/>
                    <a:pt x="13213" y="5628"/>
                  </a:cubicBezTo>
                  <a:cubicBezTo>
                    <a:pt x="13531" y="5574"/>
                    <a:pt x="13797" y="5415"/>
                    <a:pt x="14062" y="5309"/>
                  </a:cubicBezTo>
                  <a:cubicBezTo>
                    <a:pt x="14499" y="5590"/>
                    <a:pt x="14845" y="5687"/>
                    <a:pt x="15120" y="5687"/>
                  </a:cubicBezTo>
                  <a:cubicBezTo>
                    <a:pt x="15312" y="5687"/>
                    <a:pt x="15470" y="5640"/>
                    <a:pt x="15601" y="5574"/>
                  </a:cubicBezTo>
                  <a:cubicBezTo>
                    <a:pt x="16078" y="5309"/>
                    <a:pt x="16344" y="4566"/>
                    <a:pt x="16238" y="3558"/>
                  </a:cubicBezTo>
                  <a:lnTo>
                    <a:pt x="16185" y="3505"/>
                  </a:lnTo>
                  <a:cubicBezTo>
                    <a:pt x="16025" y="1701"/>
                    <a:pt x="12682" y="1170"/>
                    <a:pt x="12046" y="1064"/>
                  </a:cubicBezTo>
                  <a:cubicBezTo>
                    <a:pt x="11840" y="807"/>
                    <a:pt x="10985" y="0"/>
                    <a:pt x="8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37" name="Google Shape;2737;p67"/>
          <p:cNvSpPr/>
          <p:nvPr/>
        </p:nvSpPr>
        <p:spPr>
          <a:xfrm>
            <a:off x="6890019" y="1993081"/>
            <a:ext cx="257831" cy="451184"/>
          </a:xfrm>
          <a:custGeom>
            <a:avLst/>
            <a:gdLst/>
            <a:ahLst/>
            <a:cxnLst/>
            <a:rect l="l" t="t" r="r" b="b"/>
            <a:pathLst>
              <a:path w="9977" h="17459" extrusionOk="0">
                <a:moveTo>
                  <a:pt x="4882" y="425"/>
                </a:moveTo>
                <a:lnTo>
                  <a:pt x="4882" y="1062"/>
                </a:lnTo>
                <a:lnTo>
                  <a:pt x="4405" y="691"/>
                </a:lnTo>
                <a:cubicBezTo>
                  <a:pt x="4511" y="584"/>
                  <a:pt x="4670" y="478"/>
                  <a:pt x="4882" y="425"/>
                </a:cubicBezTo>
                <a:close/>
                <a:moveTo>
                  <a:pt x="5148" y="425"/>
                </a:moveTo>
                <a:cubicBezTo>
                  <a:pt x="5360" y="531"/>
                  <a:pt x="5519" y="691"/>
                  <a:pt x="5625" y="850"/>
                </a:cubicBezTo>
                <a:lnTo>
                  <a:pt x="5148" y="1221"/>
                </a:lnTo>
                <a:lnTo>
                  <a:pt x="5148" y="425"/>
                </a:lnTo>
                <a:close/>
                <a:moveTo>
                  <a:pt x="5785" y="1115"/>
                </a:moveTo>
                <a:cubicBezTo>
                  <a:pt x="5891" y="1327"/>
                  <a:pt x="5944" y="1487"/>
                  <a:pt x="5997" y="1752"/>
                </a:cubicBezTo>
                <a:lnTo>
                  <a:pt x="5148" y="2229"/>
                </a:lnTo>
                <a:lnTo>
                  <a:pt x="5148" y="1646"/>
                </a:lnTo>
                <a:lnTo>
                  <a:pt x="5785" y="1115"/>
                </a:lnTo>
                <a:close/>
                <a:moveTo>
                  <a:pt x="4246" y="956"/>
                </a:moveTo>
                <a:lnTo>
                  <a:pt x="4882" y="1433"/>
                </a:lnTo>
                <a:lnTo>
                  <a:pt x="4882" y="2495"/>
                </a:lnTo>
                <a:lnTo>
                  <a:pt x="3980" y="1805"/>
                </a:lnTo>
                <a:cubicBezTo>
                  <a:pt x="4033" y="1487"/>
                  <a:pt x="4086" y="1221"/>
                  <a:pt x="4246" y="956"/>
                </a:cubicBezTo>
                <a:close/>
                <a:moveTo>
                  <a:pt x="6050" y="2070"/>
                </a:moveTo>
                <a:cubicBezTo>
                  <a:pt x="6050" y="2229"/>
                  <a:pt x="6050" y="2442"/>
                  <a:pt x="6050" y="2654"/>
                </a:cubicBezTo>
                <a:lnTo>
                  <a:pt x="6050" y="2760"/>
                </a:lnTo>
                <a:lnTo>
                  <a:pt x="5148" y="3344"/>
                </a:lnTo>
                <a:lnTo>
                  <a:pt x="5148" y="2601"/>
                </a:lnTo>
                <a:lnTo>
                  <a:pt x="6050" y="2070"/>
                </a:lnTo>
                <a:close/>
                <a:moveTo>
                  <a:pt x="1274" y="3503"/>
                </a:moveTo>
                <a:cubicBezTo>
                  <a:pt x="1380" y="3503"/>
                  <a:pt x="1486" y="3503"/>
                  <a:pt x="1592" y="3556"/>
                </a:cubicBezTo>
                <a:lnTo>
                  <a:pt x="1486" y="4140"/>
                </a:lnTo>
                <a:lnTo>
                  <a:pt x="956" y="3556"/>
                </a:lnTo>
                <a:cubicBezTo>
                  <a:pt x="1062" y="3503"/>
                  <a:pt x="1168" y="3503"/>
                  <a:pt x="1274" y="3503"/>
                </a:cubicBezTo>
                <a:close/>
                <a:moveTo>
                  <a:pt x="8756" y="3503"/>
                </a:moveTo>
                <a:cubicBezTo>
                  <a:pt x="8862" y="3503"/>
                  <a:pt x="9021" y="3503"/>
                  <a:pt x="9075" y="3556"/>
                </a:cubicBezTo>
                <a:lnTo>
                  <a:pt x="8544" y="4140"/>
                </a:lnTo>
                <a:lnTo>
                  <a:pt x="8438" y="3556"/>
                </a:lnTo>
                <a:cubicBezTo>
                  <a:pt x="8544" y="3503"/>
                  <a:pt x="8650" y="3503"/>
                  <a:pt x="8756" y="3503"/>
                </a:cubicBezTo>
                <a:close/>
                <a:moveTo>
                  <a:pt x="743" y="3768"/>
                </a:moveTo>
                <a:lnTo>
                  <a:pt x="1115" y="4193"/>
                </a:lnTo>
                <a:lnTo>
                  <a:pt x="584" y="4246"/>
                </a:lnTo>
                <a:cubicBezTo>
                  <a:pt x="584" y="4087"/>
                  <a:pt x="584" y="3874"/>
                  <a:pt x="690" y="3768"/>
                </a:cubicBezTo>
                <a:close/>
                <a:moveTo>
                  <a:pt x="3927" y="2176"/>
                </a:moveTo>
                <a:lnTo>
                  <a:pt x="4882" y="2866"/>
                </a:lnTo>
                <a:lnTo>
                  <a:pt x="4882" y="4246"/>
                </a:lnTo>
                <a:lnTo>
                  <a:pt x="3980" y="3397"/>
                </a:lnTo>
                <a:cubicBezTo>
                  <a:pt x="3927" y="3185"/>
                  <a:pt x="3874" y="2919"/>
                  <a:pt x="3874" y="2707"/>
                </a:cubicBezTo>
                <a:cubicBezTo>
                  <a:pt x="3874" y="2495"/>
                  <a:pt x="3874" y="2336"/>
                  <a:pt x="3927" y="2176"/>
                </a:cubicBezTo>
                <a:close/>
                <a:moveTo>
                  <a:pt x="6050" y="3132"/>
                </a:moveTo>
                <a:cubicBezTo>
                  <a:pt x="5997" y="3397"/>
                  <a:pt x="5944" y="3662"/>
                  <a:pt x="5838" y="3874"/>
                </a:cubicBezTo>
                <a:lnTo>
                  <a:pt x="5148" y="4246"/>
                </a:lnTo>
                <a:lnTo>
                  <a:pt x="5148" y="3715"/>
                </a:lnTo>
                <a:lnTo>
                  <a:pt x="6050" y="3132"/>
                </a:lnTo>
                <a:close/>
                <a:moveTo>
                  <a:pt x="9340" y="3768"/>
                </a:moveTo>
                <a:cubicBezTo>
                  <a:pt x="9446" y="3927"/>
                  <a:pt x="9499" y="4087"/>
                  <a:pt x="9499" y="4299"/>
                </a:cubicBezTo>
                <a:lnTo>
                  <a:pt x="8915" y="4193"/>
                </a:lnTo>
                <a:lnTo>
                  <a:pt x="9340" y="3768"/>
                </a:lnTo>
                <a:close/>
                <a:moveTo>
                  <a:pt x="1858" y="3609"/>
                </a:moveTo>
                <a:cubicBezTo>
                  <a:pt x="2070" y="3715"/>
                  <a:pt x="2229" y="3821"/>
                  <a:pt x="2442" y="3981"/>
                </a:cubicBezTo>
                <a:lnTo>
                  <a:pt x="2123" y="4883"/>
                </a:lnTo>
                <a:lnTo>
                  <a:pt x="1699" y="4405"/>
                </a:lnTo>
                <a:lnTo>
                  <a:pt x="1752" y="4405"/>
                </a:lnTo>
                <a:lnTo>
                  <a:pt x="1858" y="3609"/>
                </a:lnTo>
                <a:close/>
                <a:moveTo>
                  <a:pt x="8172" y="3662"/>
                </a:moveTo>
                <a:lnTo>
                  <a:pt x="8332" y="4458"/>
                </a:lnTo>
                <a:lnTo>
                  <a:pt x="7907" y="4936"/>
                </a:lnTo>
                <a:lnTo>
                  <a:pt x="7642" y="3981"/>
                </a:lnTo>
                <a:cubicBezTo>
                  <a:pt x="7801" y="3821"/>
                  <a:pt x="8013" y="3715"/>
                  <a:pt x="8172" y="3662"/>
                </a:cubicBezTo>
                <a:close/>
                <a:moveTo>
                  <a:pt x="5625" y="4352"/>
                </a:moveTo>
                <a:lnTo>
                  <a:pt x="5625" y="4352"/>
                </a:lnTo>
                <a:cubicBezTo>
                  <a:pt x="5466" y="4617"/>
                  <a:pt x="5307" y="4883"/>
                  <a:pt x="5148" y="5042"/>
                </a:cubicBezTo>
                <a:lnTo>
                  <a:pt x="5148" y="4617"/>
                </a:lnTo>
                <a:lnTo>
                  <a:pt x="5625" y="4352"/>
                </a:lnTo>
                <a:close/>
                <a:moveTo>
                  <a:pt x="4246" y="4034"/>
                </a:moveTo>
                <a:lnTo>
                  <a:pt x="4882" y="4670"/>
                </a:lnTo>
                <a:lnTo>
                  <a:pt x="4882" y="5095"/>
                </a:lnTo>
                <a:cubicBezTo>
                  <a:pt x="4670" y="4830"/>
                  <a:pt x="4405" y="4458"/>
                  <a:pt x="4246" y="4034"/>
                </a:cubicBezTo>
                <a:close/>
                <a:moveTo>
                  <a:pt x="1380" y="4458"/>
                </a:moveTo>
                <a:lnTo>
                  <a:pt x="2123" y="5254"/>
                </a:lnTo>
                <a:lnTo>
                  <a:pt x="2123" y="5307"/>
                </a:lnTo>
                <a:lnTo>
                  <a:pt x="956" y="5360"/>
                </a:lnTo>
                <a:cubicBezTo>
                  <a:pt x="797" y="5095"/>
                  <a:pt x="690" y="4830"/>
                  <a:pt x="584" y="4564"/>
                </a:cubicBezTo>
                <a:lnTo>
                  <a:pt x="1380" y="4458"/>
                </a:lnTo>
                <a:close/>
                <a:moveTo>
                  <a:pt x="8650" y="4458"/>
                </a:moveTo>
                <a:lnTo>
                  <a:pt x="9446" y="4564"/>
                </a:lnTo>
                <a:cubicBezTo>
                  <a:pt x="9393" y="4830"/>
                  <a:pt x="9234" y="5095"/>
                  <a:pt x="9075" y="5413"/>
                </a:cubicBezTo>
                <a:lnTo>
                  <a:pt x="7960" y="5307"/>
                </a:lnTo>
                <a:lnTo>
                  <a:pt x="8650" y="4511"/>
                </a:lnTo>
                <a:lnTo>
                  <a:pt x="8650" y="4458"/>
                </a:lnTo>
                <a:close/>
                <a:moveTo>
                  <a:pt x="2707" y="4140"/>
                </a:moveTo>
                <a:cubicBezTo>
                  <a:pt x="2813" y="4299"/>
                  <a:pt x="2972" y="4458"/>
                  <a:pt x="3131" y="4617"/>
                </a:cubicBezTo>
                <a:cubicBezTo>
                  <a:pt x="3131" y="4617"/>
                  <a:pt x="3184" y="4617"/>
                  <a:pt x="3184" y="4670"/>
                </a:cubicBezTo>
                <a:lnTo>
                  <a:pt x="2866" y="5732"/>
                </a:lnTo>
                <a:lnTo>
                  <a:pt x="2388" y="5148"/>
                </a:lnTo>
                <a:lnTo>
                  <a:pt x="2707" y="4140"/>
                </a:lnTo>
                <a:close/>
                <a:moveTo>
                  <a:pt x="7376" y="4193"/>
                </a:moveTo>
                <a:lnTo>
                  <a:pt x="7695" y="5148"/>
                </a:lnTo>
                <a:lnTo>
                  <a:pt x="7164" y="5732"/>
                </a:lnTo>
                <a:lnTo>
                  <a:pt x="6899" y="4670"/>
                </a:lnTo>
                <a:cubicBezTo>
                  <a:pt x="6899" y="4670"/>
                  <a:pt x="6899" y="4617"/>
                  <a:pt x="6952" y="4617"/>
                </a:cubicBezTo>
                <a:cubicBezTo>
                  <a:pt x="7111" y="4458"/>
                  <a:pt x="7217" y="4299"/>
                  <a:pt x="7376" y="4193"/>
                </a:cubicBezTo>
                <a:close/>
                <a:moveTo>
                  <a:pt x="3397" y="4936"/>
                </a:moveTo>
                <a:cubicBezTo>
                  <a:pt x="3556" y="5201"/>
                  <a:pt x="3662" y="5413"/>
                  <a:pt x="3768" y="5626"/>
                </a:cubicBezTo>
                <a:lnTo>
                  <a:pt x="3503" y="6368"/>
                </a:lnTo>
                <a:lnTo>
                  <a:pt x="3131" y="5944"/>
                </a:lnTo>
                <a:lnTo>
                  <a:pt x="3397" y="4936"/>
                </a:lnTo>
                <a:close/>
                <a:moveTo>
                  <a:pt x="6634" y="4989"/>
                </a:moveTo>
                <a:lnTo>
                  <a:pt x="6952" y="5997"/>
                </a:lnTo>
                <a:lnTo>
                  <a:pt x="6581" y="6421"/>
                </a:lnTo>
                <a:lnTo>
                  <a:pt x="6315" y="5679"/>
                </a:lnTo>
                <a:cubicBezTo>
                  <a:pt x="6368" y="5413"/>
                  <a:pt x="6527" y="5201"/>
                  <a:pt x="6634" y="4989"/>
                </a:cubicBezTo>
                <a:close/>
                <a:moveTo>
                  <a:pt x="2335" y="5572"/>
                </a:moveTo>
                <a:lnTo>
                  <a:pt x="3291" y="6581"/>
                </a:lnTo>
                <a:lnTo>
                  <a:pt x="2070" y="6528"/>
                </a:lnTo>
                <a:cubicBezTo>
                  <a:pt x="1858" y="6421"/>
                  <a:pt x="1699" y="6262"/>
                  <a:pt x="1486" y="6050"/>
                </a:cubicBezTo>
                <a:cubicBezTo>
                  <a:pt x="1380" y="5944"/>
                  <a:pt x="1274" y="5785"/>
                  <a:pt x="1168" y="5679"/>
                </a:cubicBezTo>
                <a:lnTo>
                  <a:pt x="2335" y="5572"/>
                </a:lnTo>
                <a:close/>
                <a:moveTo>
                  <a:pt x="7695" y="5572"/>
                </a:moveTo>
                <a:lnTo>
                  <a:pt x="8862" y="5679"/>
                </a:lnTo>
                <a:cubicBezTo>
                  <a:pt x="8756" y="5785"/>
                  <a:pt x="8650" y="5944"/>
                  <a:pt x="8544" y="6103"/>
                </a:cubicBezTo>
                <a:lnTo>
                  <a:pt x="8544" y="6050"/>
                </a:lnTo>
                <a:cubicBezTo>
                  <a:pt x="8385" y="6262"/>
                  <a:pt x="8172" y="6421"/>
                  <a:pt x="7960" y="6581"/>
                </a:cubicBezTo>
                <a:lnTo>
                  <a:pt x="6793" y="6581"/>
                </a:lnTo>
                <a:lnTo>
                  <a:pt x="7695" y="5572"/>
                </a:lnTo>
                <a:close/>
                <a:moveTo>
                  <a:pt x="3874" y="6156"/>
                </a:moveTo>
                <a:cubicBezTo>
                  <a:pt x="3980" y="6475"/>
                  <a:pt x="4033" y="6740"/>
                  <a:pt x="4033" y="7005"/>
                </a:cubicBezTo>
                <a:lnTo>
                  <a:pt x="3715" y="6634"/>
                </a:lnTo>
                <a:lnTo>
                  <a:pt x="3874" y="6156"/>
                </a:lnTo>
                <a:close/>
                <a:moveTo>
                  <a:pt x="6156" y="6156"/>
                </a:moveTo>
                <a:lnTo>
                  <a:pt x="6315" y="6634"/>
                </a:lnTo>
                <a:lnTo>
                  <a:pt x="5997" y="7005"/>
                </a:lnTo>
                <a:cubicBezTo>
                  <a:pt x="6050" y="6793"/>
                  <a:pt x="6050" y="6475"/>
                  <a:pt x="6156" y="6156"/>
                </a:cubicBezTo>
                <a:close/>
                <a:moveTo>
                  <a:pt x="2654" y="6846"/>
                </a:moveTo>
                <a:lnTo>
                  <a:pt x="3556" y="6899"/>
                </a:lnTo>
                <a:lnTo>
                  <a:pt x="3821" y="7217"/>
                </a:lnTo>
                <a:cubicBezTo>
                  <a:pt x="3503" y="7164"/>
                  <a:pt x="3078" y="7058"/>
                  <a:pt x="2654" y="6846"/>
                </a:cubicBezTo>
                <a:close/>
                <a:moveTo>
                  <a:pt x="7376" y="6846"/>
                </a:moveTo>
                <a:lnTo>
                  <a:pt x="7376" y="6846"/>
                </a:lnTo>
                <a:cubicBezTo>
                  <a:pt x="6952" y="7058"/>
                  <a:pt x="6527" y="7164"/>
                  <a:pt x="6209" y="7217"/>
                </a:cubicBezTo>
                <a:lnTo>
                  <a:pt x="6474" y="6899"/>
                </a:lnTo>
                <a:lnTo>
                  <a:pt x="7376" y="6846"/>
                </a:lnTo>
                <a:close/>
                <a:moveTo>
                  <a:pt x="1274" y="7695"/>
                </a:moveTo>
                <a:cubicBezTo>
                  <a:pt x="1380" y="7695"/>
                  <a:pt x="1486" y="7695"/>
                  <a:pt x="1592" y="7748"/>
                </a:cubicBezTo>
                <a:lnTo>
                  <a:pt x="1486" y="8332"/>
                </a:lnTo>
                <a:lnTo>
                  <a:pt x="956" y="7748"/>
                </a:lnTo>
                <a:cubicBezTo>
                  <a:pt x="1062" y="7695"/>
                  <a:pt x="1168" y="7695"/>
                  <a:pt x="1274" y="7695"/>
                </a:cubicBezTo>
                <a:close/>
                <a:moveTo>
                  <a:pt x="8756" y="7695"/>
                </a:moveTo>
                <a:cubicBezTo>
                  <a:pt x="8862" y="7695"/>
                  <a:pt x="8968" y="7695"/>
                  <a:pt x="9075" y="7748"/>
                </a:cubicBezTo>
                <a:lnTo>
                  <a:pt x="8544" y="8332"/>
                </a:lnTo>
                <a:lnTo>
                  <a:pt x="8438" y="7748"/>
                </a:lnTo>
                <a:cubicBezTo>
                  <a:pt x="8544" y="7695"/>
                  <a:pt x="8650" y="7695"/>
                  <a:pt x="8756" y="7695"/>
                </a:cubicBezTo>
                <a:close/>
                <a:moveTo>
                  <a:pt x="743" y="7960"/>
                </a:moveTo>
                <a:lnTo>
                  <a:pt x="1115" y="8385"/>
                </a:lnTo>
                <a:lnTo>
                  <a:pt x="584" y="8438"/>
                </a:lnTo>
                <a:cubicBezTo>
                  <a:pt x="584" y="8279"/>
                  <a:pt x="584" y="8066"/>
                  <a:pt x="690" y="7960"/>
                </a:cubicBezTo>
                <a:close/>
                <a:moveTo>
                  <a:pt x="9340" y="7960"/>
                </a:moveTo>
                <a:cubicBezTo>
                  <a:pt x="9444" y="8117"/>
                  <a:pt x="9497" y="8274"/>
                  <a:pt x="9448" y="8482"/>
                </a:cubicBezTo>
                <a:lnTo>
                  <a:pt x="9448" y="8482"/>
                </a:lnTo>
                <a:lnTo>
                  <a:pt x="8915" y="8385"/>
                </a:lnTo>
                <a:lnTo>
                  <a:pt x="9340" y="7960"/>
                </a:lnTo>
                <a:close/>
                <a:moveTo>
                  <a:pt x="1858" y="7801"/>
                </a:moveTo>
                <a:cubicBezTo>
                  <a:pt x="2070" y="7907"/>
                  <a:pt x="2229" y="8013"/>
                  <a:pt x="2442" y="8173"/>
                </a:cubicBezTo>
                <a:lnTo>
                  <a:pt x="2123" y="9075"/>
                </a:lnTo>
                <a:lnTo>
                  <a:pt x="1699" y="8597"/>
                </a:lnTo>
                <a:lnTo>
                  <a:pt x="1752" y="8597"/>
                </a:lnTo>
                <a:lnTo>
                  <a:pt x="1858" y="7801"/>
                </a:lnTo>
                <a:close/>
                <a:moveTo>
                  <a:pt x="8172" y="7854"/>
                </a:moveTo>
                <a:lnTo>
                  <a:pt x="8332" y="8650"/>
                </a:lnTo>
                <a:lnTo>
                  <a:pt x="7907" y="9128"/>
                </a:lnTo>
                <a:lnTo>
                  <a:pt x="7589" y="8173"/>
                </a:lnTo>
                <a:cubicBezTo>
                  <a:pt x="7801" y="8013"/>
                  <a:pt x="8013" y="7907"/>
                  <a:pt x="8172" y="7854"/>
                </a:cubicBezTo>
                <a:close/>
                <a:moveTo>
                  <a:pt x="1380" y="8650"/>
                </a:moveTo>
                <a:lnTo>
                  <a:pt x="2123" y="9446"/>
                </a:lnTo>
                <a:lnTo>
                  <a:pt x="2123" y="9499"/>
                </a:lnTo>
                <a:lnTo>
                  <a:pt x="956" y="9552"/>
                </a:lnTo>
                <a:cubicBezTo>
                  <a:pt x="797" y="9287"/>
                  <a:pt x="690" y="9022"/>
                  <a:pt x="584" y="8756"/>
                </a:cubicBezTo>
                <a:lnTo>
                  <a:pt x="1380" y="8650"/>
                </a:lnTo>
                <a:close/>
                <a:moveTo>
                  <a:pt x="8650" y="8650"/>
                </a:moveTo>
                <a:lnTo>
                  <a:pt x="9446" y="8756"/>
                </a:lnTo>
                <a:cubicBezTo>
                  <a:pt x="9393" y="9022"/>
                  <a:pt x="9234" y="9287"/>
                  <a:pt x="9075" y="9552"/>
                </a:cubicBezTo>
                <a:lnTo>
                  <a:pt x="7960" y="9499"/>
                </a:lnTo>
                <a:lnTo>
                  <a:pt x="8650" y="8650"/>
                </a:lnTo>
                <a:close/>
                <a:moveTo>
                  <a:pt x="2707" y="8332"/>
                </a:moveTo>
                <a:cubicBezTo>
                  <a:pt x="2813" y="8491"/>
                  <a:pt x="2972" y="8650"/>
                  <a:pt x="3131" y="8809"/>
                </a:cubicBezTo>
                <a:cubicBezTo>
                  <a:pt x="3131" y="8809"/>
                  <a:pt x="3184" y="8809"/>
                  <a:pt x="3184" y="8862"/>
                </a:cubicBezTo>
                <a:lnTo>
                  <a:pt x="2866" y="9924"/>
                </a:lnTo>
                <a:lnTo>
                  <a:pt x="2388" y="9340"/>
                </a:lnTo>
                <a:lnTo>
                  <a:pt x="2707" y="8332"/>
                </a:lnTo>
                <a:close/>
                <a:moveTo>
                  <a:pt x="7376" y="8385"/>
                </a:moveTo>
                <a:lnTo>
                  <a:pt x="7642" y="9340"/>
                </a:lnTo>
                <a:lnTo>
                  <a:pt x="7164" y="9924"/>
                </a:lnTo>
                <a:lnTo>
                  <a:pt x="6846" y="8862"/>
                </a:lnTo>
                <a:cubicBezTo>
                  <a:pt x="6846" y="8862"/>
                  <a:pt x="6899" y="8809"/>
                  <a:pt x="6952" y="8809"/>
                </a:cubicBezTo>
                <a:cubicBezTo>
                  <a:pt x="7058" y="8650"/>
                  <a:pt x="7217" y="8491"/>
                  <a:pt x="7376" y="8385"/>
                </a:cubicBezTo>
                <a:close/>
                <a:moveTo>
                  <a:pt x="3397" y="9128"/>
                </a:moveTo>
                <a:cubicBezTo>
                  <a:pt x="3556" y="9393"/>
                  <a:pt x="3662" y="9605"/>
                  <a:pt x="3768" y="9818"/>
                </a:cubicBezTo>
                <a:lnTo>
                  <a:pt x="3503" y="10560"/>
                </a:lnTo>
                <a:lnTo>
                  <a:pt x="3131" y="10136"/>
                </a:lnTo>
                <a:lnTo>
                  <a:pt x="3397" y="9128"/>
                </a:lnTo>
                <a:close/>
                <a:moveTo>
                  <a:pt x="6634" y="9181"/>
                </a:moveTo>
                <a:lnTo>
                  <a:pt x="6952" y="10189"/>
                </a:lnTo>
                <a:lnTo>
                  <a:pt x="6527" y="10613"/>
                </a:lnTo>
                <a:lnTo>
                  <a:pt x="6315" y="9871"/>
                </a:lnTo>
                <a:cubicBezTo>
                  <a:pt x="6368" y="9605"/>
                  <a:pt x="6474" y="9393"/>
                  <a:pt x="6634" y="9181"/>
                </a:cubicBezTo>
                <a:close/>
                <a:moveTo>
                  <a:pt x="2335" y="9764"/>
                </a:moveTo>
                <a:lnTo>
                  <a:pt x="3291" y="10773"/>
                </a:lnTo>
                <a:lnTo>
                  <a:pt x="2070" y="10720"/>
                </a:lnTo>
                <a:cubicBezTo>
                  <a:pt x="1858" y="10613"/>
                  <a:pt x="1699" y="10454"/>
                  <a:pt x="1486" y="10242"/>
                </a:cubicBezTo>
                <a:cubicBezTo>
                  <a:pt x="1380" y="10136"/>
                  <a:pt x="1274" y="9977"/>
                  <a:pt x="1168" y="9871"/>
                </a:cubicBezTo>
                <a:lnTo>
                  <a:pt x="2335" y="9764"/>
                </a:lnTo>
                <a:close/>
                <a:moveTo>
                  <a:pt x="7695" y="9764"/>
                </a:moveTo>
                <a:lnTo>
                  <a:pt x="8862" y="9871"/>
                </a:lnTo>
                <a:cubicBezTo>
                  <a:pt x="8756" y="9977"/>
                  <a:pt x="8650" y="10136"/>
                  <a:pt x="8544" y="10295"/>
                </a:cubicBezTo>
                <a:lnTo>
                  <a:pt x="8544" y="10242"/>
                </a:lnTo>
                <a:cubicBezTo>
                  <a:pt x="8385" y="10454"/>
                  <a:pt x="8172" y="10613"/>
                  <a:pt x="7960" y="10773"/>
                </a:cubicBezTo>
                <a:lnTo>
                  <a:pt x="6740" y="10773"/>
                </a:lnTo>
                <a:lnTo>
                  <a:pt x="7695" y="9764"/>
                </a:lnTo>
                <a:close/>
                <a:moveTo>
                  <a:pt x="3874" y="10348"/>
                </a:moveTo>
                <a:cubicBezTo>
                  <a:pt x="3980" y="10667"/>
                  <a:pt x="4033" y="10932"/>
                  <a:pt x="4033" y="11197"/>
                </a:cubicBezTo>
                <a:lnTo>
                  <a:pt x="3715" y="10826"/>
                </a:lnTo>
                <a:lnTo>
                  <a:pt x="3874" y="10348"/>
                </a:lnTo>
                <a:close/>
                <a:moveTo>
                  <a:pt x="6156" y="10348"/>
                </a:moveTo>
                <a:lnTo>
                  <a:pt x="6315" y="10826"/>
                </a:lnTo>
                <a:lnTo>
                  <a:pt x="5997" y="11197"/>
                </a:lnTo>
                <a:cubicBezTo>
                  <a:pt x="6050" y="10985"/>
                  <a:pt x="6050" y="10667"/>
                  <a:pt x="6156" y="10348"/>
                </a:cubicBezTo>
                <a:close/>
                <a:moveTo>
                  <a:pt x="2654" y="11038"/>
                </a:moveTo>
                <a:lnTo>
                  <a:pt x="3556" y="11091"/>
                </a:lnTo>
                <a:lnTo>
                  <a:pt x="3821" y="11409"/>
                </a:lnTo>
                <a:cubicBezTo>
                  <a:pt x="3503" y="11356"/>
                  <a:pt x="3078" y="11250"/>
                  <a:pt x="2654" y="11038"/>
                </a:cubicBezTo>
                <a:close/>
                <a:moveTo>
                  <a:pt x="7376" y="11038"/>
                </a:moveTo>
                <a:lnTo>
                  <a:pt x="7376" y="11038"/>
                </a:lnTo>
                <a:cubicBezTo>
                  <a:pt x="6952" y="11250"/>
                  <a:pt x="6527" y="11356"/>
                  <a:pt x="6209" y="11409"/>
                </a:cubicBezTo>
                <a:lnTo>
                  <a:pt x="6474" y="11091"/>
                </a:lnTo>
                <a:lnTo>
                  <a:pt x="7376" y="11038"/>
                </a:lnTo>
                <a:close/>
                <a:moveTo>
                  <a:pt x="1274" y="11887"/>
                </a:moveTo>
                <a:cubicBezTo>
                  <a:pt x="1380" y="11887"/>
                  <a:pt x="1486" y="11887"/>
                  <a:pt x="1592" y="11940"/>
                </a:cubicBezTo>
                <a:lnTo>
                  <a:pt x="1486" y="12524"/>
                </a:lnTo>
                <a:lnTo>
                  <a:pt x="956" y="11940"/>
                </a:lnTo>
                <a:cubicBezTo>
                  <a:pt x="1062" y="11887"/>
                  <a:pt x="1168" y="11887"/>
                  <a:pt x="1274" y="11887"/>
                </a:cubicBezTo>
                <a:close/>
                <a:moveTo>
                  <a:pt x="8756" y="11887"/>
                </a:moveTo>
                <a:cubicBezTo>
                  <a:pt x="8915" y="11887"/>
                  <a:pt x="9021" y="11887"/>
                  <a:pt x="9128" y="11940"/>
                </a:cubicBezTo>
                <a:lnTo>
                  <a:pt x="8597" y="12524"/>
                </a:lnTo>
                <a:lnTo>
                  <a:pt x="8438" y="11940"/>
                </a:lnTo>
                <a:cubicBezTo>
                  <a:pt x="8544" y="11887"/>
                  <a:pt x="8650" y="11887"/>
                  <a:pt x="8756" y="11887"/>
                </a:cubicBezTo>
                <a:close/>
                <a:moveTo>
                  <a:pt x="743" y="12152"/>
                </a:moveTo>
                <a:lnTo>
                  <a:pt x="1115" y="12577"/>
                </a:lnTo>
                <a:lnTo>
                  <a:pt x="584" y="12630"/>
                </a:lnTo>
                <a:cubicBezTo>
                  <a:pt x="584" y="12471"/>
                  <a:pt x="584" y="12258"/>
                  <a:pt x="690" y="12152"/>
                </a:cubicBezTo>
                <a:close/>
                <a:moveTo>
                  <a:pt x="9340" y="12152"/>
                </a:moveTo>
                <a:cubicBezTo>
                  <a:pt x="9446" y="12258"/>
                  <a:pt x="9499" y="12471"/>
                  <a:pt x="9499" y="12630"/>
                </a:cubicBezTo>
                <a:lnTo>
                  <a:pt x="8915" y="12577"/>
                </a:lnTo>
                <a:lnTo>
                  <a:pt x="9340" y="12152"/>
                </a:lnTo>
                <a:close/>
                <a:moveTo>
                  <a:pt x="1858" y="11993"/>
                </a:moveTo>
                <a:cubicBezTo>
                  <a:pt x="2070" y="12099"/>
                  <a:pt x="2229" y="12205"/>
                  <a:pt x="2442" y="12365"/>
                </a:cubicBezTo>
                <a:lnTo>
                  <a:pt x="2123" y="13267"/>
                </a:lnTo>
                <a:lnTo>
                  <a:pt x="1699" y="12789"/>
                </a:lnTo>
                <a:lnTo>
                  <a:pt x="1752" y="12789"/>
                </a:lnTo>
                <a:lnTo>
                  <a:pt x="1858" y="11993"/>
                </a:lnTo>
                <a:close/>
                <a:moveTo>
                  <a:pt x="8172" y="12046"/>
                </a:moveTo>
                <a:lnTo>
                  <a:pt x="8332" y="12842"/>
                </a:lnTo>
                <a:lnTo>
                  <a:pt x="7907" y="13267"/>
                </a:lnTo>
                <a:lnTo>
                  <a:pt x="7642" y="12365"/>
                </a:lnTo>
                <a:cubicBezTo>
                  <a:pt x="7801" y="12205"/>
                  <a:pt x="8013" y="12099"/>
                  <a:pt x="8172" y="12046"/>
                </a:cubicBezTo>
                <a:close/>
                <a:moveTo>
                  <a:pt x="1380" y="12842"/>
                </a:moveTo>
                <a:lnTo>
                  <a:pt x="2123" y="13638"/>
                </a:lnTo>
                <a:lnTo>
                  <a:pt x="2123" y="13691"/>
                </a:lnTo>
                <a:lnTo>
                  <a:pt x="956" y="13744"/>
                </a:lnTo>
                <a:cubicBezTo>
                  <a:pt x="797" y="13479"/>
                  <a:pt x="690" y="13214"/>
                  <a:pt x="584" y="12948"/>
                </a:cubicBezTo>
                <a:lnTo>
                  <a:pt x="1380" y="12842"/>
                </a:lnTo>
                <a:close/>
                <a:moveTo>
                  <a:pt x="8703" y="12842"/>
                </a:moveTo>
                <a:lnTo>
                  <a:pt x="9446" y="12948"/>
                </a:lnTo>
                <a:cubicBezTo>
                  <a:pt x="9393" y="13214"/>
                  <a:pt x="9287" y="13479"/>
                  <a:pt x="9075" y="13744"/>
                </a:cubicBezTo>
                <a:lnTo>
                  <a:pt x="7960" y="13691"/>
                </a:lnTo>
                <a:lnTo>
                  <a:pt x="8703" y="12842"/>
                </a:lnTo>
                <a:close/>
                <a:moveTo>
                  <a:pt x="2707" y="12524"/>
                </a:moveTo>
                <a:cubicBezTo>
                  <a:pt x="2813" y="12683"/>
                  <a:pt x="2972" y="12842"/>
                  <a:pt x="3131" y="13001"/>
                </a:cubicBezTo>
                <a:cubicBezTo>
                  <a:pt x="3131" y="13001"/>
                  <a:pt x="3184" y="13001"/>
                  <a:pt x="3184" y="13054"/>
                </a:cubicBezTo>
                <a:lnTo>
                  <a:pt x="2866" y="14116"/>
                </a:lnTo>
                <a:lnTo>
                  <a:pt x="2388" y="13532"/>
                </a:lnTo>
                <a:lnTo>
                  <a:pt x="2707" y="12524"/>
                </a:lnTo>
                <a:close/>
                <a:moveTo>
                  <a:pt x="7376" y="12577"/>
                </a:moveTo>
                <a:lnTo>
                  <a:pt x="7695" y="13532"/>
                </a:lnTo>
                <a:lnTo>
                  <a:pt x="7164" y="14116"/>
                </a:lnTo>
                <a:lnTo>
                  <a:pt x="6899" y="13054"/>
                </a:lnTo>
                <a:cubicBezTo>
                  <a:pt x="6899" y="13054"/>
                  <a:pt x="6952" y="13001"/>
                  <a:pt x="6952" y="13001"/>
                </a:cubicBezTo>
                <a:cubicBezTo>
                  <a:pt x="7111" y="12842"/>
                  <a:pt x="7217" y="12683"/>
                  <a:pt x="7376" y="12577"/>
                </a:cubicBezTo>
                <a:close/>
                <a:moveTo>
                  <a:pt x="3397" y="13320"/>
                </a:moveTo>
                <a:cubicBezTo>
                  <a:pt x="3556" y="13585"/>
                  <a:pt x="3662" y="13797"/>
                  <a:pt x="3768" y="14010"/>
                </a:cubicBezTo>
                <a:lnTo>
                  <a:pt x="3503" y="14752"/>
                </a:lnTo>
                <a:lnTo>
                  <a:pt x="3131" y="14328"/>
                </a:lnTo>
                <a:lnTo>
                  <a:pt x="3397" y="13320"/>
                </a:lnTo>
                <a:close/>
                <a:moveTo>
                  <a:pt x="6634" y="13373"/>
                </a:moveTo>
                <a:lnTo>
                  <a:pt x="6952" y="14328"/>
                </a:lnTo>
                <a:lnTo>
                  <a:pt x="6581" y="14805"/>
                </a:lnTo>
                <a:lnTo>
                  <a:pt x="6315" y="14063"/>
                </a:lnTo>
                <a:cubicBezTo>
                  <a:pt x="6421" y="13797"/>
                  <a:pt x="6527" y="13585"/>
                  <a:pt x="6634" y="13373"/>
                </a:cubicBezTo>
                <a:close/>
                <a:moveTo>
                  <a:pt x="7695" y="13956"/>
                </a:moveTo>
                <a:lnTo>
                  <a:pt x="8862" y="14063"/>
                </a:lnTo>
                <a:cubicBezTo>
                  <a:pt x="8809" y="14169"/>
                  <a:pt x="8650" y="14328"/>
                  <a:pt x="8544" y="14434"/>
                </a:cubicBezTo>
                <a:cubicBezTo>
                  <a:pt x="8385" y="14646"/>
                  <a:pt x="8172" y="14805"/>
                  <a:pt x="7960" y="14912"/>
                </a:cubicBezTo>
                <a:lnTo>
                  <a:pt x="6793" y="14965"/>
                </a:lnTo>
                <a:lnTo>
                  <a:pt x="6793" y="14965"/>
                </a:lnTo>
                <a:lnTo>
                  <a:pt x="7695" y="13956"/>
                </a:lnTo>
                <a:close/>
                <a:moveTo>
                  <a:pt x="2335" y="13956"/>
                </a:moveTo>
                <a:lnTo>
                  <a:pt x="3291" y="14965"/>
                </a:lnTo>
                <a:lnTo>
                  <a:pt x="2070" y="14912"/>
                </a:lnTo>
                <a:cubicBezTo>
                  <a:pt x="1858" y="14805"/>
                  <a:pt x="1699" y="14646"/>
                  <a:pt x="1486" y="14434"/>
                </a:cubicBezTo>
                <a:cubicBezTo>
                  <a:pt x="1380" y="14328"/>
                  <a:pt x="1274" y="14169"/>
                  <a:pt x="1168" y="14063"/>
                </a:cubicBezTo>
                <a:lnTo>
                  <a:pt x="2335" y="13956"/>
                </a:lnTo>
                <a:close/>
                <a:moveTo>
                  <a:pt x="3874" y="14540"/>
                </a:moveTo>
                <a:cubicBezTo>
                  <a:pt x="3980" y="14859"/>
                  <a:pt x="4033" y="15124"/>
                  <a:pt x="4033" y="15389"/>
                </a:cubicBezTo>
                <a:lnTo>
                  <a:pt x="3715" y="15018"/>
                </a:lnTo>
                <a:lnTo>
                  <a:pt x="3874" y="14540"/>
                </a:lnTo>
                <a:close/>
                <a:moveTo>
                  <a:pt x="6156" y="14540"/>
                </a:moveTo>
                <a:lnTo>
                  <a:pt x="6315" y="15018"/>
                </a:lnTo>
                <a:lnTo>
                  <a:pt x="5997" y="15389"/>
                </a:lnTo>
                <a:cubicBezTo>
                  <a:pt x="6050" y="15124"/>
                  <a:pt x="6103" y="14859"/>
                  <a:pt x="6156" y="14540"/>
                </a:cubicBezTo>
                <a:close/>
                <a:moveTo>
                  <a:pt x="2654" y="15230"/>
                </a:moveTo>
                <a:lnTo>
                  <a:pt x="3556" y="15283"/>
                </a:lnTo>
                <a:lnTo>
                  <a:pt x="3821" y="15601"/>
                </a:lnTo>
                <a:cubicBezTo>
                  <a:pt x="3503" y="15548"/>
                  <a:pt x="3078" y="15442"/>
                  <a:pt x="2654" y="15230"/>
                </a:cubicBezTo>
                <a:close/>
                <a:moveTo>
                  <a:pt x="7376" y="15230"/>
                </a:moveTo>
                <a:cubicBezTo>
                  <a:pt x="6952" y="15442"/>
                  <a:pt x="6527" y="15548"/>
                  <a:pt x="6209" y="15601"/>
                </a:cubicBezTo>
                <a:lnTo>
                  <a:pt x="6527" y="15283"/>
                </a:lnTo>
                <a:lnTo>
                  <a:pt x="7376" y="15230"/>
                </a:lnTo>
                <a:close/>
                <a:moveTo>
                  <a:pt x="4936" y="1"/>
                </a:moveTo>
                <a:cubicBezTo>
                  <a:pt x="4511" y="1"/>
                  <a:pt x="4086" y="266"/>
                  <a:pt x="3821" y="744"/>
                </a:cubicBezTo>
                <a:cubicBezTo>
                  <a:pt x="3556" y="1221"/>
                  <a:pt x="3450" y="1911"/>
                  <a:pt x="3450" y="2707"/>
                </a:cubicBezTo>
                <a:cubicBezTo>
                  <a:pt x="3450" y="4193"/>
                  <a:pt x="4511" y="5413"/>
                  <a:pt x="4776" y="5679"/>
                </a:cubicBezTo>
                <a:lnTo>
                  <a:pt x="4776" y="7270"/>
                </a:lnTo>
                <a:lnTo>
                  <a:pt x="4458" y="7270"/>
                </a:lnTo>
                <a:cubicBezTo>
                  <a:pt x="4458" y="6740"/>
                  <a:pt x="4299" y="5307"/>
                  <a:pt x="3397" y="4352"/>
                </a:cubicBezTo>
                <a:cubicBezTo>
                  <a:pt x="2654" y="3503"/>
                  <a:pt x="1911" y="3078"/>
                  <a:pt x="1274" y="3078"/>
                </a:cubicBezTo>
                <a:cubicBezTo>
                  <a:pt x="956" y="3078"/>
                  <a:pt x="690" y="3185"/>
                  <a:pt x="478" y="3397"/>
                </a:cubicBezTo>
                <a:cubicBezTo>
                  <a:pt x="160" y="3662"/>
                  <a:pt x="1" y="4140"/>
                  <a:pt x="160" y="4670"/>
                </a:cubicBezTo>
                <a:cubicBezTo>
                  <a:pt x="266" y="5201"/>
                  <a:pt x="637" y="5785"/>
                  <a:pt x="1168" y="6368"/>
                </a:cubicBezTo>
                <a:cubicBezTo>
                  <a:pt x="2282" y="7589"/>
                  <a:pt x="4140" y="7695"/>
                  <a:pt x="4193" y="7695"/>
                </a:cubicBezTo>
                <a:lnTo>
                  <a:pt x="4776" y="7695"/>
                </a:lnTo>
                <a:lnTo>
                  <a:pt x="4776" y="11462"/>
                </a:lnTo>
                <a:lnTo>
                  <a:pt x="4458" y="11462"/>
                </a:lnTo>
                <a:cubicBezTo>
                  <a:pt x="4405" y="10932"/>
                  <a:pt x="4299" y="9499"/>
                  <a:pt x="3397" y="8491"/>
                </a:cubicBezTo>
                <a:cubicBezTo>
                  <a:pt x="2654" y="7695"/>
                  <a:pt x="1911" y="7270"/>
                  <a:pt x="1274" y="7270"/>
                </a:cubicBezTo>
                <a:cubicBezTo>
                  <a:pt x="956" y="7270"/>
                  <a:pt x="690" y="7377"/>
                  <a:pt x="478" y="7536"/>
                </a:cubicBezTo>
                <a:cubicBezTo>
                  <a:pt x="107" y="7854"/>
                  <a:pt x="1" y="8332"/>
                  <a:pt x="160" y="8862"/>
                </a:cubicBezTo>
                <a:cubicBezTo>
                  <a:pt x="266" y="9393"/>
                  <a:pt x="637" y="9977"/>
                  <a:pt x="1168" y="10560"/>
                </a:cubicBezTo>
                <a:cubicBezTo>
                  <a:pt x="2282" y="11781"/>
                  <a:pt x="4140" y="11887"/>
                  <a:pt x="4193" y="11887"/>
                </a:cubicBezTo>
                <a:lnTo>
                  <a:pt x="4776" y="11887"/>
                </a:lnTo>
                <a:lnTo>
                  <a:pt x="4776" y="15655"/>
                </a:lnTo>
                <a:lnTo>
                  <a:pt x="4458" y="15655"/>
                </a:lnTo>
                <a:cubicBezTo>
                  <a:pt x="4405" y="15071"/>
                  <a:pt x="4299" y="13691"/>
                  <a:pt x="3397" y="12683"/>
                </a:cubicBezTo>
                <a:cubicBezTo>
                  <a:pt x="2654" y="11887"/>
                  <a:pt x="1911" y="11462"/>
                  <a:pt x="1274" y="11462"/>
                </a:cubicBezTo>
                <a:cubicBezTo>
                  <a:pt x="956" y="11462"/>
                  <a:pt x="690" y="11516"/>
                  <a:pt x="478" y="11728"/>
                </a:cubicBezTo>
                <a:cubicBezTo>
                  <a:pt x="107" y="12046"/>
                  <a:pt x="1" y="12471"/>
                  <a:pt x="160" y="13001"/>
                </a:cubicBezTo>
                <a:cubicBezTo>
                  <a:pt x="266" y="13585"/>
                  <a:pt x="637" y="14169"/>
                  <a:pt x="1168" y="14752"/>
                </a:cubicBezTo>
                <a:cubicBezTo>
                  <a:pt x="2282" y="15973"/>
                  <a:pt x="4140" y="16079"/>
                  <a:pt x="4193" y="16079"/>
                </a:cubicBezTo>
                <a:lnTo>
                  <a:pt x="4776" y="16079"/>
                </a:lnTo>
                <a:lnTo>
                  <a:pt x="4776" y="17246"/>
                </a:lnTo>
                <a:cubicBezTo>
                  <a:pt x="4776" y="17353"/>
                  <a:pt x="4882" y="17459"/>
                  <a:pt x="4989" y="17459"/>
                </a:cubicBezTo>
                <a:cubicBezTo>
                  <a:pt x="5095" y="17459"/>
                  <a:pt x="5201" y="17353"/>
                  <a:pt x="5201" y="17246"/>
                </a:cubicBezTo>
                <a:lnTo>
                  <a:pt x="5201" y="16079"/>
                </a:lnTo>
                <a:lnTo>
                  <a:pt x="5731" y="16079"/>
                </a:lnTo>
                <a:cubicBezTo>
                  <a:pt x="5838" y="16079"/>
                  <a:pt x="7695" y="15973"/>
                  <a:pt x="8809" y="14752"/>
                </a:cubicBezTo>
                <a:cubicBezTo>
                  <a:pt x="9340" y="14169"/>
                  <a:pt x="9711" y="13585"/>
                  <a:pt x="9817" y="13054"/>
                </a:cubicBezTo>
                <a:cubicBezTo>
                  <a:pt x="9924" y="12471"/>
                  <a:pt x="9817" y="12046"/>
                  <a:pt x="9499" y="11728"/>
                </a:cubicBezTo>
                <a:cubicBezTo>
                  <a:pt x="9287" y="11516"/>
                  <a:pt x="9021" y="11462"/>
                  <a:pt x="8703" y="11462"/>
                </a:cubicBezTo>
                <a:cubicBezTo>
                  <a:pt x="8066" y="11462"/>
                  <a:pt x="7323" y="11887"/>
                  <a:pt x="6581" y="12683"/>
                </a:cubicBezTo>
                <a:cubicBezTo>
                  <a:pt x="5678" y="13691"/>
                  <a:pt x="5519" y="15071"/>
                  <a:pt x="5519" y="15655"/>
                </a:cubicBezTo>
                <a:lnTo>
                  <a:pt x="5201" y="15655"/>
                </a:lnTo>
                <a:lnTo>
                  <a:pt x="5201" y="11887"/>
                </a:lnTo>
                <a:lnTo>
                  <a:pt x="5785" y="11887"/>
                </a:lnTo>
                <a:cubicBezTo>
                  <a:pt x="5838" y="11887"/>
                  <a:pt x="7748" y="11781"/>
                  <a:pt x="8862" y="10560"/>
                </a:cubicBezTo>
                <a:cubicBezTo>
                  <a:pt x="9393" y="9977"/>
                  <a:pt x="9711" y="9393"/>
                  <a:pt x="9870" y="8862"/>
                </a:cubicBezTo>
                <a:cubicBezTo>
                  <a:pt x="9977" y="8332"/>
                  <a:pt x="9870" y="7854"/>
                  <a:pt x="9552" y="7536"/>
                </a:cubicBezTo>
                <a:cubicBezTo>
                  <a:pt x="9340" y="7377"/>
                  <a:pt x="9075" y="7270"/>
                  <a:pt x="8756" y="7270"/>
                </a:cubicBezTo>
                <a:cubicBezTo>
                  <a:pt x="8066" y="7270"/>
                  <a:pt x="7323" y="7695"/>
                  <a:pt x="6581" y="8491"/>
                </a:cubicBezTo>
                <a:cubicBezTo>
                  <a:pt x="5678" y="9499"/>
                  <a:pt x="5572" y="10932"/>
                  <a:pt x="5572" y="11462"/>
                </a:cubicBezTo>
                <a:lnTo>
                  <a:pt x="5201" y="11462"/>
                </a:lnTo>
                <a:lnTo>
                  <a:pt x="5201" y="7748"/>
                </a:lnTo>
                <a:lnTo>
                  <a:pt x="5785" y="7748"/>
                </a:lnTo>
                <a:cubicBezTo>
                  <a:pt x="5838" y="7748"/>
                  <a:pt x="7695" y="7642"/>
                  <a:pt x="8809" y="6368"/>
                </a:cubicBezTo>
                <a:cubicBezTo>
                  <a:pt x="9340" y="5785"/>
                  <a:pt x="9711" y="5201"/>
                  <a:pt x="9817" y="4670"/>
                </a:cubicBezTo>
                <a:cubicBezTo>
                  <a:pt x="9924" y="4140"/>
                  <a:pt x="9817" y="3662"/>
                  <a:pt x="9499" y="3397"/>
                </a:cubicBezTo>
                <a:cubicBezTo>
                  <a:pt x="9287" y="3185"/>
                  <a:pt x="9021" y="3078"/>
                  <a:pt x="8703" y="3078"/>
                </a:cubicBezTo>
                <a:cubicBezTo>
                  <a:pt x="8066" y="3078"/>
                  <a:pt x="7323" y="3503"/>
                  <a:pt x="6581" y="4352"/>
                </a:cubicBezTo>
                <a:cubicBezTo>
                  <a:pt x="5678" y="5307"/>
                  <a:pt x="5519" y="6740"/>
                  <a:pt x="5519" y="7270"/>
                </a:cubicBezTo>
                <a:lnTo>
                  <a:pt x="5201" y="7270"/>
                </a:lnTo>
                <a:lnTo>
                  <a:pt x="5201" y="5679"/>
                </a:lnTo>
                <a:cubicBezTo>
                  <a:pt x="5466" y="5413"/>
                  <a:pt x="6474" y="4193"/>
                  <a:pt x="6474" y="2707"/>
                </a:cubicBezTo>
                <a:cubicBezTo>
                  <a:pt x="6474" y="1911"/>
                  <a:pt x="6315" y="1221"/>
                  <a:pt x="6050" y="744"/>
                </a:cubicBezTo>
                <a:cubicBezTo>
                  <a:pt x="5785" y="266"/>
                  <a:pt x="5413" y="1"/>
                  <a:pt x="49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38" name="Google Shape;2738;p67"/>
          <p:cNvGrpSpPr/>
          <p:nvPr/>
        </p:nvGrpSpPr>
        <p:grpSpPr>
          <a:xfrm>
            <a:off x="3312215" y="2003312"/>
            <a:ext cx="368936" cy="438588"/>
            <a:chOff x="4937262" y="7510451"/>
            <a:chExt cx="916384" cy="1089389"/>
          </a:xfrm>
        </p:grpSpPr>
        <p:sp>
          <p:nvSpPr>
            <p:cNvPr id="2739" name="Google Shape;2739;p67"/>
            <p:cNvSpPr/>
            <p:nvPr/>
          </p:nvSpPr>
          <p:spPr>
            <a:xfrm>
              <a:off x="4937262" y="7510451"/>
              <a:ext cx="916384" cy="1089389"/>
            </a:xfrm>
            <a:custGeom>
              <a:avLst/>
              <a:gdLst/>
              <a:ahLst/>
              <a:cxnLst/>
              <a:rect l="l" t="t" r="r" b="b"/>
              <a:pathLst>
                <a:path w="14275" h="16970" extrusionOk="0">
                  <a:moveTo>
                    <a:pt x="8988" y="453"/>
                  </a:moveTo>
                  <a:cubicBezTo>
                    <a:pt x="10109" y="453"/>
                    <a:pt x="11038" y="520"/>
                    <a:pt x="11515" y="732"/>
                  </a:cubicBezTo>
                  <a:cubicBezTo>
                    <a:pt x="12470" y="1156"/>
                    <a:pt x="13479" y="1899"/>
                    <a:pt x="13797" y="2801"/>
                  </a:cubicBezTo>
                  <a:cubicBezTo>
                    <a:pt x="13160" y="2854"/>
                    <a:pt x="12258" y="3173"/>
                    <a:pt x="11303" y="3491"/>
                  </a:cubicBezTo>
                  <a:cubicBezTo>
                    <a:pt x="10613" y="3756"/>
                    <a:pt x="9870" y="4022"/>
                    <a:pt x="9393" y="4128"/>
                  </a:cubicBezTo>
                  <a:cubicBezTo>
                    <a:pt x="9203" y="4158"/>
                    <a:pt x="9009" y="4171"/>
                    <a:pt x="8815" y="4171"/>
                  </a:cubicBezTo>
                  <a:cubicBezTo>
                    <a:pt x="7976" y="4171"/>
                    <a:pt x="7120" y="3929"/>
                    <a:pt x="6474" y="3756"/>
                  </a:cubicBezTo>
                  <a:cubicBezTo>
                    <a:pt x="6315" y="3703"/>
                    <a:pt x="6156" y="3703"/>
                    <a:pt x="5997" y="3650"/>
                  </a:cubicBezTo>
                  <a:cubicBezTo>
                    <a:pt x="5886" y="3626"/>
                    <a:pt x="5786" y="3615"/>
                    <a:pt x="5695" y="3615"/>
                  </a:cubicBezTo>
                  <a:cubicBezTo>
                    <a:pt x="5393" y="3615"/>
                    <a:pt x="5180" y="3728"/>
                    <a:pt x="4935" y="3810"/>
                  </a:cubicBezTo>
                  <a:cubicBezTo>
                    <a:pt x="4723" y="3863"/>
                    <a:pt x="4458" y="3969"/>
                    <a:pt x="4139" y="4022"/>
                  </a:cubicBezTo>
                  <a:cubicBezTo>
                    <a:pt x="3343" y="4022"/>
                    <a:pt x="2017" y="3226"/>
                    <a:pt x="1486" y="2854"/>
                  </a:cubicBezTo>
                  <a:cubicBezTo>
                    <a:pt x="1221" y="2589"/>
                    <a:pt x="902" y="2589"/>
                    <a:pt x="637" y="2589"/>
                  </a:cubicBezTo>
                  <a:cubicBezTo>
                    <a:pt x="743" y="2377"/>
                    <a:pt x="902" y="2111"/>
                    <a:pt x="1168" y="1846"/>
                  </a:cubicBezTo>
                  <a:cubicBezTo>
                    <a:pt x="1858" y="1050"/>
                    <a:pt x="2813" y="626"/>
                    <a:pt x="3927" y="626"/>
                  </a:cubicBezTo>
                  <a:cubicBezTo>
                    <a:pt x="4405" y="573"/>
                    <a:pt x="4829" y="573"/>
                    <a:pt x="5307" y="573"/>
                  </a:cubicBezTo>
                  <a:cubicBezTo>
                    <a:pt x="6554" y="520"/>
                    <a:pt x="7867" y="453"/>
                    <a:pt x="8988" y="453"/>
                  </a:cubicBezTo>
                  <a:close/>
                  <a:moveTo>
                    <a:pt x="780" y="3035"/>
                  </a:moveTo>
                  <a:cubicBezTo>
                    <a:pt x="930" y="3035"/>
                    <a:pt x="1086" y="3072"/>
                    <a:pt x="1221" y="3173"/>
                  </a:cubicBezTo>
                  <a:cubicBezTo>
                    <a:pt x="1751" y="3597"/>
                    <a:pt x="3131" y="4446"/>
                    <a:pt x="4033" y="4446"/>
                  </a:cubicBezTo>
                  <a:lnTo>
                    <a:pt x="4139" y="4446"/>
                  </a:lnTo>
                  <a:cubicBezTo>
                    <a:pt x="4564" y="4393"/>
                    <a:pt x="4829" y="4287"/>
                    <a:pt x="5094" y="4181"/>
                  </a:cubicBezTo>
                  <a:cubicBezTo>
                    <a:pt x="5289" y="4103"/>
                    <a:pt x="5454" y="4054"/>
                    <a:pt x="5654" y="4054"/>
                  </a:cubicBezTo>
                  <a:cubicBezTo>
                    <a:pt x="5727" y="4054"/>
                    <a:pt x="5805" y="4061"/>
                    <a:pt x="5890" y="4075"/>
                  </a:cubicBezTo>
                  <a:cubicBezTo>
                    <a:pt x="5997" y="4128"/>
                    <a:pt x="6209" y="4128"/>
                    <a:pt x="6368" y="4181"/>
                  </a:cubicBezTo>
                  <a:cubicBezTo>
                    <a:pt x="7005" y="4340"/>
                    <a:pt x="7907" y="4605"/>
                    <a:pt x="8809" y="4605"/>
                  </a:cubicBezTo>
                  <a:cubicBezTo>
                    <a:pt x="9021" y="4605"/>
                    <a:pt x="9233" y="4552"/>
                    <a:pt x="9446" y="4552"/>
                  </a:cubicBezTo>
                  <a:cubicBezTo>
                    <a:pt x="9976" y="4446"/>
                    <a:pt x="10719" y="4181"/>
                    <a:pt x="11462" y="3916"/>
                  </a:cubicBezTo>
                  <a:cubicBezTo>
                    <a:pt x="12205" y="3650"/>
                    <a:pt x="13107" y="3332"/>
                    <a:pt x="13638" y="3279"/>
                  </a:cubicBezTo>
                  <a:lnTo>
                    <a:pt x="13638" y="3279"/>
                  </a:lnTo>
                  <a:cubicBezTo>
                    <a:pt x="13266" y="3810"/>
                    <a:pt x="12736" y="4181"/>
                    <a:pt x="12099" y="4446"/>
                  </a:cubicBezTo>
                  <a:cubicBezTo>
                    <a:pt x="11197" y="4818"/>
                    <a:pt x="9923" y="5083"/>
                    <a:pt x="8225" y="5136"/>
                  </a:cubicBezTo>
                  <a:cubicBezTo>
                    <a:pt x="8225" y="5083"/>
                    <a:pt x="8225" y="5030"/>
                    <a:pt x="8225" y="5030"/>
                  </a:cubicBezTo>
                  <a:cubicBezTo>
                    <a:pt x="8225" y="4924"/>
                    <a:pt x="8172" y="4818"/>
                    <a:pt x="8066" y="4765"/>
                  </a:cubicBezTo>
                  <a:cubicBezTo>
                    <a:pt x="7588" y="4605"/>
                    <a:pt x="7111" y="4499"/>
                    <a:pt x="6580" y="4499"/>
                  </a:cubicBezTo>
                  <a:cubicBezTo>
                    <a:pt x="6209" y="4499"/>
                    <a:pt x="5837" y="4552"/>
                    <a:pt x="5413" y="4659"/>
                  </a:cubicBezTo>
                  <a:cubicBezTo>
                    <a:pt x="5360" y="4712"/>
                    <a:pt x="5307" y="4765"/>
                    <a:pt x="5307" y="4818"/>
                  </a:cubicBezTo>
                  <a:cubicBezTo>
                    <a:pt x="5307" y="4818"/>
                    <a:pt x="5254" y="4924"/>
                    <a:pt x="5201" y="5030"/>
                  </a:cubicBezTo>
                  <a:cubicBezTo>
                    <a:pt x="3025" y="4712"/>
                    <a:pt x="1221" y="3969"/>
                    <a:pt x="531" y="3067"/>
                  </a:cubicBezTo>
                  <a:cubicBezTo>
                    <a:pt x="609" y="3047"/>
                    <a:pt x="693" y="3035"/>
                    <a:pt x="780" y="3035"/>
                  </a:cubicBezTo>
                  <a:close/>
                  <a:moveTo>
                    <a:pt x="5466" y="10973"/>
                  </a:moveTo>
                  <a:cubicBezTo>
                    <a:pt x="5519" y="11398"/>
                    <a:pt x="5519" y="11822"/>
                    <a:pt x="5519" y="12247"/>
                  </a:cubicBezTo>
                  <a:cubicBezTo>
                    <a:pt x="5519" y="12406"/>
                    <a:pt x="5519" y="12512"/>
                    <a:pt x="5519" y="12618"/>
                  </a:cubicBezTo>
                  <a:cubicBezTo>
                    <a:pt x="5264" y="12541"/>
                    <a:pt x="5030" y="12511"/>
                    <a:pt x="4819" y="12511"/>
                  </a:cubicBezTo>
                  <a:cubicBezTo>
                    <a:pt x="4154" y="12511"/>
                    <a:pt x="3717" y="12816"/>
                    <a:pt x="3556" y="12936"/>
                  </a:cubicBezTo>
                  <a:cubicBezTo>
                    <a:pt x="3503" y="12936"/>
                    <a:pt x="3396" y="12883"/>
                    <a:pt x="3343" y="12830"/>
                  </a:cubicBezTo>
                  <a:cubicBezTo>
                    <a:pt x="3290" y="12777"/>
                    <a:pt x="3184" y="12565"/>
                    <a:pt x="3237" y="11981"/>
                  </a:cubicBezTo>
                  <a:cubicBezTo>
                    <a:pt x="3290" y="11504"/>
                    <a:pt x="3715" y="11185"/>
                    <a:pt x="4458" y="11079"/>
                  </a:cubicBezTo>
                  <a:cubicBezTo>
                    <a:pt x="4882" y="10973"/>
                    <a:pt x="5254" y="10973"/>
                    <a:pt x="5466" y="10973"/>
                  </a:cubicBezTo>
                  <a:close/>
                  <a:moveTo>
                    <a:pt x="4710" y="12950"/>
                  </a:moveTo>
                  <a:cubicBezTo>
                    <a:pt x="4922" y="12950"/>
                    <a:pt x="5174" y="12990"/>
                    <a:pt x="5466" y="13096"/>
                  </a:cubicBezTo>
                  <a:cubicBezTo>
                    <a:pt x="5413" y="13839"/>
                    <a:pt x="5254" y="14528"/>
                    <a:pt x="5094" y="15006"/>
                  </a:cubicBezTo>
                  <a:lnTo>
                    <a:pt x="4458" y="15006"/>
                  </a:lnTo>
                  <a:cubicBezTo>
                    <a:pt x="4405" y="14741"/>
                    <a:pt x="4458" y="14369"/>
                    <a:pt x="4458" y="14210"/>
                  </a:cubicBezTo>
                  <a:cubicBezTo>
                    <a:pt x="4458" y="14104"/>
                    <a:pt x="4405" y="14051"/>
                    <a:pt x="4299" y="14051"/>
                  </a:cubicBezTo>
                  <a:cubicBezTo>
                    <a:pt x="4245" y="14051"/>
                    <a:pt x="4139" y="14104"/>
                    <a:pt x="4139" y="14157"/>
                  </a:cubicBezTo>
                  <a:cubicBezTo>
                    <a:pt x="4139" y="14263"/>
                    <a:pt x="4139" y="14634"/>
                    <a:pt x="4139" y="15006"/>
                  </a:cubicBezTo>
                  <a:lnTo>
                    <a:pt x="4033" y="15006"/>
                  </a:lnTo>
                  <a:cubicBezTo>
                    <a:pt x="3927" y="14741"/>
                    <a:pt x="3768" y="14157"/>
                    <a:pt x="4192" y="13043"/>
                  </a:cubicBezTo>
                  <a:cubicBezTo>
                    <a:pt x="4325" y="12990"/>
                    <a:pt x="4497" y="12950"/>
                    <a:pt x="4710" y="12950"/>
                  </a:cubicBezTo>
                  <a:close/>
                  <a:moveTo>
                    <a:pt x="6580" y="4924"/>
                  </a:moveTo>
                  <a:cubicBezTo>
                    <a:pt x="6952" y="4924"/>
                    <a:pt x="7376" y="5030"/>
                    <a:pt x="7748" y="5136"/>
                  </a:cubicBezTo>
                  <a:cubicBezTo>
                    <a:pt x="7695" y="5561"/>
                    <a:pt x="7535" y="6834"/>
                    <a:pt x="7588" y="8214"/>
                  </a:cubicBezTo>
                  <a:cubicBezTo>
                    <a:pt x="7588" y="9169"/>
                    <a:pt x="8225" y="10655"/>
                    <a:pt x="8809" y="12034"/>
                  </a:cubicBezTo>
                  <a:cubicBezTo>
                    <a:pt x="9233" y="13149"/>
                    <a:pt x="9711" y="14210"/>
                    <a:pt x="9711" y="14741"/>
                  </a:cubicBezTo>
                  <a:cubicBezTo>
                    <a:pt x="9711" y="15165"/>
                    <a:pt x="9605" y="15537"/>
                    <a:pt x="9287" y="15855"/>
                  </a:cubicBezTo>
                  <a:cubicBezTo>
                    <a:pt x="9287" y="15855"/>
                    <a:pt x="9233" y="15908"/>
                    <a:pt x="9233" y="15908"/>
                  </a:cubicBezTo>
                  <a:cubicBezTo>
                    <a:pt x="9233" y="14688"/>
                    <a:pt x="8809" y="13626"/>
                    <a:pt x="8809" y="13573"/>
                  </a:cubicBezTo>
                  <a:cubicBezTo>
                    <a:pt x="8756" y="13467"/>
                    <a:pt x="8703" y="13467"/>
                    <a:pt x="8597" y="13467"/>
                  </a:cubicBezTo>
                  <a:cubicBezTo>
                    <a:pt x="8544" y="13520"/>
                    <a:pt x="8491" y="13573"/>
                    <a:pt x="8544" y="13679"/>
                  </a:cubicBezTo>
                  <a:cubicBezTo>
                    <a:pt x="8544" y="13679"/>
                    <a:pt x="9021" y="14847"/>
                    <a:pt x="8915" y="16173"/>
                  </a:cubicBezTo>
                  <a:cubicBezTo>
                    <a:pt x="8862" y="16173"/>
                    <a:pt x="8809" y="16226"/>
                    <a:pt x="8756" y="16226"/>
                  </a:cubicBezTo>
                  <a:cubicBezTo>
                    <a:pt x="8756" y="15165"/>
                    <a:pt x="8491" y="14316"/>
                    <a:pt x="8491" y="14263"/>
                  </a:cubicBezTo>
                  <a:cubicBezTo>
                    <a:pt x="8453" y="14226"/>
                    <a:pt x="8416" y="14188"/>
                    <a:pt x="8359" y="14188"/>
                  </a:cubicBezTo>
                  <a:cubicBezTo>
                    <a:pt x="8336" y="14188"/>
                    <a:pt x="8309" y="14194"/>
                    <a:pt x="8278" y="14210"/>
                  </a:cubicBezTo>
                  <a:cubicBezTo>
                    <a:pt x="8225" y="14210"/>
                    <a:pt x="8172" y="14316"/>
                    <a:pt x="8225" y="14369"/>
                  </a:cubicBezTo>
                  <a:cubicBezTo>
                    <a:pt x="8225" y="14369"/>
                    <a:pt x="8491" y="15271"/>
                    <a:pt x="8438" y="16386"/>
                  </a:cubicBezTo>
                  <a:cubicBezTo>
                    <a:pt x="8119" y="16492"/>
                    <a:pt x="7695" y="16545"/>
                    <a:pt x="7270" y="16545"/>
                  </a:cubicBezTo>
                  <a:lnTo>
                    <a:pt x="7164" y="16545"/>
                  </a:lnTo>
                  <a:cubicBezTo>
                    <a:pt x="6474" y="16545"/>
                    <a:pt x="5625" y="16333"/>
                    <a:pt x="5360" y="15855"/>
                  </a:cubicBezTo>
                  <a:cubicBezTo>
                    <a:pt x="5254" y="15749"/>
                    <a:pt x="5254" y="15643"/>
                    <a:pt x="5307" y="15537"/>
                  </a:cubicBezTo>
                  <a:cubicBezTo>
                    <a:pt x="6103" y="14104"/>
                    <a:pt x="6209" y="10496"/>
                    <a:pt x="5466" y="9010"/>
                  </a:cubicBezTo>
                  <a:cubicBezTo>
                    <a:pt x="4935" y="7895"/>
                    <a:pt x="5519" y="5614"/>
                    <a:pt x="5678" y="5030"/>
                  </a:cubicBezTo>
                  <a:cubicBezTo>
                    <a:pt x="5943" y="4977"/>
                    <a:pt x="6262" y="4924"/>
                    <a:pt x="6580" y="4924"/>
                  </a:cubicBezTo>
                  <a:close/>
                  <a:moveTo>
                    <a:pt x="8720" y="0"/>
                  </a:moveTo>
                  <a:cubicBezTo>
                    <a:pt x="7664" y="0"/>
                    <a:pt x="6470" y="48"/>
                    <a:pt x="5307" y="95"/>
                  </a:cubicBezTo>
                  <a:cubicBezTo>
                    <a:pt x="4829" y="95"/>
                    <a:pt x="4352" y="148"/>
                    <a:pt x="3927" y="148"/>
                  </a:cubicBezTo>
                  <a:cubicBezTo>
                    <a:pt x="2388" y="201"/>
                    <a:pt x="1380" y="944"/>
                    <a:pt x="849" y="1528"/>
                  </a:cubicBezTo>
                  <a:cubicBezTo>
                    <a:pt x="213" y="2218"/>
                    <a:pt x="0" y="2854"/>
                    <a:pt x="0" y="2854"/>
                  </a:cubicBezTo>
                  <a:cubicBezTo>
                    <a:pt x="0" y="2907"/>
                    <a:pt x="0" y="2961"/>
                    <a:pt x="0" y="3014"/>
                  </a:cubicBezTo>
                  <a:cubicBezTo>
                    <a:pt x="637" y="4128"/>
                    <a:pt x="2600" y="5083"/>
                    <a:pt x="5094" y="5401"/>
                  </a:cubicBezTo>
                  <a:cubicBezTo>
                    <a:pt x="4882" y="6357"/>
                    <a:pt x="4617" y="8161"/>
                    <a:pt x="5094" y="9169"/>
                  </a:cubicBezTo>
                  <a:cubicBezTo>
                    <a:pt x="5254" y="9487"/>
                    <a:pt x="5360" y="9965"/>
                    <a:pt x="5413" y="10496"/>
                  </a:cubicBezTo>
                  <a:cubicBezTo>
                    <a:pt x="4723" y="10496"/>
                    <a:pt x="2972" y="10602"/>
                    <a:pt x="2813" y="11875"/>
                  </a:cubicBezTo>
                  <a:cubicBezTo>
                    <a:pt x="2707" y="12459"/>
                    <a:pt x="2813" y="12883"/>
                    <a:pt x="3025" y="13149"/>
                  </a:cubicBezTo>
                  <a:cubicBezTo>
                    <a:pt x="3237" y="13308"/>
                    <a:pt x="3396" y="13361"/>
                    <a:pt x="3556" y="13361"/>
                  </a:cubicBezTo>
                  <a:lnTo>
                    <a:pt x="3609" y="13361"/>
                  </a:lnTo>
                  <a:cubicBezTo>
                    <a:pt x="3503" y="13839"/>
                    <a:pt x="3449" y="14263"/>
                    <a:pt x="3503" y="14688"/>
                  </a:cubicBezTo>
                  <a:cubicBezTo>
                    <a:pt x="3556" y="15112"/>
                    <a:pt x="3662" y="15271"/>
                    <a:pt x="3715" y="15324"/>
                  </a:cubicBezTo>
                  <a:cubicBezTo>
                    <a:pt x="3715" y="15377"/>
                    <a:pt x="3821" y="15430"/>
                    <a:pt x="3874" y="15430"/>
                  </a:cubicBezTo>
                  <a:lnTo>
                    <a:pt x="4882" y="15430"/>
                  </a:lnTo>
                  <a:cubicBezTo>
                    <a:pt x="4829" y="15643"/>
                    <a:pt x="4829" y="15855"/>
                    <a:pt x="4988" y="16067"/>
                  </a:cubicBezTo>
                  <a:cubicBezTo>
                    <a:pt x="5254" y="16598"/>
                    <a:pt x="6103" y="16916"/>
                    <a:pt x="7164" y="16969"/>
                  </a:cubicBezTo>
                  <a:lnTo>
                    <a:pt x="7270" y="16969"/>
                  </a:lnTo>
                  <a:cubicBezTo>
                    <a:pt x="8278" y="16969"/>
                    <a:pt x="9074" y="16651"/>
                    <a:pt x="9605" y="16120"/>
                  </a:cubicBezTo>
                  <a:cubicBezTo>
                    <a:pt x="9976" y="15749"/>
                    <a:pt x="10189" y="15271"/>
                    <a:pt x="10136" y="14741"/>
                  </a:cubicBezTo>
                  <a:cubicBezTo>
                    <a:pt x="10136" y="14104"/>
                    <a:pt x="9711" y="13043"/>
                    <a:pt x="9180" y="11875"/>
                  </a:cubicBezTo>
                  <a:cubicBezTo>
                    <a:pt x="8650" y="10549"/>
                    <a:pt x="8066" y="9063"/>
                    <a:pt x="8013" y="8161"/>
                  </a:cubicBezTo>
                  <a:cubicBezTo>
                    <a:pt x="8013" y="7153"/>
                    <a:pt x="8066" y="6144"/>
                    <a:pt x="8119" y="5561"/>
                  </a:cubicBezTo>
                  <a:cubicBezTo>
                    <a:pt x="9923" y="5508"/>
                    <a:pt x="11303" y="5242"/>
                    <a:pt x="12258" y="4818"/>
                  </a:cubicBezTo>
                  <a:cubicBezTo>
                    <a:pt x="13107" y="4446"/>
                    <a:pt x="13744" y="3916"/>
                    <a:pt x="14221" y="3173"/>
                  </a:cubicBezTo>
                  <a:cubicBezTo>
                    <a:pt x="14275" y="3120"/>
                    <a:pt x="14275" y="3067"/>
                    <a:pt x="14275" y="3014"/>
                  </a:cubicBezTo>
                  <a:cubicBezTo>
                    <a:pt x="14062" y="1475"/>
                    <a:pt x="12258" y="573"/>
                    <a:pt x="11674" y="307"/>
                  </a:cubicBezTo>
                  <a:cubicBezTo>
                    <a:pt x="11117" y="73"/>
                    <a:pt x="10025" y="0"/>
                    <a:pt x="87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40" name="Google Shape;2740;p67"/>
            <p:cNvSpPr/>
            <p:nvPr/>
          </p:nvSpPr>
          <p:spPr>
            <a:xfrm>
              <a:off x="5301761" y="7908267"/>
              <a:ext cx="51163" cy="187385"/>
            </a:xfrm>
            <a:custGeom>
              <a:avLst/>
              <a:gdLst/>
              <a:ahLst/>
              <a:cxnLst/>
              <a:rect l="l" t="t" r="r" b="b"/>
              <a:pathLst>
                <a:path w="797" h="2919" extrusionOk="0">
                  <a:moveTo>
                    <a:pt x="637" y="0"/>
                  </a:moveTo>
                  <a:cubicBezTo>
                    <a:pt x="531" y="0"/>
                    <a:pt x="478" y="0"/>
                    <a:pt x="425" y="107"/>
                  </a:cubicBezTo>
                  <a:cubicBezTo>
                    <a:pt x="425" y="160"/>
                    <a:pt x="0" y="1645"/>
                    <a:pt x="531" y="2813"/>
                  </a:cubicBezTo>
                  <a:cubicBezTo>
                    <a:pt x="531" y="2866"/>
                    <a:pt x="584" y="2919"/>
                    <a:pt x="637" y="2919"/>
                  </a:cubicBezTo>
                  <a:lnTo>
                    <a:pt x="690" y="2919"/>
                  </a:lnTo>
                  <a:cubicBezTo>
                    <a:pt x="796" y="2866"/>
                    <a:pt x="796" y="2760"/>
                    <a:pt x="796" y="2707"/>
                  </a:cubicBezTo>
                  <a:cubicBezTo>
                    <a:pt x="319" y="1592"/>
                    <a:pt x="690" y="213"/>
                    <a:pt x="743" y="160"/>
                  </a:cubicBezTo>
                  <a:cubicBezTo>
                    <a:pt x="743" y="107"/>
                    <a:pt x="690" y="0"/>
                    <a:pt x="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41" name="Google Shape;2741;p67"/>
          <p:cNvSpPr/>
          <p:nvPr/>
        </p:nvSpPr>
        <p:spPr>
          <a:xfrm>
            <a:off x="6105588" y="1999942"/>
            <a:ext cx="430639" cy="437462"/>
          </a:xfrm>
          <a:custGeom>
            <a:avLst/>
            <a:gdLst/>
            <a:ahLst/>
            <a:cxnLst/>
            <a:rect l="l" t="t" r="r" b="b"/>
            <a:pathLst>
              <a:path w="16664" h="16928" extrusionOk="0">
                <a:moveTo>
                  <a:pt x="8226" y="425"/>
                </a:moveTo>
                <a:lnTo>
                  <a:pt x="8226" y="3397"/>
                </a:lnTo>
                <a:lnTo>
                  <a:pt x="6422" y="2495"/>
                </a:lnTo>
                <a:cubicBezTo>
                  <a:pt x="6369" y="2442"/>
                  <a:pt x="6316" y="2388"/>
                  <a:pt x="6316" y="2335"/>
                </a:cubicBezTo>
                <a:cubicBezTo>
                  <a:pt x="6209" y="1858"/>
                  <a:pt x="6528" y="1327"/>
                  <a:pt x="6846" y="1115"/>
                </a:cubicBezTo>
                <a:cubicBezTo>
                  <a:pt x="6907" y="1084"/>
                  <a:pt x="6986" y="1054"/>
                  <a:pt x="7063" y="1054"/>
                </a:cubicBezTo>
                <a:cubicBezTo>
                  <a:pt x="7118" y="1054"/>
                  <a:pt x="7173" y="1070"/>
                  <a:pt x="7218" y="1115"/>
                </a:cubicBezTo>
                <a:cubicBezTo>
                  <a:pt x="7271" y="1115"/>
                  <a:pt x="7324" y="1168"/>
                  <a:pt x="7324" y="1168"/>
                </a:cubicBezTo>
                <a:cubicBezTo>
                  <a:pt x="7430" y="1168"/>
                  <a:pt x="7536" y="1115"/>
                  <a:pt x="7589" y="1009"/>
                </a:cubicBezTo>
                <a:cubicBezTo>
                  <a:pt x="7748" y="531"/>
                  <a:pt x="8014" y="478"/>
                  <a:pt x="8226" y="425"/>
                </a:cubicBezTo>
                <a:close/>
                <a:moveTo>
                  <a:pt x="8491" y="425"/>
                </a:moveTo>
                <a:cubicBezTo>
                  <a:pt x="8703" y="478"/>
                  <a:pt x="8969" y="531"/>
                  <a:pt x="9128" y="1009"/>
                </a:cubicBezTo>
                <a:cubicBezTo>
                  <a:pt x="9181" y="1115"/>
                  <a:pt x="9234" y="1168"/>
                  <a:pt x="9340" y="1168"/>
                </a:cubicBezTo>
                <a:cubicBezTo>
                  <a:pt x="9393" y="1168"/>
                  <a:pt x="9446" y="1115"/>
                  <a:pt x="9499" y="1115"/>
                </a:cubicBezTo>
                <a:cubicBezTo>
                  <a:pt x="9544" y="1070"/>
                  <a:pt x="9599" y="1054"/>
                  <a:pt x="9654" y="1054"/>
                </a:cubicBezTo>
                <a:cubicBezTo>
                  <a:pt x="9731" y="1054"/>
                  <a:pt x="9810" y="1084"/>
                  <a:pt x="9871" y="1115"/>
                </a:cubicBezTo>
                <a:cubicBezTo>
                  <a:pt x="10189" y="1327"/>
                  <a:pt x="10508" y="1858"/>
                  <a:pt x="10402" y="2335"/>
                </a:cubicBezTo>
                <a:cubicBezTo>
                  <a:pt x="10402" y="2388"/>
                  <a:pt x="10348" y="2442"/>
                  <a:pt x="10242" y="2495"/>
                </a:cubicBezTo>
                <a:lnTo>
                  <a:pt x="8491" y="3397"/>
                </a:lnTo>
                <a:lnTo>
                  <a:pt x="8491" y="425"/>
                </a:lnTo>
                <a:close/>
                <a:moveTo>
                  <a:pt x="5891" y="2548"/>
                </a:moveTo>
                <a:lnTo>
                  <a:pt x="8226" y="3715"/>
                </a:lnTo>
                <a:lnTo>
                  <a:pt x="8226" y="5891"/>
                </a:lnTo>
                <a:lnTo>
                  <a:pt x="5997" y="4458"/>
                </a:lnTo>
                <a:lnTo>
                  <a:pt x="5997" y="4405"/>
                </a:lnTo>
                <a:cubicBezTo>
                  <a:pt x="5891" y="3927"/>
                  <a:pt x="5785" y="3450"/>
                  <a:pt x="5785" y="3078"/>
                </a:cubicBezTo>
                <a:cubicBezTo>
                  <a:pt x="5785" y="2707"/>
                  <a:pt x="5891" y="2601"/>
                  <a:pt x="5891" y="2548"/>
                </a:cubicBezTo>
                <a:close/>
                <a:moveTo>
                  <a:pt x="10826" y="2548"/>
                </a:moveTo>
                <a:cubicBezTo>
                  <a:pt x="10826" y="2601"/>
                  <a:pt x="10932" y="2707"/>
                  <a:pt x="10932" y="3078"/>
                </a:cubicBezTo>
                <a:cubicBezTo>
                  <a:pt x="10932" y="3450"/>
                  <a:pt x="10826" y="3927"/>
                  <a:pt x="10720" y="4405"/>
                </a:cubicBezTo>
                <a:lnTo>
                  <a:pt x="10720" y="4458"/>
                </a:lnTo>
                <a:lnTo>
                  <a:pt x="8491" y="5891"/>
                </a:lnTo>
                <a:lnTo>
                  <a:pt x="8491" y="3715"/>
                </a:lnTo>
                <a:cubicBezTo>
                  <a:pt x="8491" y="3715"/>
                  <a:pt x="10826" y="2548"/>
                  <a:pt x="10826" y="2548"/>
                </a:cubicBezTo>
                <a:close/>
                <a:moveTo>
                  <a:pt x="5722" y="4647"/>
                </a:moveTo>
                <a:cubicBezTo>
                  <a:pt x="5761" y="4647"/>
                  <a:pt x="5803" y="4653"/>
                  <a:pt x="5838" y="4670"/>
                </a:cubicBezTo>
                <a:lnTo>
                  <a:pt x="8226" y="6262"/>
                </a:lnTo>
                <a:lnTo>
                  <a:pt x="8226" y="7695"/>
                </a:lnTo>
                <a:lnTo>
                  <a:pt x="5679" y="5997"/>
                </a:lnTo>
                <a:cubicBezTo>
                  <a:pt x="5360" y="5413"/>
                  <a:pt x="5413" y="4829"/>
                  <a:pt x="5573" y="4670"/>
                </a:cubicBezTo>
                <a:cubicBezTo>
                  <a:pt x="5573" y="4670"/>
                  <a:pt x="5643" y="4647"/>
                  <a:pt x="5722" y="4647"/>
                </a:cubicBezTo>
                <a:close/>
                <a:moveTo>
                  <a:pt x="10979" y="4647"/>
                </a:moveTo>
                <a:cubicBezTo>
                  <a:pt x="11074" y="4647"/>
                  <a:pt x="11144" y="4670"/>
                  <a:pt x="11144" y="4670"/>
                </a:cubicBezTo>
                <a:cubicBezTo>
                  <a:pt x="11304" y="4829"/>
                  <a:pt x="11357" y="5360"/>
                  <a:pt x="11038" y="5997"/>
                </a:cubicBezTo>
                <a:lnTo>
                  <a:pt x="8491" y="7695"/>
                </a:lnTo>
                <a:lnTo>
                  <a:pt x="8491" y="6262"/>
                </a:lnTo>
                <a:lnTo>
                  <a:pt x="10826" y="4670"/>
                </a:lnTo>
                <a:cubicBezTo>
                  <a:pt x="10879" y="4653"/>
                  <a:pt x="10932" y="4647"/>
                  <a:pt x="10979" y="4647"/>
                </a:cubicBezTo>
                <a:close/>
                <a:moveTo>
                  <a:pt x="5307" y="6315"/>
                </a:moveTo>
                <a:cubicBezTo>
                  <a:pt x="5467" y="6315"/>
                  <a:pt x="5626" y="6368"/>
                  <a:pt x="5785" y="6421"/>
                </a:cubicBezTo>
                <a:lnTo>
                  <a:pt x="8226" y="8066"/>
                </a:lnTo>
                <a:lnTo>
                  <a:pt x="8226" y="8968"/>
                </a:lnTo>
                <a:lnTo>
                  <a:pt x="5944" y="7483"/>
                </a:lnTo>
                <a:cubicBezTo>
                  <a:pt x="5307" y="6740"/>
                  <a:pt x="5307" y="6368"/>
                  <a:pt x="5307" y="6315"/>
                </a:cubicBezTo>
                <a:close/>
                <a:moveTo>
                  <a:pt x="11357" y="6315"/>
                </a:moveTo>
                <a:cubicBezTo>
                  <a:pt x="11410" y="6421"/>
                  <a:pt x="11357" y="6740"/>
                  <a:pt x="10773" y="7483"/>
                </a:cubicBezTo>
                <a:lnTo>
                  <a:pt x="8491" y="8968"/>
                </a:lnTo>
                <a:lnTo>
                  <a:pt x="8491" y="8066"/>
                </a:lnTo>
                <a:lnTo>
                  <a:pt x="10985" y="6368"/>
                </a:lnTo>
                <a:cubicBezTo>
                  <a:pt x="11091" y="6315"/>
                  <a:pt x="11251" y="6315"/>
                  <a:pt x="11357" y="6315"/>
                </a:cubicBezTo>
                <a:close/>
                <a:moveTo>
                  <a:pt x="1328" y="8597"/>
                </a:moveTo>
                <a:cubicBezTo>
                  <a:pt x="1540" y="8597"/>
                  <a:pt x="1805" y="8703"/>
                  <a:pt x="1911" y="8809"/>
                </a:cubicBezTo>
                <a:cubicBezTo>
                  <a:pt x="1964" y="8862"/>
                  <a:pt x="1964" y="8915"/>
                  <a:pt x="2017" y="8968"/>
                </a:cubicBezTo>
                <a:lnTo>
                  <a:pt x="2283" y="9977"/>
                </a:lnTo>
                <a:lnTo>
                  <a:pt x="2283" y="9977"/>
                </a:lnTo>
                <a:lnTo>
                  <a:pt x="638" y="9234"/>
                </a:lnTo>
                <a:cubicBezTo>
                  <a:pt x="691" y="9181"/>
                  <a:pt x="797" y="9181"/>
                  <a:pt x="850" y="9181"/>
                </a:cubicBezTo>
                <a:cubicBezTo>
                  <a:pt x="956" y="9181"/>
                  <a:pt x="1009" y="9128"/>
                  <a:pt x="1062" y="9021"/>
                </a:cubicBezTo>
                <a:cubicBezTo>
                  <a:pt x="1062" y="8968"/>
                  <a:pt x="1062" y="8915"/>
                  <a:pt x="1062" y="8915"/>
                </a:cubicBezTo>
                <a:cubicBezTo>
                  <a:pt x="1062" y="8809"/>
                  <a:pt x="1062" y="8703"/>
                  <a:pt x="1062" y="8650"/>
                </a:cubicBezTo>
                <a:cubicBezTo>
                  <a:pt x="1115" y="8650"/>
                  <a:pt x="1221" y="8597"/>
                  <a:pt x="1328" y="8597"/>
                </a:cubicBezTo>
                <a:close/>
                <a:moveTo>
                  <a:pt x="15443" y="8597"/>
                </a:moveTo>
                <a:cubicBezTo>
                  <a:pt x="15549" y="8597"/>
                  <a:pt x="15602" y="8597"/>
                  <a:pt x="15655" y="8650"/>
                </a:cubicBezTo>
                <a:cubicBezTo>
                  <a:pt x="15708" y="8703"/>
                  <a:pt x="15708" y="8809"/>
                  <a:pt x="15708" y="8915"/>
                </a:cubicBezTo>
                <a:cubicBezTo>
                  <a:pt x="15655" y="8915"/>
                  <a:pt x="15655" y="8968"/>
                  <a:pt x="15708" y="9021"/>
                </a:cubicBezTo>
                <a:cubicBezTo>
                  <a:pt x="15708" y="9128"/>
                  <a:pt x="15814" y="9181"/>
                  <a:pt x="15920" y="9181"/>
                </a:cubicBezTo>
                <a:cubicBezTo>
                  <a:pt x="15973" y="9181"/>
                  <a:pt x="16026" y="9181"/>
                  <a:pt x="16079" y="9234"/>
                </a:cubicBezTo>
                <a:lnTo>
                  <a:pt x="14487" y="10030"/>
                </a:lnTo>
                <a:lnTo>
                  <a:pt x="14753" y="8968"/>
                </a:lnTo>
                <a:cubicBezTo>
                  <a:pt x="14753" y="8915"/>
                  <a:pt x="14806" y="8862"/>
                  <a:pt x="14859" y="8862"/>
                </a:cubicBezTo>
                <a:cubicBezTo>
                  <a:pt x="14965" y="8703"/>
                  <a:pt x="15230" y="8597"/>
                  <a:pt x="15443" y="8597"/>
                </a:cubicBezTo>
                <a:close/>
                <a:moveTo>
                  <a:pt x="2654" y="8385"/>
                </a:moveTo>
                <a:cubicBezTo>
                  <a:pt x="2760" y="8385"/>
                  <a:pt x="3079" y="8491"/>
                  <a:pt x="3503" y="8862"/>
                </a:cubicBezTo>
                <a:lnTo>
                  <a:pt x="3556" y="8862"/>
                </a:lnTo>
                <a:lnTo>
                  <a:pt x="3822" y="10719"/>
                </a:lnTo>
                <a:lnTo>
                  <a:pt x="3822" y="10719"/>
                </a:lnTo>
                <a:lnTo>
                  <a:pt x="2601" y="10189"/>
                </a:lnTo>
                <a:lnTo>
                  <a:pt x="2283" y="8915"/>
                </a:lnTo>
                <a:cubicBezTo>
                  <a:pt x="2283" y="8862"/>
                  <a:pt x="2283" y="8809"/>
                  <a:pt x="2283" y="8756"/>
                </a:cubicBezTo>
                <a:cubicBezTo>
                  <a:pt x="2389" y="8385"/>
                  <a:pt x="2548" y="8385"/>
                  <a:pt x="2654" y="8385"/>
                </a:cubicBezTo>
                <a:close/>
                <a:moveTo>
                  <a:pt x="14116" y="8385"/>
                </a:moveTo>
                <a:cubicBezTo>
                  <a:pt x="14169" y="8385"/>
                  <a:pt x="14381" y="8385"/>
                  <a:pt x="14487" y="8756"/>
                </a:cubicBezTo>
                <a:cubicBezTo>
                  <a:pt x="14487" y="8809"/>
                  <a:pt x="14487" y="8862"/>
                  <a:pt x="14487" y="8915"/>
                </a:cubicBezTo>
                <a:lnTo>
                  <a:pt x="14116" y="10136"/>
                </a:lnTo>
                <a:lnTo>
                  <a:pt x="12949" y="10719"/>
                </a:lnTo>
                <a:lnTo>
                  <a:pt x="12949" y="10719"/>
                </a:lnTo>
                <a:cubicBezTo>
                  <a:pt x="12949" y="10719"/>
                  <a:pt x="13214" y="8862"/>
                  <a:pt x="13214" y="8809"/>
                </a:cubicBezTo>
                <a:cubicBezTo>
                  <a:pt x="13691" y="8491"/>
                  <a:pt x="13957" y="8385"/>
                  <a:pt x="14116" y="8385"/>
                </a:cubicBezTo>
                <a:close/>
                <a:moveTo>
                  <a:pt x="11091" y="7854"/>
                </a:moveTo>
                <a:cubicBezTo>
                  <a:pt x="11144" y="7907"/>
                  <a:pt x="11144" y="8013"/>
                  <a:pt x="10985" y="8332"/>
                </a:cubicBezTo>
                <a:cubicBezTo>
                  <a:pt x="10402" y="8332"/>
                  <a:pt x="9818" y="8703"/>
                  <a:pt x="9234" y="9552"/>
                </a:cubicBezTo>
                <a:cubicBezTo>
                  <a:pt x="9128" y="9764"/>
                  <a:pt x="8863" y="10189"/>
                  <a:pt x="8491" y="10826"/>
                </a:cubicBezTo>
                <a:lnTo>
                  <a:pt x="8491" y="9340"/>
                </a:lnTo>
                <a:lnTo>
                  <a:pt x="10508" y="7960"/>
                </a:lnTo>
                <a:cubicBezTo>
                  <a:pt x="10667" y="7907"/>
                  <a:pt x="10773" y="7854"/>
                  <a:pt x="10932" y="7854"/>
                </a:cubicBezTo>
                <a:close/>
                <a:moveTo>
                  <a:pt x="5785" y="7854"/>
                </a:moveTo>
                <a:cubicBezTo>
                  <a:pt x="5944" y="7854"/>
                  <a:pt x="6050" y="7907"/>
                  <a:pt x="6156" y="7960"/>
                </a:cubicBezTo>
                <a:lnTo>
                  <a:pt x="8226" y="9340"/>
                </a:lnTo>
                <a:lnTo>
                  <a:pt x="8226" y="10879"/>
                </a:lnTo>
                <a:cubicBezTo>
                  <a:pt x="8226" y="10879"/>
                  <a:pt x="8226" y="10826"/>
                  <a:pt x="8173" y="10826"/>
                </a:cubicBezTo>
                <a:cubicBezTo>
                  <a:pt x="7854" y="10189"/>
                  <a:pt x="7589" y="9764"/>
                  <a:pt x="7430" y="9552"/>
                </a:cubicBezTo>
                <a:cubicBezTo>
                  <a:pt x="6899" y="8703"/>
                  <a:pt x="6316" y="8332"/>
                  <a:pt x="5732" y="8332"/>
                </a:cubicBezTo>
                <a:cubicBezTo>
                  <a:pt x="5573" y="8013"/>
                  <a:pt x="5573" y="7907"/>
                  <a:pt x="5573" y="7854"/>
                </a:cubicBezTo>
                <a:close/>
                <a:moveTo>
                  <a:pt x="532" y="9499"/>
                </a:moveTo>
                <a:lnTo>
                  <a:pt x="2495" y="10454"/>
                </a:lnTo>
                <a:lnTo>
                  <a:pt x="1328" y="11038"/>
                </a:lnTo>
                <a:lnTo>
                  <a:pt x="1168" y="11038"/>
                </a:lnTo>
                <a:cubicBezTo>
                  <a:pt x="638" y="10666"/>
                  <a:pt x="532" y="10454"/>
                  <a:pt x="532" y="10348"/>
                </a:cubicBezTo>
                <a:cubicBezTo>
                  <a:pt x="532" y="10242"/>
                  <a:pt x="585" y="10136"/>
                  <a:pt x="691" y="10030"/>
                </a:cubicBezTo>
                <a:cubicBezTo>
                  <a:pt x="744" y="9977"/>
                  <a:pt x="744" y="9977"/>
                  <a:pt x="744" y="9977"/>
                </a:cubicBezTo>
                <a:cubicBezTo>
                  <a:pt x="797" y="9870"/>
                  <a:pt x="744" y="9764"/>
                  <a:pt x="691" y="9711"/>
                </a:cubicBezTo>
                <a:cubicBezTo>
                  <a:pt x="638" y="9658"/>
                  <a:pt x="585" y="9552"/>
                  <a:pt x="532" y="9499"/>
                </a:cubicBezTo>
                <a:close/>
                <a:moveTo>
                  <a:pt x="16186" y="9499"/>
                </a:moveTo>
                <a:cubicBezTo>
                  <a:pt x="16186" y="9552"/>
                  <a:pt x="16132" y="9658"/>
                  <a:pt x="16026" y="9711"/>
                </a:cubicBezTo>
                <a:cubicBezTo>
                  <a:pt x="16026" y="9764"/>
                  <a:pt x="15973" y="9817"/>
                  <a:pt x="15973" y="9870"/>
                </a:cubicBezTo>
                <a:cubicBezTo>
                  <a:pt x="15973" y="9923"/>
                  <a:pt x="15973" y="9977"/>
                  <a:pt x="16026" y="10030"/>
                </a:cubicBezTo>
                <a:cubicBezTo>
                  <a:pt x="16132" y="10136"/>
                  <a:pt x="16239" y="10242"/>
                  <a:pt x="16186" y="10348"/>
                </a:cubicBezTo>
                <a:cubicBezTo>
                  <a:pt x="16186" y="10454"/>
                  <a:pt x="16079" y="10666"/>
                  <a:pt x="15496" y="11038"/>
                </a:cubicBezTo>
                <a:lnTo>
                  <a:pt x="14222" y="10454"/>
                </a:lnTo>
                <a:lnTo>
                  <a:pt x="16186" y="9499"/>
                </a:lnTo>
                <a:close/>
                <a:moveTo>
                  <a:pt x="12524" y="8332"/>
                </a:moveTo>
                <a:cubicBezTo>
                  <a:pt x="12683" y="8332"/>
                  <a:pt x="12789" y="8438"/>
                  <a:pt x="12896" y="8703"/>
                </a:cubicBezTo>
                <a:cubicBezTo>
                  <a:pt x="12896" y="8809"/>
                  <a:pt x="12949" y="8862"/>
                  <a:pt x="12896" y="8915"/>
                </a:cubicBezTo>
                <a:lnTo>
                  <a:pt x="12630" y="10879"/>
                </a:lnTo>
                <a:lnTo>
                  <a:pt x="11357" y="11515"/>
                </a:lnTo>
                <a:lnTo>
                  <a:pt x="11357" y="11515"/>
                </a:lnTo>
                <a:lnTo>
                  <a:pt x="11675" y="8968"/>
                </a:lnTo>
                <a:cubicBezTo>
                  <a:pt x="11675" y="8915"/>
                  <a:pt x="11728" y="8915"/>
                  <a:pt x="11728" y="8862"/>
                </a:cubicBezTo>
                <a:cubicBezTo>
                  <a:pt x="12153" y="8385"/>
                  <a:pt x="12418" y="8332"/>
                  <a:pt x="12524" y="8332"/>
                </a:cubicBezTo>
                <a:close/>
                <a:moveTo>
                  <a:pt x="4193" y="8332"/>
                </a:moveTo>
                <a:cubicBezTo>
                  <a:pt x="4299" y="8332"/>
                  <a:pt x="4564" y="8385"/>
                  <a:pt x="4989" y="8862"/>
                </a:cubicBezTo>
                <a:cubicBezTo>
                  <a:pt x="5042" y="8915"/>
                  <a:pt x="5042" y="8915"/>
                  <a:pt x="5042" y="8968"/>
                </a:cubicBezTo>
                <a:lnTo>
                  <a:pt x="5413" y="11515"/>
                </a:lnTo>
                <a:lnTo>
                  <a:pt x="4140" y="10879"/>
                </a:lnTo>
                <a:lnTo>
                  <a:pt x="3822" y="8915"/>
                </a:lnTo>
                <a:cubicBezTo>
                  <a:pt x="3822" y="8862"/>
                  <a:pt x="3822" y="8809"/>
                  <a:pt x="3822" y="8703"/>
                </a:cubicBezTo>
                <a:cubicBezTo>
                  <a:pt x="3928" y="8438"/>
                  <a:pt x="4034" y="8332"/>
                  <a:pt x="4193" y="8332"/>
                </a:cubicBezTo>
                <a:close/>
                <a:moveTo>
                  <a:pt x="5732" y="8756"/>
                </a:moveTo>
                <a:cubicBezTo>
                  <a:pt x="6103" y="8756"/>
                  <a:pt x="6528" y="9021"/>
                  <a:pt x="6952" y="9552"/>
                </a:cubicBezTo>
                <a:lnTo>
                  <a:pt x="7058" y="12311"/>
                </a:lnTo>
                <a:lnTo>
                  <a:pt x="5732" y="11675"/>
                </a:lnTo>
                <a:lnTo>
                  <a:pt x="5360" y="8968"/>
                </a:lnTo>
                <a:cubicBezTo>
                  <a:pt x="5360" y="8915"/>
                  <a:pt x="5360" y="8862"/>
                  <a:pt x="5467" y="8809"/>
                </a:cubicBezTo>
                <a:cubicBezTo>
                  <a:pt x="5573" y="8756"/>
                  <a:pt x="5626" y="8756"/>
                  <a:pt x="5732" y="8756"/>
                </a:cubicBezTo>
                <a:close/>
                <a:moveTo>
                  <a:pt x="11091" y="8756"/>
                </a:moveTo>
                <a:cubicBezTo>
                  <a:pt x="11197" y="8756"/>
                  <a:pt x="11304" y="8809"/>
                  <a:pt x="11410" y="8862"/>
                </a:cubicBezTo>
                <a:lnTo>
                  <a:pt x="11038" y="11675"/>
                </a:lnTo>
                <a:lnTo>
                  <a:pt x="9712" y="12311"/>
                </a:lnTo>
                <a:lnTo>
                  <a:pt x="9818" y="9552"/>
                </a:lnTo>
                <a:cubicBezTo>
                  <a:pt x="10242" y="9021"/>
                  <a:pt x="10614" y="8756"/>
                  <a:pt x="10985" y="8756"/>
                </a:cubicBezTo>
                <a:close/>
                <a:moveTo>
                  <a:pt x="2866" y="10613"/>
                </a:moveTo>
                <a:lnTo>
                  <a:pt x="4724" y="11515"/>
                </a:lnTo>
                <a:lnTo>
                  <a:pt x="2813" y="12524"/>
                </a:lnTo>
                <a:lnTo>
                  <a:pt x="2707" y="12524"/>
                </a:lnTo>
                <a:cubicBezTo>
                  <a:pt x="1752" y="12364"/>
                  <a:pt x="1168" y="11993"/>
                  <a:pt x="1115" y="11781"/>
                </a:cubicBezTo>
                <a:cubicBezTo>
                  <a:pt x="1062" y="11675"/>
                  <a:pt x="1115" y="11568"/>
                  <a:pt x="1274" y="11462"/>
                </a:cubicBezTo>
                <a:cubicBezTo>
                  <a:pt x="1434" y="11303"/>
                  <a:pt x="1752" y="11144"/>
                  <a:pt x="1911" y="11038"/>
                </a:cubicBezTo>
                <a:lnTo>
                  <a:pt x="2866" y="10613"/>
                </a:lnTo>
                <a:close/>
                <a:moveTo>
                  <a:pt x="13904" y="10613"/>
                </a:moveTo>
                <a:lnTo>
                  <a:pt x="14965" y="11091"/>
                </a:lnTo>
                <a:cubicBezTo>
                  <a:pt x="15124" y="11197"/>
                  <a:pt x="15283" y="11303"/>
                  <a:pt x="15443" y="11462"/>
                </a:cubicBezTo>
                <a:cubicBezTo>
                  <a:pt x="15602" y="11568"/>
                  <a:pt x="15655" y="11675"/>
                  <a:pt x="15655" y="11781"/>
                </a:cubicBezTo>
                <a:cubicBezTo>
                  <a:pt x="15602" y="12046"/>
                  <a:pt x="15018" y="12364"/>
                  <a:pt x="14010" y="12524"/>
                </a:cubicBezTo>
                <a:lnTo>
                  <a:pt x="13904" y="12524"/>
                </a:lnTo>
                <a:lnTo>
                  <a:pt x="11993" y="11515"/>
                </a:lnTo>
                <a:lnTo>
                  <a:pt x="13904" y="10613"/>
                </a:lnTo>
                <a:close/>
                <a:moveTo>
                  <a:pt x="7271" y="9977"/>
                </a:moveTo>
                <a:lnTo>
                  <a:pt x="7271" y="9977"/>
                </a:lnTo>
                <a:cubicBezTo>
                  <a:pt x="7377" y="10189"/>
                  <a:pt x="7536" y="10507"/>
                  <a:pt x="7854" y="11038"/>
                </a:cubicBezTo>
                <a:cubicBezTo>
                  <a:pt x="8120" y="11568"/>
                  <a:pt x="8226" y="12205"/>
                  <a:pt x="8120" y="12789"/>
                </a:cubicBezTo>
                <a:lnTo>
                  <a:pt x="7324" y="12417"/>
                </a:lnTo>
                <a:lnTo>
                  <a:pt x="7271" y="9977"/>
                </a:lnTo>
                <a:close/>
                <a:moveTo>
                  <a:pt x="9499" y="9977"/>
                </a:moveTo>
                <a:lnTo>
                  <a:pt x="9393" y="12417"/>
                </a:lnTo>
                <a:lnTo>
                  <a:pt x="8650" y="12789"/>
                </a:lnTo>
                <a:cubicBezTo>
                  <a:pt x="8544" y="12205"/>
                  <a:pt x="8650" y="11568"/>
                  <a:pt x="8916" y="11038"/>
                </a:cubicBezTo>
                <a:cubicBezTo>
                  <a:pt x="9181" y="10507"/>
                  <a:pt x="9393" y="10189"/>
                  <a:pt x="9499" y="9977"/>
                </a:cubicBezTo>
                <a:close/>
                <a:moveTo>
                  <a:pt x="5095" y="11675"/>
                </a:moveTo>
                <a:lnTo>
                  <a:pt x="6422" y="12311"/>
                </a:lnTo>
                <a:lnTo>
                  <a:pt x="4246" y="13903"/>
                </a:lnTo>
                <a:cubicBezTo>
                  <a:pt x="4246" y="13903"/>
                  <a:pt x="4140" y="13956"/>
                  <a:pt x="4140" y="13956"/>
                </a:cubicBezTo>
                <a:cubicBezTo>
                  <a:pt x="3769" y="13956"/>
                  <a:pt x="3397" y="13903"/>
                  <a:pt x="3079" y="13744"/>
                </a:cubicBezTo>
                <a:lnTo>
                  <a:pt x="3079" y="13797"/>
                </a:lnTo>
                <a:cubicBezTo>
                  <a:pt x="2760" y="13638"/>
                  <a:pt x="2601" y="13532"/>
                  <a:pt x="2548" y="13373"/>
                </a:cubicBezTo>
                <a:cubicBezTo>
                  <a:pt x="2495" y="13213"/>
                  <a:pt x="2654" y="13054"/>
                  <a:pt x="2813" y="12895"/>
                </a:cubicBezTo>
                <a:lnTo>
                  <a:pt x="2866" y="12895"/>
                </a:lnTo>
                <a:cubicBezTo>
                  <a:pt x="2919" y="12789"/>
                  <a:pt x="3026" y="12736"/>
                  <a:pt x="3185" y="12683"/>
                </a:cubicBezTo>
                <a:lnTo>
                  <a:pt x="5095" y="11675"/>
                </a:lnTo>
                <a:close/>
                <a:moveTo>
                  <a:pt x="11675" y="11675"/>
                </a:moveTo>
                <a:lnTo>
                  <a:pt x="13214" y="12471"/>
                </a:lnTo>
                <a:cubicBezTo>
                  <a:pt x="13426" y="12577"/>
                  <a:pt x="13745" y="12789"/>
                  <a:pt x="13904" y="12948"/>
                </a:cubicBezTo>
                <a:cubicBezTo>
                  <a:pt x="14063" y="13054"/>
                  <a:pt x="14275" y="13213"/>
                  <a:pt x="14222" y="13373"/>
                </a:cubicBezTo>
                <a:cubicBezTo>
                  <a:pt x="14169" y="13532"/>
                  <a:pt x="13957" y="13638"/>
                  <a:pt x="13691" y="13797"/>
                </a:cubicBezTo>
                <a:cubicBezTo>
                  <a:pt x="13373" y="13903"/>
                  <a:pt x="12949" y="13956"/>
                  <a:pt x="12577" y="13956"/>
                </a:cubicBezTo>
                <a:cubicBezTo>
                  <a:pt x="12524" y="13956"/>
                  <a:pt x="12471" y="13956"/>
                  <a:pt x="12471" y="13903"/>
                </a:cubicBezTo>
                <a:lnTo>
                  <a:pt x="10295" y="12311"/>
                </a:lnTo>
                <a:lnTo>
                  <a:pt x="11675" y="11675"/>
                </a:lnTo>
                <a:close/>
                <a:moveTo>
                  <a:pt x="6740" y="12471"/>
                </a:moveTo>
                <a:lnTo>
                  <a:pt x="8067" y="13107"/>
                </a:lnTo>
                <a:cubicBezTo>
                  <a:pt x="7908" y="13691"/>
                  <a:pt x="7536" y="14169"/>
                  <a:pt x="7058" y="14540"/>
                </a:cubicBezTo>
                <a:cubicBezTo>
                  <a:pt x="6740" y="14752"/>
                  <a:pt x="6581" y="14805"/>
                  <a:pt x="6528" y="14805"/>
                </a:cubicBezTo>
                <a:cubicBezTo>
                  <a:pt x="6475" y="14805"/>
                  <a:pt x="6369" y="14805"/>
                  <a:pt x="6316" y="14646"/>
                </a:cubicBezTo>
                <a:cubicBezTo>
                  <a:pt x="6263" y="14593"/>
                  <a:pt x="6263" y="14540"/>
                  <a:pt x="6156" y="14540"/>
                </a:cubicBezTo>
                <a:cubicBezTo>
                  <a:pt x="6130" y="14513"/>
                  <a:pt x="6103" y="14500"/>
                  <a:pt x="6077" y="14500"/>
                </a:cubicBezTo>
                <a:cubicBezTo>
                  <a:pt x="6050" y="14500"/>
                  <a:pt x="6024" y="14513"/>
                  <a:pt x="5997" y="14540"/>
                </a:cubicBezTo>
                <a:cubicBezTo>
                  <a:pt x="5520" y="14752"/>
                  <a:pt x="5042" y="14911"/>
                  <a:pt x="4724" y="14911"/>
                </a:cubicBezTo>
                <a:cubicBezTo>
                  <a:pt x="4618" y="14911"/>
                  <a:pt x="4458" y="14858"/>
                  <a:pt x="4405" y="14805"/>
                </a:cubicBezTo>
                <a:cubicBezTo>
                  <a:pt x="4299" y="14699"/>
                  <a:pt x="4299" y="14487"/>
                  <a:pt x="4405" y="14222"/>
                </a:cubicBezTo>
                <a:cubicBezTo>
                  <a:pt x="4405" y="14222"/>
                  <a:pt x="4405" y="14169"/>
                  <a:pt x="4458" y="14169"/>
                </a:cubicBezTo>
                <a:lnTo>
                  <a:pt x="6740" y="12471"/>
                </a:lnTo>
                <a:close/>
                <a:moveTo>
                  <a:pt x="10030" y="12471"/>
                </a:moveTo>
                <a:lnTo>
                  <a:pt x="12259" y="14169"/>
                </a:lnTo>
                <a:cubicBezTo>
                  <a:pt x="12259" y="14169"/>
                  <a:pt x="12312" y="14222"/>
                  <a:pt x="12365" y="14275"/>
                </a:cubicBezTo>
                <a:cubicBezTo>
                  <a:pt x="12418" y="14487"/>
                  <a:pt x="12418" y="14699"/>
                  <a:pt x="12365" y="14805"/>
                </a:cubicBezTo>
                <a:cubicBezTo>
                  <a:pt x="12312" y="14858"/>
                  <a:pt x="12153" y="14911"/>
                  <a:pt x="11993" y="14911"/>
                </a:cubicBezTo>
                <a:cubicBezTo>
                  <a:pt x="11675" y="14911"/>
                  <a:pt x="11197" y="14752"/>
                  <a:pt x="10720" y="14540"/>
                </a:cubicBezTo>
                <a:cubicBezTo>
                  <a:pt x="10720" y="14540"/>
                  <a:pt x="10667" y="14487"/>
                  <a:pt x="10614" y="14487"/>
                </a:cubicBezTo>
                <a:cubicBezTo>
                  <a:pt x="10614" y="14487"/>
                  <a:pt x="10561" y="14487"/>
                  <a:pt x="10561" y="14540"/>
                </a:cubicBezTo>
                <a:cubicBezTo>
                  <a:pt x="10508" y="14540"/>
                  <a:pt x="10455" y="14593"/>
                  <a:pt x="10455" y="14646"/>
                </a:cubicBezTo>
                <a:cubicBezTo>
                  <a:pt x="10348" y="14805"/>
                  <a:pt x="10295" y="14805"/>
                  <a:pt x="10242" y="14805"/>
                </a:cubicBezTo>
                <a:cubicBezTo>
                  <a:pt x="10136" y="14805"/>
                  <a:pt x="9977" y="14752"/>
                  <a:pt x="9659" y="14540"/>
                </a:cubicBezTo>
                <a:cubicBezTo>
                  <a:pt x="9181" y="14169"/>
                  <a:pt x="8863" y="13691"/>
                  <a:pt x="8703" y="13107"/>
                </a:cubicBezTo>
                <a:lnTo>
                  <a:pt x="10030" y="12471"/>
                </a:lnTo>
                <a:close/>
                <a:moveTo>
                  <a:pt x="8173" y="1"/>
                </a:moveTo>
                <a:cubicBezTo>
                  <a:pt x="7961" y="54"/>
                  <a:pt x="7536" y="107"/>
                  <a:pt x="7218" y="637"/>
                </a:cubicBezTo>
                <a:cubicBezTo>
                  <a:pt x="7175" y="623"/>
                  <a:pt x="7129" y="617"/>
                  <a:pt x="7079" y="617"/>
                </a:cubicBezTo>
                <a:cubicBezTo>
                  <a:pt x="6945" y="617"/>
                  <a:pt x="6789" y="666"/>
                  <a:pt x="6634" y="743"/>
                </a:cubicBezTo>
                <a:cubicBezTo>
                  <a:pt x="6209" y="1009"/>
                  <a:pt x="5838" y="1539"/>
                  <a:pt x="5838" y="2070"/>
                </a:cubicBezTo>
                <a:cubicBezTo>
                  <a:pt x="5732" y="2123"/>
                  <a:pt x="5679" y="2123"/>
                  <a:pt x="5626" y="2176"/>
                </a:cubicBezTo>
                <a:cubicBezTo>
                  <a:pt x="5254" y="2495"/>
                  <a:pt x="5307" y="3397"/>
                  <a:pt x="5467" y="4246"/>
                </a:cubicBezTo>
                <a:cubicBezTo>
                  <a:pt x="5413" y="4246"/>
                  <a:pt x="5307" y="4299"/>
                  <a:pt x="5254" y="4352"/>
                </a:cubicBezTo>
                <a:cubicBezTo>
                  <a:pt x="4936" y="4670"/>
                  <a:pt x="4936" y="5307"/>
                  <a:pt x="5148" y="5944"/>
                </a:cubicBezTo>
                <a:cubicBezTo>
                  <a:pt x="5042" y="5997"/>
                  <a:pt x="4989" y="6050"/>
                  <a:pt x="4936" y="6103"/>
                </a:cubicBezTo>
                <a:cubicBezTo>
                  <a:pt x="4724" y="6474"/>
                  <a:pt x="4989" y="7005"/>
                  <a:pt x="5360" y="7483"/>
                </a:cubicBezTo>
                <a:cubicBezTo>
                  <a:pt x="5254" y="7536"/>
                  <a:pt x="5201" y="7589"/>
                  <a:pt x="5201" y="7642"/>
                </a:cubicBezTo>
                <a:cubicBezTo>
                  <a:pt x="5095" y="7854"/>
                  <a:pt x="5095" y="8066"/>
                  <a:pt x="5254" y="8385"/>
                </a:cubicBezTo>
                <a:cubicBezTo>
                  <a:pt x="5201" y="8438"/>
                  <a:pt x="5201" y="8438"/>
                  <a:pt x="5148" y="8438"/>
                </a:cubicBezTo>
                <a:cubicBezTo>
                  <a:pt x="4777" y="8066"/>
                  <a:pt x="4458" y="7907"/>
                  <a:pt x="4140" y="7907"/>
                </a:cubicBezTo>
                <a:cubicBezTo>
                  <a:pt x="3928" y="7907"/>
                  <a:pt x="3662" y="7960"/>
                  <a:pt x="3503" y="8332"/>
                </a:cubicBezTo>
                <a:cubicBezTo>
                  <a:pt x="3132" y="8066"/>
                  <a:pt x="2866" y="7960"/>
                  <a:pt x="2601" y="7960"/>
                </a:cubicBezTo>
                <a:cubicBezTo>
                  <a:pt x="2283" y="7960"/>
                  <a:pt x="2070" y="8119"/>
                  <a:pt x="1911" y="8332"/>
                </a:cubicBezTo>
                <a:cubicBezTo>
                  <a:pt x="1752" y="8225"/>
                  <a:pt x="1487" y="8172"/>
                  <a:pt x="1274" y="8172"/>
                </a:cubicBezTo>
                <a:cubicBezTo>
                  <a:pt x="1009" y="8172"/>
                  <a:pt x="797" y="8225"/>
                  <a:pt x="691" y="8385"/>
                </a:cubicBezTo>
                <a:cubicBezTo>
                  <a:pt x="638" y="8491"/>
                  <a:pt x="585" y="8597"/>
                  <a:pt x="585" y="8756"/>
                </a:cubicBezTo>
                <a:cubicBezTo>
                  <a:pt x="372" y="8809"/>
                  <a:pt x="160" y="8968"/>
                  <a:pt x="107" y="9181"/>
                </a:cubicBezTo>
                <a:cubicBezTo>
                  <a:pt x="1" y="9393"/>
                  <a:pt x="54" y="9658"/>
                  <a:pt x="213" y="9870"/>
                </a:cubicBezTo>
                <a:cubicBezTo>
                  <a:pt x="107" y="9977"/>
                  <a:pt x="1" y="10189"/>
                  <a:pt x="54" y="10401"/>
                </a:cubicBezTo>
                <a:cubicBezTo>
                  <a:pt x="107" y="10666"/>
                  <a:pt x="319" y="10985"/>
                  <a:pt x="744" y="11303"/>
                </a:cubicBezTo>
                <a:cubicBezTo>
                  <a:pt x="585" y="11515"/>
                  <a:pt x="585" y="11728"/>
                  <a:pt x="638" y="11887"/>
                </a:cubicBezTo>
                <a:cubicBezTo>
                  <a:pt x="744" y="12311"/>
                  <a:pt x="1328" y="12683"/>
                  <a:pt x="2177" y="12895"/>
                </a:cubicBezTo>
                <a:cubicBezTo>
                  <a:pt x="2017" y="13160"/>
                  <a:pt x="2017" y="13373"/>
                  <a:pt x="2070" y="13532"/>
                </a:cubicBezTo>
                <a:cubicBezTo>
                  <a:pt x="2177" y="13797"/>
                  <a:pt x="2442" y="14009"/>
                  <a:pt x="2866" y="14169"/>
                </a:cubicBezTo>
                <a:cubicBezTo>
                  <a:pt x="3185" y="14275"/>
                  <a:pt x="3503" y="14381"/>
                  <a:pt x="3875" y="14381"/>
                </a:cubicBezTo>
                <a:cubicBezTo>
                  <a:pt x="3822" y="14646"/>
                  <a:pt x="3875" y="14858"/>
                  <a:pt x="3981" y="15071"/>
                </a:cubicBezTo>
                <a:cubicBezTo>
                  <a:pt x="4140" y="15230"/>
                  <a:pt x="4352" y="15336"/>
                  <a:pt x="4671" y="15336"/>
                </a:cubicBezTo>
                <a:cubicBezTo>
                  <a:pt x="5148" y="15336"/>
                  <a:pt x="5679" y="15124"/>
                  <a:pt x="5944" y="15018"/>
                </a:cubicBezTo>
                <a:cubicBezTo>
                  <a:pt x="6103" y="15177"/>
                  <a:pt x="6263" y="15230"/>
                  <a:pt x="6475" y="15230"/>
                </a:cubicBezTo>
                <a:cubicBezTo>
                  <a:pt x="6687" y="15230"/>
                  <a:pt x="6952" y="15124"/>
                  <a:pt x="7271" y="14858"/>
                </a:cubicBezTo>
                <a:cubicBezTo>
                  <a:pt x="7642" y="14646"/>
                  <a:pt x="7908" y="14328"/>
                  <a:pt x="8120" y="13956"/>
                </a:cubicBezTo>
                <a:lnTo>
                  <a:pt x="8120" y="16716"/>
                </a:lnTo>
                <a:cubicBezTo>
                  <a:pt x="8120" y="16822"/>
                  <a:pt x="8173" y="16875"/>
                  <a:pt x="8279" y="16928"/>
                </a:cubicBezTo>
                <a:cubicBezTo>
                  <a:pt x="8438" y="16928"/>
                  <a:pt x="8544" y="16822"/>
                  <a:pt x="8544" y="16716"/>
                </a:cubicBezTo>
                <a:lnTo>
                  <a:pt x="8544" y="13956"/>
                </a:lnTo>
                <a:cubicBezTo>
                  <a:pt x="8757" y="14328"/>
                  <a:pt x="9022" y="14646"/>
                  <a:pt x="9340" y="14858"/>
                </a:cubicBezTo>
                <a:cubicBezTo>
                  <a:pt x="9659" y="15124"/>
                  <a:pt x="9977" y="15230"/>
                  <a:pt x="10189" y="15230"/>
                </a:cubicBezTo>
                <a:cubicBezTo>
                  <a:pt x="10402" y="15230"/>
                  <a:pt x="10561" y="15177"/>
                  <a:pt x="10667" y="15018"/>
                </a:cubicBezTo>
                <a:cubicBezTo>
                  <a:pt x="10985" y="15124"/>
                  <a:pt x="11516" y="15336"/>
                  <a:pt x="11940" y="15336"/>
                </a:cubicBezTo>
                <a:cubicBezTo>
                  <a:pt x="12312" y="15336"/>
                  <a:pt x="12524" y="15230"/>
                  <a:pt x="12683" y="15071"/>
                </a:cubicBezTo>
                <a:cubicBezTo>
                  <a:pt x="12789" y="14858"/>
                  <a:pt x="12842" y="14646"/>
                  <a:pt x="12789" y="14381"/>
                </a:cubicBezTo>
                <a:cubicBezTo>
                  <a:pt x="13161" y="14381"/>
                  <a:pt x="13479" y="14275"/>
                  <a:pt x="13798" y="14169"/>
                </a:cubicBezTo>
                <a:cubicBezTo>
                  <a:pt x="14222" y="14009"/>
                  <a:pt x="14487" y="13797"/>
                  <a:pt x="14594" y="13532"/>
                </a:cubicBezTo>
                <a:cubicBezTo>
                  <a:pt x="14647" y="13373"/>
                  <a:pt x="14647" y="13160"/>
                  <a:pt x="14434" y="12895"/>
                </a:cubicBezTo>
                <a:cubicBezTo>
                  <a:pt x="15336" y="12683"/>
                  <a:pt x="15920" y="12311"/>
                  <a:pt x="16026" y="11887"/>
                </a:cubicBezTo>
                <a:cubicBezTo>
                  <a:pt x="16026" y="11728"/>
                  <a:pt x="16079" y="11515"/>
                  <a:pt x="15867" y="11303"/>
                </a:cubicBezTo>
                <a:cubicBezTo>
                  <a:pt x="16345" y="10985"/>
                  <a:pt x="16557" y="10666"/>
                  <a:pt x="16610" y="10401"/>
                </a:cubicBezTo>
                <a:cubicBezTo>
                  <a:pt x="16610" y="10189"/>
                  <a:pt x="16557" y="9977"/>
                  <a:pt x="16451" y="9870"/>
                </a:cubicBezTo>
                <a:cubicBezTo>
                  <a:pt x="16610" y="9658"/>
                  <a:pt x="16663" y="9393"/>
                  <a:pt x="16557" y="9181"/>
                </a:cubicBezTo>
                <a:cubicBezTo>
                  <a:pt x="16504" y="8968"/>
                  <a:pt x="16345" y="8809"/>
                  <a:pt x="16132" y="8756"/>
                </a:cubicBezTo>
                <a:cubicBezTo>
                  <a:pt x="16132" y="8597"/>
                  <a:pt x="16026" y="8491"/>
                  <a:pt x="15973" y="8385"/>
                </a:cubicBezTo>
                <a:cubicBezTo>
                  <a:pt x="15867" y="8225"/>
                  <a:pt x="15655" y="8172"/>
                  <a:pt x="15390" y="8172"/>
                </a:cubicBezTo>
                <a:cubicBezTo>
                  <a:pt x="15177" y="8172"/>
                  <a:pt x="14965" y="8225"/>
                  <a:pt x="14753" y="8332"/>
                </a:cubicBezTo>
                <a:cubicBezTo>
                  <a:pt x="14594" y="8066"/>
                  <a:pt x="14381" y="7960"/>
                  <a:pt x="14116" y="7960"/>
                </a:cubicBezTo>
                <a:cubicBezTo>
                  <a:pt x="13798" y="7960"/>
                  <a:pt x="13532" y="8066"/>
                  <a:pt x="13161" y="8332"/>
                </a:cubicBezTo>
                <a:cubicBezTo>
                  <a:pt x="13002" y="7960"/>
                  <a:pt x="12736" y="7907"/>
                  <a:pt x="12524" y="7907"/>
                </a:cubicBezTo>
                <a:cubicBezTo>
                  <a:pt x="12206" y="7907"/>
                  <a:pt x="11887" y="8066"/>
                  <a:pt x="11516" y="8438"/>
                </a:cubicBezTo>
                <a:cubicBezTo>
                  <a:pt x="11516" y="8438"/>
                  <a:pt x="11463" y="8438"/>
                  <a:pt x="11410" y="8385"/>
                </a:cubicBezTo>
                <a:cubicBezTo>
                  <a:pt x="11569" y="8066"/>
                  <a:pt x="11622" y="7854"/>
                  <a:pt x="11463" y="7642"/>
                </a:cubicBezTo>
                <a:cubicBezTo>
                  <a:pt x="11463" y="7589"/>
                  <a:pt x="11410" y="7536"/>
                  <a:pt x="11304" y="7483"/>
                </a:cubicBezTo>
                <a:cubicBezTo>
                  <a:pt x="11675" y="7005"/>
                  <a:pt x="11940" y="6474"/>
                  <a:pt x="11728" y="6103"/>
                </a:cubicBezTo>
                <a:cubicBezTo>
                  <a:pt x="11728" y="6050"/>
                  <a:pt x="11675" y="5997"/>
                  <a:pt x="11516" y="5944"/>
                </a:cubicBezTo>
                <a:cubicBezTo>
                  <a:pt x="11781" y="5307"/>
                  <a:pt x="11728" y="4670"/>
                  <a:pt x="11463" y="4352"/>
                </a:cubicBezTo>
                <a:cubicBezTo>
                  <a:pt x="11357" y="4299"/>
                  <a:pt x="11304" y="4246"/>
                  <a:pt x="11197" y="4246"/>
                </a:cubicBezTo>
                <a:cubicBezTo>
                  <a:pt x="11304" y="3821"/>
                  <a:pt x="11357" y="3450"/>
                  <a:pt x="11357" y="3131"/>
                </a:cubicBezTo>
                <a:cubicBezTo>
                  <a:pt x="11357" y="2654"/>
                  <a:pt x="11251" y="2335"/>
                  <a:pt x="11038" y="2176"/>
                </a:cubicBezTo>
                <a:cubicBezTo>
                  <a:pt x="11038" y="2123"/>
                  <a:pt x="10932" y="2123"/>
                  <a:pt x="10826" y="2070"/>
                </a:cubicBezTo>
                <a:cubicBezTo>
                  <a:pt x="10826" y="1539"/>
                  <a:pt x="10455" y="1009"/>
                  <a:pt x="10083" y="743"/>
                </a:cubicBezTo>
                <a:cubicBezTo>
                  <a:pt x="9928" y="666"/>
                  <a:pt x="9744" y="617"/>
                  <a:pt x="9594" y="617"/>
                </a:cubicBezTo>
                <a:cubicBezTo>
                  <a:pt x="9539" y="617"/>
                  <a:pt x="9489" y="623"/>
                  <a:pt x="9446" y="637"/>
                </a:cubicBezTo>
                <a:cubicBezTo>
                  <a:pt x="9181" y="107"/>
                  <a:pt x="8703" y="54"/>
                  <a:pt x="84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42" name="Google Shape;2742;p67"/>
          <p:cNvSpPr/>
          <p:nvPr/>
        </p:nvSpPr>
        <p:spPr>
          <a:xfrm>
            <a:off x="2592002" y="2031593"/>
            <a:ext cx="412808" cy="381229"/>
          </a:xfrm>
          <a:custGeom>
            <a:avLst/>
            <a:gdLst/>
            <a:ahLst/>
            <a:cxnLst/>
            <a:rect l="l" t="t" r="r" b="b"/>
            <a:pathLst>
              <a:path w="15974" h="14752" extrusionOk="0">
                <a:moveTo>
                  <a:pt x="7218" y="478"/>
                </a:moveTo>
                <a:cubicBezTo>
                  <a:pt x="10508" y="478"/>
                  <a:pt x="12577" y="1486"/>
                  <a:pt x="13744" y="2335"/>
                </a:cubicBezTo>
                <a:cubicBezTo>
                  <a:pt x="14540" y="2919"/>
                  <a:pt x="15071" y="3502"/>
                  <a:pt x="15336" y="3874"/>
                </a:cubicBezTo>
                <a:cubicBezTo>
                  <a:pt x="14328" y="3927"/>
                  <a:pt x="13161" y="3927"/>
                  <a:pt x="11993" y="3980"/>
                </a:cubicBezTo>
                <a:cubicBezTo>
                  <a:pt x="11940" y="3290"/>
                  <a:pt x="11569" y="2494"/>
                  <a:pt x="11516" y="2441"/>
                </a:cubicBezTo>
                <a:cubicBezTo>
                  <a:pt x="11463" y="2388"/>
                  <a:pt x="11410" y="2388"/>
                  <a:pt x="11304" y="2388"/>
                </a:cubicBezTo>
                <a:cubicBezTo>
                  <a:pt x="11250" y="2441"/>
                  <a:pt x="11197" y="2547"/>
                  <a:pt x="11250" y="2600"/>
                </a:cubicBezTo>
                <a:cubicBezTo>
                  <a:pt x="11250" y="2600"/>
                  <a:pt x="11675" y="3396"/>
                  <a:pt x="11728" y="3980"/>
                </a:cubicBezTo>
                <a:lnTo>
                  <a:pt x="11410" y="3980"/>
                </a:lnTo>
                <a:cubicBezTo>
                  <a:pt x="11410" y="3555"/>
                  <a:pt x="11250" y="3131"/>
                  <a:pt x="11250" y="3131"/>
                </a:cubicBezTo>
                <a:cubicBezTo>
                  <a:pt x="11212" y="3053"/>
                  <a:pt x="11173" y="3004"/>
                  <a:pt x="11113" y="3004"/>
                </a:cubicBezTo>
                <a:cubicBezTo>
                  <a:pt x="11091" y="3004"/>
                  <a:pt x="11067" y="3011"/>
                  <a:pt x="11038" y="3025"/>
                </a:cubicBezTo>
                <a:cubicBezTo>
                  <a:pt x="10985" y="3025"/>
                  <a:pt x="10932" y="3131"/>
                  <a:pt x="10985" y="3184"/>
                </a:cubicBezTo>
                <a:cubicBezTo>
                  <a:pt x="10985" y="3184"/>
                  <a:pt x="11091" y="3608"/>
                  <a:pt x="11091" y="3980"/>
                </a:cubicBezTo>
                <a:cubicBezTo>
                  <a:pt x="7854" y="4086"/>
                  <a:pt x="4405" y="4139"/>
                  <a:pt x="2336" y="4192"/>
                </a:cubicBezTo>
                <a:cubicBezTo>
                  <a:pt x="2336" y="4033"/>
                  <a:pt x="2389" y="3768"/>
                  <a:pt x="2548" y="3555"/>
                </a:cubicBezTo>
                <a:cubicBezTo>
                  <a:pt x="2601" y="3502"/>
                  <a:pt x="2601" y="3396"/>
                  <a:pt x="2495" y="3343"/>
                </a:cubicBezTo>
                <a:cubicBezTo>
                  <a:pt x="2442" y="3343"/>
                  <a:pt x="2336" y="3343"/>
                  <a:pt x="2336" y="3396"/>
                </a:cubicBezTo>
                <a:cubicBezTo>
                  <a:pt x="2123" y="3662"/>
                  <a:pt x="2017" y="3980"/>
                  <a:pt x="2017" y="4192"/>
                </a:cubicBezTo>
                <a:cubicBezTo>
                  <a:pt x="1327" y="4245"/>
                  <a:pt x="797" y="4245"/>
                  <a:pt x="478" y="4245"/>
                </a:cubicBezTo>
                <a:cubicBezTo>
                  <a:pt x="585" y="3874"/>
                  <a:pt x="850" y="3184"/>
                  <a:pt x="1434" y="2494"/>
                </a:cubicBezTo>
                <a:cubicBezTo>
                  <a:pt x="1964" y="1910"/>
                  <a:pt x="2654" y="1433"/>
                  <a:pt x="3450" y="1114"/>
                </a:cubicBezTo>
                <a:cubicBezTo>
                  <a:pt x="4511" y="690"/>
                  <a:pt x="5785" y="478"/>
                  <a:pt x="7218" y="478"/>
                </a:cubicBezTo>
                <a:close/>
                <a:moveTo>
                  <a:pt x="6315" y="4564"/>
                </a:moveTo>
                <a:cubicBezTo>
                  <a:pt x="6315" y="4617"/>
                  <a:pt x="6315" y="4723"/>
                  <a:pt x="6315" y="4776"/>
                </a:cubicBezTo>
                <a:cubicBezTo>
                  <a:pt x="5307" y="4776"/>
                  <a:pt x="4352" y="4670"/>
                  <a:pt x="3503" y="4617"/>
                </a:cubicBezTo>
                <a:cubicBezTo>
                  <a:pt x="4352" y="4564"/>
                  <a:pt x="5307" y="4564"/>
                  <a:pt x="6315" y="4564"/>
                </a:cubicBezTo>
                <a:close/>
                <a:moveTo>
                  <a:pt x="13744" y="4351"/>
                </a:moveTo>
                <a:lnTo>
                  <a:pt x="13744" y="4351"/>
                </a:lnTo>
                <a:cubicBezTo>
                  <a:pt x="12736" y="4564"/>
                  <a:pt x="11357" y="4723"/>
                  <a:pt x="9659" y="4829"/>
                </a:cubicBezTo>
                <a:cubicBezTo>
                  <a:pt x="9712" y="4723"/>
                  <a:pt x="9712" y="4564"/>
                  <a:pt x="9712" y="4457"/>
                </a:cubicBezTo>
                <a:cubicBezTo>
                  <a:pt x="11091" y="4404"/>
                  <a:pt x="12471" y="4404"/>
                  <a:pt x="13744" y="4351"/>
                </a:cubicBezTo>
                <a:close/>
                <a:moveTo>
                  <a:pt x="9287" y="4457"/>
                </a:moveTo>
                <a:lnTo>
                  <a:pt x="9287" y="4457"/>
                </a:lnTo>
                <a:cubicBezTo>
                  <a:pt x="9181" y="5094"/>
                  <a:pt x="9128" y="5784"/>
                  <a:pt x="9128" y="6474"/>
                </a:cubicBezTo>
                <a:cubicBezTo>
                  <a:pt x="8916" y="6527"/>
                  <a:pt x="8544" y="6527"/>
                  <a:pt x="8067" y="6527"/>
                </a:cubicBezTo>
                <a:cubicBezTo>
                  <a:pt x="7589" y="6527"/>
                  <a:pt x="7058" y="6527"/>
                  <a:pt x="6634" y="6421"/>
                </a:cubicBezTo>
                <a:cubicBezTo>
                  <a:pt x="6687" y="5572"/>
                  <a:pt x="6740" y="4829"/>
                  <a:pt x="6740" y="4564"/>
                </a:cubicBezTo>
                <a:cubicBezTo>
                  <a:pt x="7589" y="4511"/>
                  <a:pt x="8438" y="4511"/>
                  <a:pt x="9287" y="4457"/>
                </a:cubicBezTo>
                <a:close/>
                <a:moveTo>
                  <a:pt x="6422" y="6845"/>
                </a:moveTo>
                <a:cubicBezTo>
                  <a:pt x="6528" y="6845"/>
                  <a:pt x="6634" y="6845"/>
                  <a:pt x="6740" y="6898"/>
                </a:cubicBezTo>
                <a:lnTo>
                  <a:pt x="6581" y="7270"/>
                </a:lnTo>
                <a:cubicBezTo>
                  <a:pt x="6369" y="7217"/>
                  <a:pt x="6156" y="7164"/>
                  <a:pt x="5997" y="7164"/>
                </a:cubicBezTo>
                <a:lnTo>
                  <a:pt x="6422" y="6845"/>
                </a:lnTo>
                <a:close/>
                <a:moveTo>
                  <a:pt x="9287" y="6898"/>
                </a:moveTo>
                <a:cubicBezTo>
                  <a:pt x="9340" y="6951"/>
                  <a:pt x="9552" y="7111"/>
                  <a:pt x="9712" y="7270"/>
                </a:cubicBezTo>
                <a:cubicBezTo>
                  <a:pt x="9446" y="7323"/>
                  <a:pt x="9181" y="7323"/>
                  <a:pt x="8916" y="7323"/>
                </a:cubicBezTo>
                <a:lnTo>
                  <a:pt x="8809" y="6951"/>
                </a:lnTo>
                <a:cubicBezTo>
                  <a:pt x="9022" y="6951"/>
                  <a:pt x="9181" y="6898"/>
                  <a:pt x="9287" y="6898"/>
                </a:cubicBezTo>
                <a:close/>
                <a:moveTo>
                  <a:pt x="7483" y="6951"/>
                </a:moveTo>
                <a:lnTo>
                  <a:pt x="7430" y="7376"/>
                </a:lnTo>
                <a:cubicBezTo>
                  <a:pt x="7218" y="7376"/>
                  <a:pt x="7058" y="7323"/>
                  <a:pt x="6899" y="7323"/>
                </a:cubicBezTo>
                <a:lnTo>
                  <a:pt x="7058" y="6951"/>
                </a:lnTo>
                <a:close/>
                <a:moveTo>
                  <a:pt x="8544" y="6951"/>
                </a:moveTo>
                <a:lnTo>
                  <a:pt x="8650" y="7376"/>
                </a:lnTo>
                <a:lnTo>
                  <a:pt x="7748" y="7376"/>
                </a:lnTo>
                <a:lnTo>
                  <a:pt x="7748" y="6951"/>
                </a:lnTo>
                <a:close/>
                <a:moveTo>
                  <a:pt x="6528" y="7694"/>
                </a:moveTo>
                <a:cubicBezTo>
                  <a:pt x="6899" y="7747"/>
                  <a:pt x="7430" y="7800"/>
                  <a:pt x="8067" y="7800"/>
                </a:cubicBezTo>
                <a:lnTo>
                  <a:pt x="9128" y="7800"/>
                </a:lnTo>
                <a:cubicBezTo>
                  <a:pt x="9234" y="10454"/>
                  <a:pt x="9818" y="13054"/>
                  <a:pt x="10136" y="14062"/>
                </a:cubicBezTo>
                <a:cubicBezTo>
                  <a:pt x="9760" y="14227"/>
                  <a:pt x="9101" y="14298"/>
                  <a:pt x="8392" y="14298"/>
                </a:cubicBezTo>
                <a:cubicBezTo>
                  <a:pt x="7503" y="14298"/>
                  <a:pt x="6535" y="14186"/>
                  <a:pt x="5944" y="14009"/>
                </a:cubicBezTo>
                <a:cubicBezTo>
                  <a:pt x="6050" y="13107"/>
                  <a:pt x="6315" y="10188"/>
                  <a:pt x="6528" y="7694"/>
                </a:cubicBezTo>
                <a:close/>
                <a:moveTo>
                  <a:pt x="7218" y="0"/>
                </a:moveTo>
                <a:cubicBezTo>
                  <a:pt x="5732" y="0"/>
                  <a:pt x="4405" y="265"/>
                  <a:pt x="3291" y="690"/>
                </a:cubicBezTo>
                <a:cubicBezTo>
                  <a:pt x="2442" y="1061"/>
                  <a:pt x="1699" y="1539"/>
                  <a:pt x="1115" y="2176"/>
                </a:cubicBezTo>
                <a:cubicBezTo>
                  <a:pt x="160" y="3290"/>
                  <a:pt x="1" y="4404"/>
                  <a:pt x="1" y="4404"/>
                </a:cubicBezTo>
                <a:cubicBezTo>
                  <a:pt x="1" y="4564"/>
                  <a:pt x="54" y="4670"/>
                  <a:pt x="213" y="4670"/>
                </a:cubicBezTo>
                <a:cubicBezTo>
                  <a:pt x="213" y="4670"/>
                  <a:pt x="3132" y="5094"/>
                  <a:pt x="6262" y="5253"/>
                </a:cubicBezTo>
                <a:cubicBezTo>
                  <a:pt x="6262" y="5572"/>
                  <a:pt x="6209" y="5996"/>
                  <a:pt x="6156" y="6474"/>
                </a:cubicBezTo>
                <a:lnTo>
                  <a:pt x="5360" y="7058"/>
                </a:lnTo>
                <a:cubicBezTo>
                  <a:pt x="5307" y="7111"/>
                  <a:pt x="5254" y="7164"/>
                  <a:pt x="5254" y="7270"/>
                </a:cubicBezTo>
                <a:cubicBezTo>
                  <a:pt x="5307" y="7323"/>
                  <a:pt x="5360" y="7376"/>
                  <a:pt x="5413" y="7429"/>
                </a:cubicBezTo>
                <a:cubicBezTo>
                  <a:pt x="5413" y="7429"/>
                  <a:pt x="5679" y="7535"/>
                  <a:pt x="6103" y="7588"/>
                </a:cubicBezTo>
                <a:cubicBezTo>
                  <a:pt x="5785" y="11356"/>
                  <a:pt x="5573" y="13691"/>
                  <a:pt x="5466" y="14115"/>
                </a:cubicBezTo>
                <a:cubicBezTo>
                  <a:pt x="5413" y="14221"/>
                  <a:pt x="5466" y="14327"/>
                  <a:pt x="5573" y="14380"/>
                </a:cubicBezTo>
                <a:cubicBezTo>
                  <a:pt x="6156" y="14593"/>
                  <a:pt x="7165" y="14752"/>
                  <a:pt x="8120" y="14752"/>
                </a:cubicBezTo>
                <a:lnTo>
                  <a:pt x="8279" y="14752"/>
                </a:lnTo>
                <a:cubicBezTo>
                  <a:pt x="8916" y="14752"/>
                  <a:pt x="9977" y="14699"/>
                  <a:pt x="10508" y="14327"/>
                </a:cubicBezTo>
                <a:cubicBezTo>
                  <a:pt x="10561" y="14274"/>
                  <a:pt x="10614" y="14168"/>
                  <a:pt x="10561" y="14062"/>
                </a:cubicBezTo>
                <a:cubicBezTo>
                  <a:pt x="10348" y="13266"/>
                  <a:pt x="9659" y="10507"/>
                  <a:pt x="9552" y="7694"/>
                </a:cubicBezTo>
                <a:cubicBezTo>
                  <a:pt x="9765" y="7694"/>
                  <a:pt x="9977" y="7641"/>
                  <a:pt x="10189" y="7641"/>
                </a:cubicBezTo>
                <a:cubicBezTo>
                  <a:pt x="10242" y="7588"/>
                  <a:pt x="10348" y="7535"/>
                  <a:pt x="10348" y="7482"/>
                </a:cubicBezTo>
                <a:cubicBezTo>
                  <a:pt x="10401" y="7376"/>
                  <a:pt x="10348" y="7323"/>
                  <a:pt x="10295" y="7270"/>
                </a:cubicBezTo>
                <a:cubicBezTo>
                  <a:pt x="10030" y="6951"/>
                  <a:pt x="9712" y="6686"/>
                  <a:pt x="9552" y="6580"/>
                </a:cubicBezTo>
                <a:cubicBezTo>
                  <a:pt x="9552" y="6102"/>
                  <a:pt x="9552" y="5678"/>
                  <a:pt x="9605" y="5253"/>
                </a:cubicBezTo>
                <a:cubicBezTo>
                  <a:pt x="13532" y="5094"/>
                  <a:pt x="15708" y="4351"/>
                  <a:pt x="15814" y="4298"/>
                </a:cubicBezTo>
                <a:cubicBezTo>
                  <a:pt x="15867" y="4298"/>
                  <a:pt x="15920" y="4245"/>
                  <a:pt x="15920" y="4192"/>
                </a:cubicBezTo>
                <a:cubicBezTo>
                  <a:pt x="15973" y="4086"/>
                  <a:pt x="15920" y="4033"/>
                  <a:pt x="15920" y="3980"/>
                </a:cubicBezTo>
                <a:cubicBezTo>
                  <a:pt x="15920" y="3980"/>
                  <a:pt x="15389" y="2972"/>
                  <a:pt x="14010" y="2017"/>
                </a:cubicBezTo>
                <a:cubicBezTo>
                  <a:pt x="13267" y="1433"/>
                  <a:pt x="12365" y="955"/>
                  <a:pt x="11357" y="637"/>
                </a:cubicBezTo>
                <a:cubicBezTo>
                  <a:pt x="10083" y="212"/>
                  <a:pt x="8703" y="0"/>
                  <a:pt x="72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43" name="Google Shape;2743;p67"/>
          <p:cNvSpPr/>
          <p:nvPr/>
        </p:nvSpPr>
        <p:spPr>
          <a:xfrm>
            <a:off x="4838419" y="2005938"/>
            <a:ext cx="198858" cy="425471"/>
          </a:xfrm>
          <a:custGeom>
            <a:avLst/>
            <a:gdLst/>
            <a:ahLst/>
            <a:cxnLst/>
            <a:rect l="l" t="t" r="r" b="b"/>
            <a:pathLst>
              <a:path w="7695" h="16464" extrusionOk="0">
                <a:moveTo>
                  <a:pt x="1486" y="425"/>
                </a:moveTo>
                <a:cubicBezTo>
                  <a:pt x="1804" y="425"/>
                  <a:pt x="2123" y="531"/>
                  <a:pt x="2441" y="637"/>
                </a:cubicBezTo>
                <a:lnTo>
                  <a:pt x="2494" y="637"/>
                </a:lnTo>
                <a:cubicBezTo>
                  <a:pt x="3078" y="902"/>
                  <a:pt x="3609" y="1380"/>
                  <a:pt x="3609" y="1805"/>
                </a:cubicBezTo>
                <a:lnTo>
                  <a:pt x="3609" y="1858"/>
                </a:lnTo>
                <a:lnTo>
                  <a:pt x="3184" y="1698"/>
                </a:lnTo>
                <a:lnTo>
                  <a:pt x="2919" y="1115"/>
                </a:lnTo>
                <a:cubicBezTo>
                  <a:pt x="2919" y="1053"/>
                  <a:pt x="2882" y="1027"/>
                  <a:pt x="2831" y="1027"/>
                </a:cubicBezTo>
                <a:cubicBezTo>
                  <a:pt x="2795" y="1027"/>
                  <a:pt x="2751" y="1040"/>
                  <a:pt x="2707" y="1062"/>
                </a:cubicBezTo>
                <a:cubicBezTo>
                  <a:pt x="2654" y="1115"/>
                  <a:pt x="2654" y="1168"/>
                  <a:pt x="2654" y="1221"/>
                </a:cubicBezTo>
                <a:lnTo>
                  <a:pt x="2813" y="1539"/>
                </a:lnTo>
                <a:lnTo>
                  <a:pt x="2176" y="1274"/>
                </a:lnTo>
                <a:lnTo>
                  <a:pt x="1911" y="690"/>
                </a:lnTo>
                <a:cubicBezTo>
                  <a:pt x="1911" y="637"/>
                  <a:pt x="1804" y="584"/>
                  <a:pt x="1751" y="584"/>
                </a:cubicBezTo>
                <a:cubicBezTo>
                  <a:pt x="1645" y="637"/>
                  <a:pt x="1592" y="743"/>
                  <a:pt x="1645" y="796"/>
                </a:cubicBezTo>
                <a:lnTo>
                  <a:pt x="1804" y="1115"/>
                </a:lnTo>
                <a:lnTo>
                  <a:pt x="796" y="637"/>
                </a:lnTo>
                <a:cubicBezTo>
                  <a:pt x="902" y="531"/>
                  <a:pt x="1168" y="425"/>
                  <a:pt x="1486" y="425"/>
                </a:cubicBezTo>
                <a:close/>
                <a:moveTo>
                  <a:pt x="6209" y="425"/>
                </a:moveTo>
                <a:cubicBezTo>
                  <a:pt x="6527" y="425"/>
                  <a:pt x="6793" y="531"/>
                  <a:pt x="6899" y="637"/>
                </a:cubicBezTo>
                <a:lnTo>
                  <a:pt x="5890" y="1115"/>
                </a:lnTo>
                <a:lnTo>
                  <a:pt x="6050" y="796"/>
                </a:lnTo>
                <a:cubicBezTo>
                  <a:pt x="6050" y="743"/>
                  <a:pt x="6050" y="637"/>
                  <a:pt x="5997" y="637"/>
                </a:cubicBezTo>
                <a:cubicBezTo>
                  <a:pt x="5953" y="615"/>
                  <a:pt x="5918" y="602"/>
                  <a:pt x="5888" y="602"/>
                </a:cubicBezTo>
                <a:cubicBezTo>
                  <a:pt x="5846" y="602"/>
                  <a:pt x="5815" y="628"/>
                  <a:pt x="5784" y="690"/>
                </a:cubicBezTo>
                <a:lnTo>
                  <a:pt x="5519" y="1274"/>
                </a:lnTo>
                <a:lnTo>
                  <a:pt x="4882" y="1539"/>
                </a:lnTo>
                <a:lnTo>
                  <a:pt x="5041" y="1221"/>
                </a:lnTo>
                <a:cubicBezTo>
                  <a:pt x="5041" y="1168"/>
                  <a:pt x="5041" y="1062"/>
                  <a:pt x="4988" y="1062"/>
                </a:cubicBezTo>
                <a:cubicBezTo>
                  <a:pt x="4944" y="1040"/>
                  <a:pt x="4900" y="1027"/>
                  <a:pt x="4864" y="1027"/>
                </a:cubicBezTo>
                <a:cubicBezTo>
                  <a:pt x="4813" y="1027"/>
                  <a:pt x="4776" y="1053"/>
                  <a:pt x="4776" y="1115"/>
                </a:cubicBezTo>
                <a:lnTo>
                  <a:pt x="4511" y="1698"/>
                </a:lnTo>
                <a:lnTo>
                  <a:pt x="4033" y="1858"/>
                </a:lnTo>
                <a:lnTo>
                  <a:pt x="4033" y="1805"/>
                </a:lnTo>
                <a:cubicBezTo>
                  <a:pt x="4086" y="1380"/>
                  <a:pt x="4617" y="902"/>
                  <a:pt x="5201" y="637"/>
                </a:cubicBezTo>
                <a:lnTo>
                  <a:pt x="5254" y="637"/>
                </a:lnTo>
                <a:cubicBezTo>
                  <a:pt x="5572" y="531"/>
                  <a:pt x="5890" y="425"/>
                  <a:pt x="6209" y="425"/>
                </a:cubicBezTo>
                <a:close/>
                <a:moveTo>
                  <a:pt x="690" y="956"/>
                </a:moveTo>
                <a:lnTo>
                  <a:pt x="1698" y="1380"/>
                </a:lnTo>
                <a:lnTo>
                  <a:pt x="1380" y="1486"/>
                </a:lnTo>
                <a:cubicBezTo>
                  <a:pt x="1327" y="1486"/>
                  <a:pt x="1274" y="1592"/>
                  <a:pt x="1274" y="1645"/>
                </a:cubicBezTo>
                <a:cubicBezTo>
                  <a:pt x="1327" y="1698"/>
                  <a:pt x="1380" y="1751"/>
                  <a:pt x="1433" y="1751"/>
                </a:cubicBezTo>
                <a:lnTo>
                  <a:pt x="1486" y="1751"/>
                </a:lnTo>
                <a:lnTo>
                  <a:pt x="2070" y="1539"/>
                </a:lnTo>
                <a:lnTo>
                  <a:pt x="2707" y="1805"/>
                </a:lnTo>
                <a:lnTo>
                  <a:pt x="2388" y="1911"/>
                </a:lnTo>
                <a:cubicBezTo>
                  <a:pt x="2335" y="1964"/>
                  <a:pt x="2282" y="2017"/>
                  <a:pt x="2335" y="2123"/>
                </a:cubicBezTo>
                <a:cubicBezTo>
                  <a:pt x="2335" y="2176"/>
                  <a:pt x="2388" y="2176"/>
                  <a:pt x="2441" y="2176"/>
                </a:cubicBezTo>
                <a:lnTo>
                  <a:pt x="2494" y="2176"/>
                </a:lnTo>
                <a:lnTo>
                  <a:pt x="3078" y="1964"/>
                </a:lnTo>
                <a:lnTo>
                  <a:pt x="3556" y="2176"/>
                </a:lnTo>
                <a:cubicBezTo>
                  <a:pt x="3396" y="2282"/>
                  <a:pt x="3131" y="2388"/>
                  <a:pt x="2813" y="2388"/>
                </a:cubicBezTo>
                <a:cubicBezTo>
                  <a:pt x="2494" y="2388"/>
                  <a:pt x="2176" y="2282"/>
                  <a:pt x="1858" y="2176"/>
                </a:cubicBezTo>
                <a:cubicBezTo>
                  <a:pt x="1221" y="1858"/>
                  <a:pt x="637" y="1380"/>
                  <a:pt x="690" y="956"/>
                </a:cubicBezTo>
                <a:close/>
                <a:moveTo>
                  <a:pt x="7058" y="956"/>
                </a:moveTo>
                <a:cubicBezTo>
                  <a:pt x="7058" y="1380"/>
                  <a:pt x="6527" y="1911"/>
                  <a:pt x="5890" y="2176"/>
                </a:cubicBezTo>
                <a:cubicBezTo>
                  <a:pt x="5572" y="2282"/>
                  <a:pt x="5201" y="2388"/>
                  <a:pt x="4935" y="2388"/>
                </a:cubicBezTo>
                <a:cubicBezTo>
                  <a:pt x="4617" y="2388"/>
                  <a:pt x="4352" y="2282"/>
                  <a:pt x="4192" y="2176"/>
                </a:cubicBezTo>
                <a:lnTo>
                  <a:pt x="4617" y="1964"/>
                </a:lnTo>
                <a:lnTo>
                  <a:pt x="5254" y="2176"/>
                </a:lnTo>
                <a:lnTo>
                  <a:pt x="5307" y="2176"/>
                </a:lnTo>
                <a:cubicBezTo>
                  <a:pt x="5360" y="2176"/>
                  <a:pt x="5413" y="2176"/>
                  <a:pt x="5413" y="2070"/>
                </a:cubicBezTo>
                <a:cubicBezTo>
                  <a:pt x="5466" y="2017"/>
                  <a:pt x="5413" y="1964"/>
                  <a:pt x="5360" y="1911"/>
                </a:cubicBezTo>
                <a:lnTo>
                  <a:pt x="5041" y="1805"/>
                </a:lnTo>
                <a:lnTo>
                  <a:pt x="5678" y="1539"/>
                </a:lnTo>
                <a:lnTo>
                  <a:pt x="6262" y="1751"/>
                </a:lnTo>
                <a:lnTo>
                  <a:pt x="6315" y="1751"/>
                </a:lnTo>
                <a:cubicBezTo>
                  <a:pt x="6368" y="1751"/>
                  <a:pt x="6421" y="1698"/>
                  <a:pt x="6474" y="1645"/>
                </a:cubicBezTo>
                <a:cubicBezTo>
                  <a:pt x="6474" y="1592"/>
                  <a:pt x="6421" y="1486"/>
                  <a:pt x="6368" y="1486"/>
                </a:cubicBezTo>
                <a:lnTo>
                  <a:pt x="6050" y="1380"/>
                </a:lnTo>
                <a:lnTo>
                  <a:pt x="7058" y="956"/>
                </a:lnTo>
                <a:close/>
                <a:moveTo>
                  <a:pt x="1486" y="3343"/>
                </a:moveTo>
                <a:cubicBezTo>
                  <a:pt x="1804" y="3343"/>
                  <a:pt x="2123" y="3449"/>
                  <a:pt x="2441" y="3609"/>
                </a:cubicBezTo>
                <a:lnTo>
                  <a:pt x="2494" y="3556"/>
                </a:lnTo>
                <a:cubicBezTo>
                  <a:pt x="3078" y="3821"/>
                  <a:pt x="3609" y="4352"/>
                  <a:pt x="3609" y="4723"/>
                </a:cubicBezTo>
                <a:lnTo>
                  <a:pt x="3609" y="4776"/>
                </a:lnTo>
                <a:lnTo>
                  <a:pt x="3184" y="4617"/>
                </a:lnTo>
                <a:lnTo>
                  <a:pt x="2919" y="4033"/>
                </a:lnTo>
                <a:cubicBezTo>
                  <a:pt x="2919" y="3971"/>
                  <a:pt x="2882" y="3945"/>
                  <a:pt x="2831" y="3945"/>
                </a:cubicBezTo>
                <a:cubicBezTo>
                  <a:pt x="2795" y="3945"/>
                  <a:pt x="2751" y="3958"/>
                  <a:pt x="2707" y="3980"/>
                </a:cubicBezTo>
                <a:cubicBezTo>
                  <a:pt x="2654" y="4033"/>
                  <a:pt x="2654" y="4086"/>
                  <a:pt x="2654" y="4139"/>
                </a:cubicBezTo>
                <a:lnTo>
                  <a:pt x="2813" y="4458"/>
                </a:lnTo>
                <a:lnTo>
                  <a:pt x="2176" y="4192"/>
                </a:lnTo>
                <a:lnTo>
                  <a:pt x="1911" y="3609"/>
                </a:lnTo>
                <a:cubicBezTo>
                  <a:pt x="1911" y="3556"/>
                  <a:pt x="1804" y="3503"/>
                  <a:pt x="1751" y="3503"/>
                </a:cubicBezTo>
                <a:cubicBezTo>
                  <a:pt x="1645" y="3556"/>
                  <a:pt x="1592" y="3662"/>
                  <a:pt x="1645" y="3715"/>
                </a:cubicBezTo>
                <a:lnTo>
                  <a:pt x="1804" y="4033"/>
                </a:lnTo>
                <a:lnTo>
                  <a:pt x="796" y="3609"/>
                </a:lnTo>
                <a:cubicBezTo>
                  <a:pt x="902" y="3449"/>
                  <a:pt x="1168" y="3343"/>
                  <a:pt x="1486" y="3343"/>
                </a:cubicBezTo>
                <a:close/>
                <a:moveTo>
                  <a:pt x="6209" y="3343"/>
                </a:moveTo>
                <a:cubicBezTo>
                  <a:pt x="6527" y="3343"/>
                  <a:pt x="6793" y="3449"/>
                  <a:pt x="6899" y="3556"/>
                </a:cubicBezTo>
                <a:lnTo>
                  <a:pt x="5890" y="4033"/>
                </a:lnTo>
                <a:lnTo>
                  <a:pt x="6050" y="3715"/>
                </a:lnTo>
                <a:cubicBezTo>
                  <a:pt x="6050" y="3662"/>
                  <a:pt x="6050" y="3556"/>
                  <a:pt x="5997" y="3556"/>
                </a:cubicBezTo>
                <a:cubicBezTo>
                  <a:pt x="5953" y="3534"/>
                  <a:pt x="5918" y="3521"/>
                  <a:pt x="5888" y="3521"/>
                </a:cubicBezTo>
                <a:cubicBezTo>
                  <a:pt x="5846" y="3521"/>
                  <a:pt x="5815" y="3547"/>
                  <a:pt x="5784" y="3609"/>
                </a:cubicBezTo>
                <a:lnTo>
                  <a:pt x="5519" y="4192"/>
                </a:lnTo>
                <a:lnTo>
                  <a:pt x="4882" y="4458"/>
                </a:lnTo>
                <a:lnTo>
                  <a:pt x="5041" y="4139"/>
                </a:lnTo>
                <a:cubicBezTo>
                  <a:pt x="5041" y="4086"/>
                  <a:pt x="5041" y="3980"/>
                  <a:pt x="4988" y="3980"/>
                </a:cubicBezTo>
                <a:cubicBezTo>
                  <a:pt x="4944" y="3958"/>
                  <a:pt x="4900" y="3945"/>
                  <a:pt x="4864" y="3945"/>
                </a:cubicBezTo>
                <a:cubicBezTo>
                  <a:pt x="4813" y="3945"/>
                  <a:pt x="4776" y="3971"/>
                  <a:pt x="4776" y="4033"/>
                </a:cubicBezTo>
                <a:lnTo>
                  <a:pt x="4511" y="4617"/>
                </a:lnTo>
                <a:lnTo>
                  <a:pt x="4033" y="4776"/>
                </a:lnTo>
                <a:lnTo>
                  <a:pt x="4033" y="4723"/>
                </a:lnTo>
                <a:cubicBezTo>
                  <a:pt x="4086" y="4299"/>
                  <a:pt x="4617" y="3821"/>
                  <a:pt x="5201" y="3556"/>
                </a:cubicBezTo>
                <a:lnTo>
                  <a:pt x="5254" y="3556"/>
                </a:lnTo>
                <a:cubicBezTo>
                  <a:pt x="5572" y="3449"/>
                  <a:pt x="5890" y="3343"/>
                  <a:pt x="6209" y="3343"/>
                </a:cubicBezTo>
                <a:close/>
                <a:moveTo>
                  <a:pt x="690" y="3874"/>
                </a:moveTo>
                <a:lnTo>
                  <a:pt x="1698" y="4299"/>
                </a:lnTo>
                <a:lnTo>
                  <a:pt x="1380" y="4405"/>
                </a:lnTo>
                <a:cubicBezTo>
                  <a:pt x="1327" y="4405"/>
                  <a:pt x="1274" y="4511"/>
                  <a:pt x="1274" y="4564"/>
                </a:cubicBezTo>
                <a:cubicBezTo>
                  <a:pt x="1327" y="4617"/>
                  <a:pt x="1380" y="4670"/>
                  <a:pt x="1433" y="4670"/>
                </a:cubicBezTo>
                <a:lnTo>
                  <a:pt x="1486" y="4670"/>
                </a:lnTo>
                <a:lnTo>
                  <a:pt x="2070" y="4458"/>
                </a:lnTo>
                <a:lnTo>
                  <a:pt x="2707" y="4723"/>
                </a:lnTo>
                <a:lnTo>
                  <a:pt x="2388" y="4829"/>
                </a:lnTo>
                <a:cubicBezTo>
                  <a:pt x="2335" y="4882"/>
                  <a:pt x="2282" y="4935"/>
                  <a:pt x="2335" y="5041"/>
                </a:cubicBezTo>
                <a:cubicBezTo>
                  <a:pt x="2335" y="5094"/>
                  <a:pt x="2388" y="5094"/>
                  <a:pt x="2441" y="5094"/>
                </a:cubicBezTo>
                <a:lnTo>
                  <a:pt x="2494" y="5094"/>
                </a:lnTo>
                <a:lnTo>
                  <a:pt x="3078" y="4882"/>
                </a:lnTo>
                <a:lnTo>
                  <a:pt x="3556" y="5094"/>
                </a:lnTo>
                <a:cubicBezTo>
                  <a:pt x="3396" y="5201"/>
                  <a:pt x="3131" y="5307"/>
                  <a:pt x="2813" y="5307"/>
                </a:cubicBezTo>
                <a:cubicBezTo>
                  <a:pt x="2494" y="5307"/>
                  <a:pt x="2176" y="5201"/>
                  <a:pt x="1858" y="5094"/>
                </a:cubicBezTo>
                <a:cubicBezTo>
                  <a:pt x="1221" y="4829"/>
                  <a:pt x="637" y="4299"/>
                  <a:pt x="690" y="3874"/>
                </a:cubicBezTo>
                <a:close/>
                <a:moveTo>
                  <a:pt x="7058" y="3821"/>
                </a:moveTo>
                <a:cubicBezTo>
                  <a:pt x="7058" y="4245"/>
                  <a:pt x="6527" y="4829"/>
                  <a:pt x="5890" y="5041"/>
                </a:cubicBezTo>
                <a:cubicBezTo>
                  <a:pt x="5572" y="5201"/>
                  <a:pt x="5201" y="5307"/>
                  <a:pt x="4935" y="5307"/>
                </a:cubicBezTo>
                <a:cubicBezTo>
                  <a:pt x="4617" y="5307"/>
                  <a:pt x="4352" y="5201"/>
                  <a:pt x="4192" y="5041"/>
                </a:cubicBezTo>
                <a:lnTo>
                  <a:pt x="4617" y="4882"/>
                </a:lnTo>
                <a:lnTo>
                  <a:pt x="5254" y="5094"/>
                </a:lnTo>
                <a:lnTo>
                  <a:pt x="5307" y="5094"/>
                </a:lnTo>
                <a:cubicBezTo>
                  <a:pt x="5360" y="5094"/>
                  <a:pt x="5413" y="5041"/>
                  <a:pt x="5413" y="4988"/>
                </a:cubicBezTo>
                <a:cubicBezTo>
                  <a:pt x="5466" y="4882"/>
                  <a:pt x="5413" y="4829"/>
                  <a:pt x="5360" y="4829"/>
                </a:cubicBezTo>
                <a:lnTo>
                  <a:pt x="5041" y="4723"/>
                </a:lnTo>
                <a:lnTo>
                  <a:pt x="5678" y="4458"/>
                </a:lnTo>
                <a:lnTo>
                  <a:pt x="6262" y="4670"/>
                </a:lnTo>
                <a:lnTo>
                  <a:pt x="6315" y="4670"/>
                </a:lnTo>
                <a:cubicBezTo>
                  <a:pt x="6368" y="4670"/>
                  <a:pt x="6421" y="4617"/>
                  <a:pt x="6474" y="4564"/>
                </a:cubicBezTo>
                <a:cubicBezTo>
                  <a:pt x="6474" y="4458"/>
                  <a:pt x="6421" y="4405"/>
                  <a:pt x="6368" y="4405"/>
                </a:cubicBezTo>
                <a:lnTo>
                  <a:pt x="6050" y="4299"/>
                </a:lnTo>
                <a:lnTo>
                  <a:pt x="7058" y="3821"/>
                </a:lnTo>
                <a:close/>
                <a:moveTo>
                  <a:pt x="1486" y="6262"/>
                </a:moveTo>
                <a:cubicBezTo>
                  <a:pt x="1804" y="6262"/>
                  <a:pt x="2123" y="6368"/>
                  <a:pt x="2441" y="6527"/>
                </a:cubicBezTo>
                <a:lnTo>
                  <a:pt x="2494" y="6474"/>
                </a:lnTo>
                <a:cubicBezTo>
                  <a:pt x="3078" y="6739"/>
                  <a:pt x="3609" y="7270"/>
                  <a:pt x="3609" y="7642"/>
                </a:cubicBezTo>
                <a:lnTo>
                  <a:pt x="3609" y="7695"/>
                </a:lnTo>
                <a:lnTo>
                  <a:pt x="3184" y="7535"/>
                </a:lnTo>
                <a:lnTo>
                  <a:pt x="2919" y="6952"/>
                </a:lnTo>
                <a:cubicBezTo>
                  <a:pt x="2919" y="6890"/>
                  <a:pt x="2882" y="6864"/>
                  <a:pt x="2831" y="6864"/>
                </a:cubicBezTo>
                <a:cubicBezTo>
                  <a:pt x="2795" y="6864"/>
                  <a:pt x="2751" y="6877"/>
                  <a:pt x="2707" y="6899"/>
                </a:cubicBezTo>
                <a:cubicBezTo>
                  <a:pt x="2654" y="6952"/>
                  <a:pt x="2654" y="7005"/>
                  <a:pt x="2654" y="7058"/>
                </a:cubicBezTo>
                <a:lnTo>
                  <a:pt x="2813" y="7376"/>
                </a:lnTo>
                <a:lnTo>
                  <a:pt x="2176" y="7111"/>
                </a:lnTo>
                <a:lnTo>
                  <a:pt x="1911" y="6527"/>
                </a:lnTo>
                <a:cubicBezTo>
                  <a:pt x="1880" y="6465"/>
                  <a:pt x="1830" y="6439"/>
                  <a:pt x="1784" y="6439"/>
                </a:cubicBezTo>
                <a:cubicBezTo>
                  <a:pt x="1751" y="6439"/>
                  <a:pt x="1720" y="6452"/>
                  <a:pt x="1698" y="6474"/>
                </a:cubicBezTo>
                <a:cubicBezTo>
                  <a:pt x="1645" y="6474"/>
                  <a:pt x="1645" y="6580"/>
                  <a:pt x="1645" y="6633"/>
                </a:cubicBezTo>
                <a:lnTo>
                  <a:pt x="1804" y="6952"/>
                </a:lnTo>
                <a:lnTo>
                  <a:pt x="796" y="6527"/>
                </a:lnTo>
                <a:cubicBezTo>
                  <a:pt x="902" y="6368"/>
                  <a:pt x="1168" y="6262"/>
                  <a:pt x="1486" y="6262"/>
                </a:cubicBezTo>
                <a:close/>
                <a:moveTo>
                  <a:pt x="6209" y="6262"/>
                </a:moveTo>
                <a:cubicBezTo>
                  <a:pt x="6527" y="6262"/>
                  <a:pt x="6793" y="6368"/>
                  <a:pt x="6899" y="6474"/>
                </a:cubicBezTo>
                <a:lnTo>
                  <a:pt x="5890" y="6899"/>
                </a:lnTo>
                <a:lnTo>
                  <a:pt x="5890" y="6899"/>
                </a:lnTo>
                <a:lnTo>
                  <a:pt x="6050" y="6633"/>
                </a:lnTo>
                <a:cubicBezTo>
                  <a:pt x="6050" y="6580"/>
                  <a:pt x="6050" y="6474"/>
                  <a:pt x="5997" y="6421"/>
                </a:cubicBezTo>
                <a:cubicBezTo>
                  <a:pt x="5968" y="6407"/>
                  <a:pt x="5940" y="6400"/>
                  <a:pt x="5913" y="6400"/>
                </a:cubicBezTo>
                <a:cubicBezTo>
                  <a:pt x="5841" y="6400"/>
                  <a:pt x="5784" y="6449"/>
                  <a:pt x="5784" y="6527"/>
                </a:cubicBezTo>
                <a:lnTo>
                  <a:pt x="5519" y="7111"/>
                </a:lnTo>
                <a:lnTo>
                  <a:pt x="4882" y="7376"/>
                </a:lnTo>
                <a:lnTo>
                  <a:pt x="4988" y="7058"/>
                </a:lnTo>
                <a:cubicBezTo>
                  <a:pt x="5041" y="7005"/>
                  <a:pt x="5041" y="6899"/>
                  <a:pt x="4988" y="6899"/>
                </a:cubicBezTo>
                <a:cubicBezTo>
                  <a:pt x="4944" y="6877"/>
                  <a:pt x="4900" y="6864"/>
                  <a:pt x="4860" y="6864"/>
                </a:cubicBezTo>
                <a:cubicBezTo>
                  <a:pt x="4803" y="6864"/>
                  <a:pt x="4754" y="6890"/>
                  <a:pt x="4723" y="6952"/>
                </a:cubicBezTo>
                <a:lnTo>
                  <a:pt x="4511" y="7535"/>
                </a:lnTo>
                <a:lnTo>
                  <a:pt x="4033" y="7695"/>
                </a:lnTo>
                <a:lnTo>
                  <a:pt x="4033" y="7642"/>
                </a:lnTo>
                <a:cubicBezTo>
                  <a:pt x="4086" y="7217"/>
                  <a:pt x="4617" y="6739"/>
                  <a:pt x="5201" y="6474"/>
                </a:cubicBezTo>
                <a:lnTo>
                  <a:pt x="5254" y="6474"/>
                </a:lnTo>
                <a:cubicBezTo>
                  <a:pt x="5572" y="6368"/>
                  <a:pt x="5890" y="6262"/>
                  <a:pt x="6209" y="6262"/>
                </a:cubicBezTo>
                <a:close/>
                <a:moveTo>
                  <a:pt x="7058" y="6739"/>
                </a:moveTo>
                <a:cubicBezTo>
                  <a:pt x="7058" y="7164"/>
                  <a:pt x="6527" y="7695"/>
                  <a:pt x="5890" y="7960"/>
                </a:cubicBezTo>
                <a:cubicBezTo>
                  <a:pt x="5572" y="8119"/>
                  <a:pt x="5201" y="8172"/>
                  <a:pt x="4935" y="8172"/>
                </a:cubicBezTo>
                <a:cubicBezTo>
                  <a:pt x="4564" y="8172"/>
                  <a:pt x="4352" y="8119"/>
                  <a:pt x="4192" y="7960"/>
                </a:cubicBezTo>
                <a:lnTo>
                  <a:pt x="4617" y="7801"/>
                </a:lnTo>
                <a:lnTo>
                  <a:pt x="5254" y="8013"/>
                </a:lnTo>
                <a:lnTo>
                  <a:pt x="5307" y="8013"/>
                </a:lnTo>
                <a:cubicBezTo>
                  <a:pt x="5360" y="8013"/>
                  <a:pt x="5413" y="7960"/>
                  <a:pt x="5413" y="7907"/>
                </a:cubicBezTo>
                <a:cubicBezTo>
                  <a:pt x="5466" y="7801"/>
                  <a:pt x="5413" y="7748"/>
                  <a:pt x="5307" y="7748"/>
                </a:cubicBezTo>
                <a:lnTo>
                  <a:pt x="5041" y="7642"/>
                </a:lnTo>
                <a:lnTo>
                  <a:pt x="5625" y="7376"/>
                </a:lnTo>
                <a:lnTo>
                  <a:pt x="6262" y="7588"/>
                </a:lnTo>
                <a:lnTo>
                  <a:pt x="6315" y="7588"/>
                </a:lnTo>
                <a:cubicBezTo>
                  <a:pt x="6368" y="7588"/>
                  <a:pt x="6421" y="7535"/>
                  <a:pt x="6421" y="7482"/>
                </a:cubicBezTo>
                <a:cubicBezTo>
                  <a:pt x="6474" y="7376"/>
                  <a:pt x="6421" y="7323"/>
                  <a:pt x="6368" y="7270"/>
                </a:cubicBezTo>
                <a:lnTo>
                  <a:pt x="6050" y="7164"/>
                </a:lnTo>
                <a:lnTo>
                  <a:pt x="7058" y="6739"/>
                </a:lnTo>
                <a:close/>
                <a:moveTo>
                  <a:pt x="690" y="6792"/>
                </a:moveTo>
                <a:lnTo>
                  <a:pt x="1698" y="7217"/>
                </a:lnTo>
                <a:lnTo>
                  <a:pt x="1380" y="7323"/>
                </a:lnTo>
                <a:cubicBezTo>
                  <a:pt x="1327" y="7323"/>
                  <a:pt x="1274" y="7429"/>
                  <a:pt x="1274" y="7482"/>
                </a:cubicBezTo>
                <a:cubicBezTo>
                  <a:pt x="1327" y="7535"/>
                  <a:pt x="1380" y="7588"/>
                  <a:pt x="1433" y="7588"/>
                </a:cubicBezTo>
                <a:lnTo>
                  <a:pt x="1486" y="7588"/>
                </a:lnTo>
                <a:lnTo>
                  <a:pt x="2070" y="7376"/>
                </a:lnTo>
                <a:lnTo>
                  <a:pt x="2707" y="7642"/>
                </a:lnTo>
                <a:lnTo>
                  <a:pt x="2388" y="7748"/>
                </a:lnTo>
                <a:cubicBezTo>
                  <a:pt x="2335" y="7801"/>
                  <a:pt x="2282" y="7854"/>
                  <a:pt x="2335" y="7960"/>
                </a:cubicBezTo>
                <a:cubicBezTo>
                  <a:pt x="2335" y="8013"/>
                  <a:pt x="2388" y="8013"/>
                  <a:pt x="2441" y="8013"/>
                </a:cubicBezTo>
                <a:lnTo>
                  <a:pt x="2494" y="8013"/>
                </a:lnTo>
                <a:lnTo>
                  <a:pt x="3078" y="7801"/>
                </a:lnTo>
                <a:lnTo>
                  <a:pt x="3556" y="8013"/>
                </a:lnTo>
                <a:cubicBezTo>
                  <a:pt x="3396" y="8119"/>
                  <a:pt x="3131" y="8225"/>
                  <a:pt x="2813" y="8225"/>
                </a:cubicBezTo>
                <a:cubicBezTo>
                  <a:pt x="2494" y="8225"/>
                  <a:pt x="2176" y="8119"/>
                  <a:pt x="1858" y="8013"/>
                </a:cubicBezTo>
                <a:cubicBezTo>
                  <a:pt x="1221" y="7748"/>
                  <a:pt x="637" y="7217"/>
                  <a:pt x="690" y="6792"/>
                </a:cubicBezTo>
                <a:close/>
                <a:moveTo>
                  <a:pt x="1486" y="9180"/>
                </a:moveTo>
                <a:cubicBezTo>
                  <a:pt x="1804" y="9180"/>
                  <a:pt x="2123" y="9286"/>
                  <a:pt x="2441" y="9446"/>
                </a:cubicBezTo>
                <a:lnTo>
                  <a:pt x="2494" y="9393"/>
                </a:lnTo>
                <a:cubicBezTo>
                  <a:pt x="3078" y="9658"/>
                  <a:pt x="3609" y="10189"/>
                  <a:pt x="3609" y="10560"/>
                </a:cubicBezTo>
                <a:lnTo>
                  <a:pt x="3609" y="10613"/>
                </a:lnTo>
                <a:lnTo>
                  <a:pt x="3184" y="10454"/>
                </a:lnTo>
                <a:lnTo>
                  <a:pt x="2919" y="9870"/>
                </a:lnTo>
                <a:cubicBezTo>
                  <a:pt x="2919" y="9808"/>
                  <a:pt x="2882" y="9782"/>
                  <a:pt x="2831" y="9782"/>
                </a:cubicBezTo>
                <a:cubicBezTo>
                  <a:pt x="2795" y="9782"/>
                  <a:pt x="2751" y="9795"/>
                  <a:pt x="2707" y="9817"/>
                </a:cubicBezTo>
                <a:cubicBezTo>
                  <a:pt x="2654" y="9870"/>
                  <a:pt x="2654" y="9923"/>
                  <a:pt x="2654" y="9976"/>
                </a:cubicBezTo>
                <a:lnTo>
                  <a:pt x="2813" y="10295"/>
                </a:lnTo>
                <a:lnTo>
                  <a:pt x="2176" y="10029"/>
                </a:lnTo>
                <a:lnTo>
                  <a:pt x="1911" y="9446"/>
                </a:lnTo>
                <a:cubicBezTo>
                  <a:pt x="1911" y="9393"/>
                  <a:pt x="1804" y="9340"/>
                  <a:pt x="1751" y="9340"/>
                </a:cubicBezTo>
                <a:cubicBezTo>
                  <a:pt x="1645" y="9393"/>
                  <a:pt x="1592" y="9499"/>
                  <a:pt x="1645" y="9552"/>
                </a:cubicBezTo>
                <a:lnTo>
                  <a:pt x="1804" y="9870"/>
                </a:lnTo>
                <a:lnTo>
                  <a:pt x="796" y="9446"/>
                </a:lnTo>
                <a:cubicBezTo>
                  <a:pt x="902" y="9286"/>
                  <a:pt x="1168" y="9180"/>
                  <a:pt x="1486" y="9180"/>
                </a:cubicBezTo>
                <a:close/>
                <a:moveTo>
                  <a:pt x="6209" y="9180"/>
                </a:moveTo>
                <a:cubicBezTo>
                  <a:pt x="6527" y="9180"/>
                  <a:pt x="6793" y="9286"/>
                  <a:pt x="6899" y="9393"/>
                </a:cubicBezTo>
                <a:lnTo>
                  <a:pt x="5890" y="9817"/>
                </a:lnTo>
                <a:lnTo>
                  <a:pt x="6050" y="9552"/>
                </a:lnTo>
                <a:cubicBezTo>
                  <a:pt x="6050" y="9499"/>
                  <a:pt x="6050" y="9393"/>
                  <a:pt x="5997" y="9340"/>
                </a:cubicBezTo>
                <a:cubicBezTo>
                  <a:pt x="5968" y="9325"/>
                  <a:pt x="5940" y="9319"/>
                  <a:pt x="5913" y="9319"/>
                </a:cubicBezTo>
                <a:cubicBezTo>
                  <a:pt x="5841" y="9319"/>
                  <a:pt x="5784" y="9368"/>
                  <a:pt x="5784" y="9446"/>
                </a:cubicBezTo>
                <a:lnTo>
                  <a:pt x="5519" y="10029"/>
                </a:lnTo>
                <a:lnTo>
                  <a:pt x="4882" y="10295"/>
                </a:lnTo>
                <a:lnTo>
                  <a:pt x="4882" y="10295"/>
                </a:lnTo>
                <a:lnTo>
                  <a:pt x="4988" y="9976"/>
                </a:lnTo>
                <a:cubicBezTo>
                  <a:pt x="5041" y="9923"/>
                  <a:pt x="5041" y="9817"/>
                  <a:pt x="4988" y="9817"/>
                </a:cubicBezTo>
                <a:cubicBezTo>
                  <a:pt x="4944" y="9795"/>
                  <a:pt x="4900" y="9782"/>
                  <a:pt x="4860" y="9782"/>
                </a:cubicBezTo>
                <a:cubicBezTo>
                  <a:pt x="4803" y="9782"/>
                  <a:pt x="4754" y="9808"/>
                  <a:pt x="4723" y="9870"/>
                </a:cubicBezTo>
                <a:lnTo>
                  <a:pt x="4511" y="10454"/>
                </a:lnTo>
                <a:lnTo>
                  <a:pt x="4033" y="10613"/>
                </a:lnTo>
                <a:lnTo>
                  <a:pt x="4033" y="10560"/>
                </a:lnTo>
                <a:cubicBezTo>
                  <a:pt x="4086" y="10135"/>
                  <a:pt x="4617" y="9658"/>
                  <a:pt x="5201" y="9393"/>
                </a:cubicBezTo>
                <a:lnTo>
                  <a:pt x="5254" y="9393"/>
                </a:lnTo>
                <a:cubicBezTo>
                  <a:pt x="5572" y="9286"/>
                  <a:pt x="5890" y="9180"/>
                  <a:pt x="6209" y="9180"/>
                </a:cubicBezTo>
                <a:close/>
                <a:moveTo>
                  <a:pt x="690" y="9711"/>
                </a:moveTo>
                <a:lnTo>
                  <a:pt x="1698" y="10135"/>
                </a:lnTo>
                <a:lnTo>
                  <a:pt x="1380" y="10242"/>
                </a:lnTo>
                <a:cubicBezTo>
                  <a:pt x="1327" y="10242"/>
                  <a:pt x="1274" y="10348"/>
                  <a:pt x="1274" y="10401"/>
                </a:cubicBezTo>
                <a:cubicBezTo>
                  <a:pt x="1327" y="10454"/>
                  <a:pt x="1380" y="10507"/>
                  <a:pt x="1433" y="10507"/>
                </a:cubicBezTo>
                <a:lnTo>
                  <a:pt x="1486" y="10507"/>
                </a:lnTo>
                <a:lnTo>
                  <a:pt x="2070" y="10295"/>
                </a:lnTo>
                <a:lnTo>
                  <a:pt x="2707" y="10560"/>
                </a:lnTo>
                <a:lnTo>
                  <a:pt x="2388" y="10666"/>
                </a:lnTo>
                <a:cubicBezTo>
                  <a:pt x="2335" y="10719"/>
                  <a:pt x="2282" y="10772"/>
                  <a:pt x="2335" y="10878"/>
                </a:cubicBezTo>
                <a:cubicBezTo>
                  <a:pt x="2335" y="10931"/>
                  <a:pt x="2388" y="10931"/>
                  <a:pt x="2441" y="10931"/>
                </a:cubicBezTo>
                <a:lnTo>
                  <a:pt x="2494" y="10931"/>
                </a:lnTo>
                <a:lnTo>
                  <a:pt x="3078" y="10719"/>
                </a:lnTo>
                <a:lnTo>
                  <a:pt x="3556" y="10931"/>
                </a:lnTo>
                <a:cubicBezTo>
                  <a:pt x="3396" y="11038"/>
                  <a:pt x="3131" y="11144"/>
                  <a:pt x="2813" y="11144"/>
                </a:cubicBezTo>
                <a:cubicBezTo>
                  <a:pt x="2494" y="11144"/>
                  <a:pt x="2176" y="11038"/>
                  <a:pt x="1858" y="10931"/>
                </a:cubicBezTo>
                <a:cubicBezTo>
                  <a:pt x="1221" y="10666"/>
                  <a:pt x="637" y="10135"/>
                  <a:pt x="690" y="9711"/>
                </a:cubicBezTo>
                <a:close/>
                <a:moveTo>
                  <a:pt x="7058" y="9711"/>
                </a:moveTo>
                <a:cubicBezTo>
                  <a:pt x="7058" y="10135"/>
                  <a:pt x="6527" y="10666"/>
                  <a:pt x="5890" y="10931"/>
                </a:cubicBezTo>
                <a:cubicBezTo>
                  <a:pt x="5572" y="11038"/>
                  <a:pt x="5201" y="11144"/>
                  <a:pt x="4935" y="11144"/>
                </a:cubicBezTo>
                <a:cubicBezTo>
                  <a:pt x="4564" y="11144"/>
                  <a:pt x="4352" y="11038"/>
                  <a:pt x="4192" y="10931"/>
                </a:cubicBezTo>
                <a:lnTo>
                  <a:pt x="4617" y="10719"/>
                </a:lnTo>
                <a:lnTo>
                  <a:pt x="5254" y="10931"/>
                </a:lnTo>
                <a:lnTo>
                  <a:pt x="5307" y="10931"/>
                </a:lnTo>
                <a:cubicBezTo>
                  <a:pt x="5360" y="10931"/>
                  <a:pt x="5413" y="10931"/>
                  <a:pt x="5413" y="10825"/>
                </a:cubicBezTo>
                <a:cubicBezTo>
                  <a:pt x="5466" y="10772"/>
                  <a:pt x="5413" y="10719"/>
                  <a:pt x="5307" y="10666"/>
                </a:cubicBezTo>
                <a:lnTo>
                  <a:pt x="5041" y="10560"/>
                </a:lnTo>
                <a:lnTo>
                  <a:pt x="5625" y="10295"/>
                </a:lnTo>
                <a:lnTo>
                  <a:pt x="6262" y="10507"/>
                </a:lnTo>
                <a:lnTo>
                  <a:pt x="6315" y="10507"/>
                </a:lnTo>
                <a:cubicBezTo>
                  <a:pt x="6368" y="10507"/>
                  <a:pt x="6421" y="10454"/>
                  <a:pt x="6421" y="10401"/>
                </a:cubicBezTo>
                <a:cubicBezTo>
                  <a:pt x="6474" y="10348"/>
                  <a:pt x="6421" y="10242"/>
                  <a:pt x="6368" y="10242"/>
                </a:cubicBezTo>
                <a:lnTo>
                  <a:pt x="6050" y="10135"/>
                </a:lnTo>
                <a:lnTo>
                  <a:pt x="7058" y="9711"/>
                </a:lnTo>
                <a:close/>
                <a:moveTo>
                  <a:pt x="1486" y="12099"/>
                </a:moveTo>
                <a:cubicBezTo>
                  <a:pt x="1804" y="12099"/>
                  <a:pt x="2123" y="12205"/>
                  <a:pt x="2441" y="12364"/>
                </a:cubicBezTo>
                <a:lnTo>
                  <a:pt x="2494" y="12311"/>
                </a:lnTo>
                <a:cubicBezTo>
                  <a:pt x="3078" y="12576"/>
                  <a:pt x="3609" y="13107"/>
                  <a:pt x="3609" y="13478"/>
                </a:cubicBezTo>
                <a:lnTo>
                  <a:pt x="3609" y="13532"/>
                </a:lnTo>
                <a:lnTo>
                  <a:pt x="3184" y="13372"/>
                </a:lnTo>
                <a:lnTo>
                  <a:pt x="2919" y="12789"/>
                </a:lnTo>
                <a:cubicBezTo>
                  <a:pt x="2919" y="12727"/>
                  <a:pt x="2882" y="12701"/>
                  <a:pt x="2831" y="12701"/>
                </a:cubicBezTo>
                <a:cubicBezTo>
                  <a:pt x="2795" y="12701"/>
                  <a:pt x="2751" y="12714"/>
                  <a:pt x="2707" y="12736"/>
                </a:cubicBezTo>
                <a:cubicBezTo>
                  <a:pt x="2654" y="12789"/>
                  <a:pt x="2654" y="12842"/>
                  <a:pt x="2654" y="12895"/>
                </a:cubicBezTo>
                <a:lnTo>
                  <a:pt x="2813" y="13213"/>
                </a:lnTo>
                <a:lnTo>
                  <a:pt x="2176" y="12948"/>
                </a:lnTo>
                <a:lnTo>
                  <a:pt x="1911" y="12364"/>
                </a:lnTo>
                <a:cubicBezTo>
                  <a:pt x="1911" y="12311"/>
                  <a:pt x="1804" y="12258"/>
                  <a:pt x="1751" y="12258"/>
                </a:cubicBezTo>
                <a:cubicBezTo>
                  <a:pt x="1645" y="12311"/>
                  <a:pt x="1592" y="12417"/>
                  <a:pt x="1645" y="12470"/>
                </a:cubicBezTo>
                <a:lnTo>
                  <a:pt x="1804" y="12789"/>
                </a:lnTo>
                <a:lnTo>
                  <a:pt x="796" y="12364"/>
                </a:lnTo>
                <a:cubicBezTo>
                  <a:pt x="902" y="12205"/>
                  <a:pt x="1168" y="12099"/>
                  <a:pt x="1486" y="12099"/>
                </a:cubicBezTo>
                <a:close/>
                <a:moveTo>
                  <a:pt x="6209" y="12099"/>
                </a:moveTo>
                <a:cubicBezTo>
                  <a:pt x="6527" y="12099"/>
                  <a:pt x="6793" y="12205"/>
                  <a:pt x="6899" y="12311"/>
                </a:cubicBezTo>
                <a:lnTo>
                  <a:pt x="5890" y="12736"/>
                </a:lnTo>
                <a:lnTo>
                  <a:pt x="6050" y="12470"/>
                </a:lnTo>
                <a:cubicBezTo>
                  <a:pt x="6050" y="12417"/>
                  <a:pt x="6050" y="12311"/>
                  <a:pt x="5997" y="12258"/>
                </a:cubicBezTo>
                <a:cubicBezTo>
                  <a:pt x="5968" y="12244"/>
                  <a:pt x="5940" y="12237"/>
                  <a:pt x="5913" y="12237"/>
                </a:cubicBezTo>
                <a:cubicBezTo>
                  <a:pt x="5841" y="12237"/>
                  <a:pt x="5784" y="12286"/>
                  <a:pt x="5784" y="12364"/>
                </a:cubicBezTo>
                <a:lnTo>
                  <a:pt x="5519" y="12948"/>
                </a:lnTo>
                <a:lnTo>
                  <a:pt x="4882" y="13213"/>
                </a:lnTo>
                <a:lnTo>
                  <a:pt x="4882" y="13213"/>
                </a:lnTo>
                <a:lnTo>
                  <a:pt x="4988" y="12895"/>
                </a:lnTo>
                <a:cubicBezTo>
                  <a:pt x="5041" y="12842"/>
                  <a:pt x="5041" y="12736"/>
                  <a:pt x="4988" y="12736"/>
                </a:cubicBezTo>
                <a:cubicBezTo>
                  <a:pt x="4944" y="12714"/>
                  <a:pt x="4900" y="12701"/>
                  <a:pt x="4860" y="12701"/>
                </a:cubicBezTo>
                <a:cubicBezTo>
                  <a:pt x="4803" y="12701"/>
                  <a:pt x="4754" y="12727"/>
                  <a:pt x="4723" y="12789"/>
                </a:cubicBezTo>
                <a:lnTo>
                  <a:pt x="4511" y="13372"/>
                </a:lnTo>
                <a:lnTo>
                  <a:pt x="4033" y="13532"/>
                </a:lnTo>
                <a:lnTo>
                  <a:pt x="4033" y="13478"/>
                </a:lnTo>
                <a:cubicBezTo>
                  <a:pt x="4086" y="13054"/>
                  <a:pt x="4617" y="12576"/>
                  <a:pt x="5201" y="12311"/>
                </a:cubicBezTo>
                <a:lnTo>
                  <a:pt x="5254" y="12311"/>
                </a:lnTo>
                <a:cubicBezTo>
                  <a:pt x="5572" y="12205"/>
                  <a:pt x="5890" y="12099"/>
                  <a:pt x="6209" y="12099"/>
                </a:cubicBezTo>
                <a:close/>
                <a:moveTo>
                  <a:pt x="690" y="12629"/>
                </a:moveTo>
                <a:lnTo>
                  <a:pt x="1698" y="13054"/>
                </a:lnTo>
                <a:lnTo>
                  <a:pt x="1380" y="13160"/>
                </a:lnTo>
                <a:cubicBezTo>
                  <a:pt x="1327" y="13160"/>
                  <a:pt x="1274" y="13266"/>
                  <a:pt x="1274" y="13319"/>
                </a:cubicBezTo>
                <a:cubicBezTo>
                  <a:pt x="1327" y="13372"/>
                  <a:pt x="1380" y="13425"/>
                  <a:pt x="1433" y="13425"/>
                </a:cubicBezTo>
                <a:lnTo>
                  <a:pt x="1486" y="13425"/>
                </a:lnTo>
                <a:lnTo>
                  <a:pt x="2070" y="13213"/>
                </a:lnTo>
                <a:lnTo>
                  <a:pt x="2707" y="13478"/>
                </a:lnTo>
                <a:lnTo>
                  <a:pt x="2388" y="13585"/>
                </a:lnTo>
                <a:cubicBezTo>
                  <a:pt x="2335" y="13585"/>
                  <a:pt x="2282" y="13691"/>
                  <a:pt x="2335" y="13797"/>
                </a:cubicBezTo>
                <a:cubicBezTo>
                  <a:pt x="2335" y="13850"/>
                  <a:pt x="2388" y="13850"/>
                  <a:pt x="2441" y="13850"/>
                </a:cubicBezTo>
                <a:lnTo>
                  <a:pt x="2494" y="13850"/>
                </a:lnTo>
                <a:lnTo>
                  <a:pt x="3078" y="13638"/>
                </a:lnTo>
                <a:lnTo>
                  <a:pt x="3556" y="13850"/>
                </a:lnTo>
                <a:cubicBezTo>
                  <a:pt x="3396" y="13956"/>
                  <a:pt x="3131" y="14062"/>
                  <a:pt x="2813" y="14062"/>
                </a:cubicBezTo>
                <a:cubicBezTo>
                  <a:pt x="2494" y="14062"/>
                  <a:pt x="2176" y="13956"/>
                  <a:pt x="1858" y="13850"/>
                </a:cubicBezTo>
                <a:cubicBezTo>
                  <a:pt x="1221" y="13585"/>
                  <a:pt x="637" y="13054"/>
                  <a:pt x="690" y="12629"/>
                </a:cubicBezTo>
                <a:close/>
                <a:moveTo>
                  <a:pt x="7058" y="12629"/>
                </a:moveTo>
                <a:cubicBezTo>
                  <a:pt x="7058" y="13054"/>
                  <a:pt x="6527" y="13585"/>
                  <a:pt x="5890" y="13850"/>
                </a:cubicBezTo>
                <a:cubicBezTo>
                  <a:pt x="5572" y="13956"/>
                  <a:pt x="5201" y="14062"/>
                  <a:pt x="4935" y="14062"/>
                </a:cubicBezTo>
                <a:cubicBezTo>
                  <a:pt x="4564" y="14062"/>
                  <a:pt x="4352" y="13956"/>
                  <a:pt x="4192" y="13850"/>
                </a:cubicBezTo>
                <a:lnTo>
                  <a:pt x="4617" y="13638"/>
                </a:lnTo>
                <a:lnTo>
                  <a:pt x="5254" y="13850"/>
                </a:lnTo>
                <a:lnTo>
                  <a:pt x="5307" y="13850"/>
                </a:lnTo>
                <a:cubicBezTo>
                  <a:pt x="5360" y="13850"/>
                  <a:pt x="5413" y="13797"/>
                  <a:pt x="5413" y="13744"/>
                </a:cubicBezTo>
                <a:cubicBezTo>
                  <a:pt x="5466" y="13691"/>
                  <a:pt x="5413" y="13585"/>
                  <a:pt x="5307" y="13585"/>
                </a:cubicBezTo>
                <a:lnTo>
                  <a:pt x="5041" y="13478"/>
                </a:lnTo>
                <a:lnTo>
                  <a:pt x="5625" y="13213"/>
                </a:lnTo>
                <a:lnTo>
                  <a:pt x="6262" y="13425"/>
                </a:lnTo>
                <a:lnTo>
                  <a:pt x="6315" y="13425"/>
                </a:lnTo>
                <a:cubicBezTo>
                  <a:pt x="6368" y="13425"/>
                  <a:pt x="6421" y="13372"/>
                  <a:pt x="6421" y="13319"/>
                </a:cubicBezTo>
                <a:cubicBezTo>
                  <a:pt x="6474" y="13213"/>
                  <a:pt x="6421" y="13160"/>
                  <a:pt x="6368" y="13160"/>
                </a:cubicBezTo>
                <a:lnTo>
                  <a:pt x="6050" y="13054"/>
                </a:lnTo>
                <a:lnTo>
                  <a:pt x="7058" y="12629"/>
                </a:lnTo>
                <a:close/>
                <a:moveTo>
                  <a:pt x="1486" y="0"/>
                </a:moveTo>
                <a:cubicBezTo>
                  <a:pt x="902" y="0"/>
                  <a:pt x="478" y="213"/>
                  <a:pt x="319" y="637"/>
                </a:cubicBezTo>
                <a:cubicBezTo>
                  <a:pt x="0" y="1274"/>
                  <a:pt x="637" y="2123"/>
                  <a:pt x="1645" y="2547"/>
                </a:cubicBezTo>
                <a:cubicBezTo>
                  <a:pt x="2017" y="2707"/>
                  <a:pt x="2441" y="2813"/>
                  <a:pt x="2813" y="2813"/>
                </a:cubicBezTo>
                <a:cubicBezTo>
                  <a:pt x="3131" y="2813"/>
                  <a:pt x="3396" y="2760"/>
                  <a:pt x="3609" y="2600"/>
                </a:cubicBezTo>
                <a:lnTo>
                  <a:pt x="3609" y="3821"/>
                </a:lnTo>
                <a:cubicBezTo>
                  <a:pt x="3396" y="3609"/>
                  <a:pt x="3025" y="3343"/>
                  <a:pt x="2654" y="3184"/>
                </a:cubicBezTo>
                <a:cubicBezTo>
                  <a:pt x="2229" y="3025"/>
                  <a:pt x="1858" y="2919"/>
                  <a:pt x="1486" y="2919"/>
                </a:cubicBezTo>
                <a:cubicBezTo>
                  <a:pt x="902" y="2919"/>
                  <a:pt x="478" y="3131"/>
                  <a:pt x="266" y="3556"/>
                </a:cubicBezTo>
                <a:cubicBezTo>
                  <a:pt x="0" y="4192"/>
                  <a:pt x="637" y="5041"/>
                  <a:pt x="1645" y="5466"/>
                </a:cubicBezTo>
                <a:cubicBezTo>
                  <a:pt x="2017" y="5625"/>
                  <a:pt x="2441" y="5731"/>
                  <a:pt x="2813" y="5731"/>
                </a:cubicBezTo>
                <a:cubicBezTo>
                  <a:pt x="3131" y="5731"/>
                  <a:pt x="3396" y="5625"/>
                  <a:pt x="3609" y="5519"/>
                </a:cubicBezTo>
                <a:lnTo>
                  <a:pt x="3609" y="6739"/>
                </a:lnTo>
                <a:cubicBezTo>
                  <a:pt x="3396" y="6474"/>
                  <a:pt x="3025" y="6262"/>
                  <a:pt x="2600" y="6103"/>
                </a:cubicBezTo>
                <a:cubicBezTo>
                  <a:pt x="2229" y="5890"/>
                  <a:pt x="1858" y="5837"/>
                  <a:pt x="1486" y="5837"/>
                </a:cubicBezTo>
                <a:cubicBezTo>
                  <a:pt x="902" y="5837"/>
                  <a:pt x="425" y="6050"/>
                  <a:pt x="266" y="6421"/>
                </a:cubicBezTo>
                <a:cubicBezTo>
                  <a:pt x="0" y="7058"/>
                  <a:pt x="584" y="7907"/>
                  <a:pt x="1645" y="8384"/>
                </a:cubicBezTo>
                <a:cubicBezTo>
                  <a:pt x="2017" y="8544"/>
                  <a:pt x="2441" y="8650"/>
                  <a:pt x="2813" y="8650"/>
                </a:cubicBezTo>
                <a:cubicBezTo>
                  <a:pt x="3131" y="8650"/>
                  <a:pt x="3396" y="8544"/>
                  <a:pt x="3609" y="8437"/>
                </a:cubicBezTo>
                <a:lnTo>
                  <a:pt x="3609" y="9658"/>
                </a:lnTo>
                <a:cubicBezTo>
                  <a:pt x="3396" y="9393"/>
                  <a:pt x="3025" y="9180"/>
                  <a:pt x="2600" y="8968"/>
                </a:cubicBezTo>
                <a:cubicBezTo>
                  <a:pt x="2229" y="8809"/>
                  <a:pt x="1858" y="8756"/>
                  <a:pt x="1486" y="8756"/>
                </a:cubicBezTo>
                <a:cubicBezTo>
                  <a:pt x="902" y="8756"/>
                  <a:pt x="425" y="8968"/>
                  <a:pt x="266" y="9340"/>
                </a:cubicBezTo>
                <a:cubicBezTo>
                  <a:pt x="0" y="9976"/>
                  <a:pt x="584" y="10825"/>
                  <a:pt x="1645" y="11303"/>
                </a:cubicBezTo>
                <a:cubicBezTo>
                  <a:pt x="2017" y="11462"/>
                  <a:pt x="2441" y="11515"/>
                  <a:pt x="2760" y="11515"/>
                </a:cubicBezTo>
                <a:cubicBezTo>
                  <a:pt x="3131" y="11515"/>
                  <a:pt x="3396" y="11462"/>
                  <a:pt x="3609" y="11356"/>
                </a:cubicBezTo>
                <a:lnTo>
                  <a:pt x="3609" y="12576"/>
                </a:lnTo>
                <a:cubicBezTo>
                  <a:pt x="3343" y="12311"/>
                  <a:pt x="3025" y="12099"/>
                  <a:pt x="2600" y="11940"/>
                </a:cubicBezTo>
                <a:cubicBezTo>
                  <a:pt x="2229" y="11780"/>
                  <a:pt x="1804" y="11674"/>
                  <a:pt x="1486" y="11674"/>
                </a:cubicBezTo>
                <a:cubicBezTo>
                  <a:pt x="849" y="11674"/>
                  <a:pt x="425" y="11887"/>
                  <a:pt x="266" y="12311"/>
                </a:cubicBezTo>
                <a:cubicBezTo>
                  <a:pt x="0" y="12948"/>
                  <a:pt x="584" y="13797"/>
                  <a:pt x="1645" y="14221"/>
                </a:cubicBezTo>
                <a:cubicBezTo>
                  <a:pt x="2017" y="14381"/>
                  <a:pt x="2388" y="14487"/>
                  <a:pt x="2760" y="14487"/>
                </a:cubicBezTo>
                <a:cubicBezTo>
                  <a:pt x="3131" y="14487"/>
                  <a:pt x="3396" y="14434"/>
                  <a:pt x="3609" y="14274"/>
                </a:cubicBezTo>
                <a:lnTo>
                  <a:pt x="3609" y="16238"/>
                </a:lnTo>
                <a:cubicBezTo>
                  <a:pt x="3609" y="16344"/>
                  <a:pt x="3662" y="16450"/>
                  <a:pt x="3768" y="16450"/>
                </a:cubicBezTo>
                <a:cubicBezTo>
                  <a:pt x="3796" y="16459"/>
                  <a:pt x="3823" y="16464"/>
                  <a:pt x="3847" y="16464"/>
                </a:cubicBezTo>
                <a:cubicBezTo>
                  <a:pt x="3961" y="16464"/>
                  <a:pt x="4033" y="16369"/>
                  <a:pt x="4033" y="16238"/>
                </a:cubicBezTo>
                <a:lnTo>
                  <a:pt x="4033" y="14274"/>
                </a:lnTo>
                <a:cubicBezTo>
                  <a:pt x="4033" y="14274"/>
                  <a:pt x="4564" y="14487"/>
                  <a:pt x="4882" y="14487"/>
                </a:cubicBezTo>
                <a:cubicBezTo>
                  <a:pt x="5254" y="14487"/>
                  <a:pt x="5625" y="14381"/>
                  <a:pt x="6050" y="14221"/>
                </a:cubicBezTo>
                <a:cubicBezTo>
                  <a:pt x="7058" y="13797"/>
                  <a:pt x="7695" y="12948"/>
                  <a:pt x="7376" y="12311"/>
                </a:cubicBezTo>
                <a:cubicBezTo>
                  <a:pt x="7217" y="11887"/>
                  <a:pt x="6793" y="11674"/>
                  <a:pt x="6209" y="11674"/>
                </a:cubicBezTo>
                <a:cubicBezTo>
                  <a:pt x="5837" y="11674"/>
                  <a:pt x="5413" y="11780"/>
                  <a:pt x="5041" y="11940"/>
                </a:cubicBezTo>
                <a:cubicBezTo>
                  <a:pt x="4617" y="12099"/>
                  <a:pt x="4299" y="12364"/>
                  <a:pt x="4033" y="12576"/>
                </a:cubicBezTo>
                <a:lnTo>
                  <a:pt x="4033" y="11356"/>
                </a:lnTo>
                <a:cubicBezTo>
                  <a:pt x="4245" y="11462"/>
                  <a:pt x="4564" y="11568"/>
                  <a:pt x="4882" y="11568"/>
                </a:cubicBezTo>
                <a:cubicBezTo>
                  <a:pt x="5254" y="11568"/>
                  <a:pt x="5625" y="11462"/>
                  <a:pt x="6050" y="11303"/>
                </a:cubicBezTo>
                <a:cubicBezTo>
                  <a:pt x="7058" y="10878"/>
                  <a:pt x="7642" y="10029"/>
                  <a:pt x="7376" y="9340"/>
                </a:cubicBezTo>
                <a:cubicBezTo>
                  <a:pt x="7217" y="8968"/>
                  <a:pt x="6793" y="8756"/>
                  <a:pt x="6209" y="8756"/>
                </a:cubicBezTo>
                <a:cubicBezTo>
                  <a:pt x="5837" y="8756"/>
                  <a:pt x="5413" y="8862"/>
                  <a:pt x="5041" y="9021"/>
                </a:cubicBezTo>
                <a:cubicBezTo>
                  <a:pt x="4617" y="9180"/>
                  <a:pt x="4086" y="9658"/>
                  <a:pt x="4086" y="9658"/>
                </a:cubicBezTo>
                <a:lnTo>
                  <a:pt x="4086" y="8437"/>
                </a:lnTo>
                <a:cubicBezTo>
                  <a:pt x="4299" y="8544"/>
                  <a:pt x="4564" y="8597"/>
                  <a:pt x="4882" y="8597"/>
                </a:cubicBezTo>
                <a:cubicBezTo>
                  <a:pt x="5254" y="8597"/>
                  <a:pt x="5678" y="8544"/>
                  <a:pt x="6050" y="8384"/>
                </a:cubicBezTo>
                <a:cubicBezTo>
                  <a:pt x="7058" y="7907"/>
                  <a:pt x="7695" y="7058"/>
                  <a:pt x="7376" y="6421"/>
                </a:cubicBezTo>
                <a:cubicBezTo>
                  <a:pt x="7217" y="6050"/>
                  <a:pt x="6793" y="5837"/>
                  <a:pt x="6209" y="5837"/>
                </a:cubicBezTo>
                <a:cubicBezTo>
                  <a:pt x="5837" y="5837"/>
                  <a:pt x="5466" y="5890"/>
                  <a:pt x="5041" y="6103"/>
                </a:cubicBezTo>
                <a:cubicBezTo>
                  <a:pt x="4670" y="6262"/>
                  <a:pt x="4299" y="6474"/>
                  <a:pt x="4086" y="6739"/>
                </a:cubicBezTo>
                <a:lnTo>
                  <a:pt x="4086" y="5519"/>
                </a:lnTo>
                <a:cubicBezTo>
                  <a:pt x="4299" y="5625"/>
                  <a:pt x="4564" y="5731"/>
                  <a:pt x="4882" y="5731"/>
                </a:cubicBezTo>
                <a:cubicBezTo>
                  <a:pt x="5254" y="5731"/>
                  <a:pt x="5678" y="5625"/>
                  <a:pt x="6050" y="5466"/>
                </a:cubicBezTo>
                <a:cubicBezTo>
                  <a:pt x="7111" y="5041"/>
                  <a:pt x="7695" y="4192"/>
                  <a:pt x="7429" y="3556"/>
                </a:cubicBezTo>
                <a:cubicBezTo>
                  <a:pt x="7217" y="3131"/>
                  <a:pt x="6793" y="2919"/>
                  <a:pt x="6209" y="2919"/>
                </a:cubicBezTo>
                <a:cubicBezTo>
                  <a:pt x="5837" y="2919"/>
                  <a:pt x="5466" y="3025"/>
                  <a:pt x="5041" y="3184"/>
                </a:cubicBezTo>
                <a:cubicBezTo>
                  <a:pt x="4670" y="3343"/>
                  <a:pt x="4299" y="3609"/>
                  <a:pt x="4086" y="3821"/>
                </a:cubicBezTo>
                <a:lnTo>
                  <a:pt x="4086" y="2600"/>
                </a:lnTo>
                <a:cubicBezTo>
                  <a:pt x="4299" y="2760"/>
                  <a:pt x="4564" y="2813"/>
                  <a:pt x="4882" y="2813"/>
                </a:cubicBezTo>
                <a:cubicBezTo>
                  <a:pt x="5254" y="2813"/>
                  <a:pt x="5678" y="2707"/>
                  <a:pt x="6050" y="2547"/>
                </a:cubicBezTo>
                <a:cubicBezTo>
                  <a:pt x="7058" y="2123"/>
                  <a:pt x="7695" y="1274"/>
                  <a:pt x="7376" y="637"/>
                </a:cubicBezTo>
                <a:cubicBezTo>
                  <a:pt x="7217" y="266"/>
                  <a:pt x="6793" y="0"/>
                  <a:pt x="6209" y="0"/>
                </a:cubicBezTo>
                <a:cubicBezTo>
                  <a:pt x="5837" y="0"/>
                  <a:pt x="5413" y="106"/>
                  <a:pt x="5041" y="266"/>
                </a:cubicBezTo>
                <a:cubicBezTo>
                  <a:pt x="4511" y="478"/>
                  <a:pt x="4086" y="849"/>
                  <a:pt x="3821" y="1221"/>
                </a:cubicBezTo>
                <a:cubicBezTo>
                  <a:pt x="3609" y="849"/>
                  <a:pt x="3184" y="478"/>
                  <a:pt x="2654" y="266"/>
                </a:cubicBezTo>
                <a:cubicBezTo>
                  <a:pt x="2229" y="106"/>
                  <a:pt x="1858" y="0"/>
                  <a:pt x="14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44" name="Google Shape;2744;p67"/>
          <p:cNvGrpSpPr/>
          <p:nvPr/>
        </p:nvGrpSpPr>
        <p:grpSpPr>
          <a:xfrm>
            <a:off x="1196640" y="2106562"/>
            <a:ext cx="437528" cy="232113"/>
            <a:chOff x="713231" y="8023305"/>
            <a:chExt cx="1086757" cy="576535"/>
          </a:xfrm>
        </p:grpSpPr>
        <p:sp>
          <p:nvSpPr>
            <p:cNvPr id="2745" name="Google Shape;2745;p67"/>
            <p:cNvSpPr/>
            <p:nvPr/>
          </p:nvSpPr>
          <p:spPr>
            <a:xfrm>
              <a:off x="713231" y="8023305"/>
              <a:ext cx="1086757" cy="576535"/>
            </a:xfrm>
            <a:custGeom>
              <a:avLst/>
              <a:gdLst/>
              <a:ahLst/>
              <a:cxnLst/>
              <a:rect l="l" t="t" r="r" b="b"/>
              <a:pathLst>
                <a:path w="16929" h="8981" extrusionOk="0">
                  <a:moveTo>
                    <a:pt x="4604" y="429"/>
                  </a:moveTo>
                  <a:cubicBezTo>
                    <a:pt x="6196" y="429"/>
                    <a:pt x="8932" y="1308"/>
                    <a:pt x="10189" y="1711"/>
                  </a:cubicBezTo>
                  <a:cubicBezTo>
                    <a:pt x="10561" y="1870"/>
                    <a:pt x="10932" y="1976"/>
                    <a:pt x="11304" y="2135"/>
                  </a:cubicBezTo>
                  <a:cubicBezTo>
                    <a:pt x="11728" y="2347"/>
                    <a:pt x="12312" y="2613"/>
                    <a:pt x="12312" y="2613"/>
                  </a:cubicBezTo>
                  <a:lnTo>
                    <a:pt x="12365" y="2613"/>
                  </a:lnTo>
                  <a:cubicBezTo>
                    <a:pt x="12418" y="2613"/>
                    <a:pt x="12471" y="2560"/>
                    <a:pt x="12471" y="2507"/>
                  </a:cubicBezTo>
                  <a:cubicBezTo>
                    <a:pt x="12524" y="2453"/>
                    <a:pt x="12471" y="2347"/>
                    <a:pt x="12418" y="2347"/>
                  </a:cubicBezTo>
                  <a:lnTo>
                    <a:pt x="11516" y="1923"/>
                  </a:lnTo>
                  <a:cubicBezTo>
                    <a:pt x="12046" y="1923"/>
                    <a:pt x="12842" y="1870"/>
                    <a:pt x="13638" y="1870"/>
                  </a:cubicBezTo>
                  <a:cubicBezTo>
                    <a:pt x="15973" y="2029"/>
                    <a:pt x="16451" y="3249"/>
                    <a:pt x="16504" y="3674"/>
                  </a:cubicBezTo>
                  <a:cubicBezTo>
                    <a:pt x="16345" y="3780"/>
                    <a:pt x="16185" y="3833"/>
                    <a:pt x="16026" y="3939"/>
                  </a:cubicBezTo>
                  <a:cubicBezTo>
                    <a:pt x="15920" y="3674"/>
                    <a:pt x="15708" y="3356"/>
                    <a:pt x="15708" y="3356"/>
                  </a:cubicBezTo>
                  <a:cubicBezTo>
                    <a:pt x="15677" y="3293"/>
                    <a:pt x="15627" y="3268"/>
                    <a:pt x="15581" y="3268"/>
                  </a:cubicBezTo>
                  <a:cubicBezTo>
                    <a:pt x="15549" y="3268"/>
                    <a:pt x="15518" y="3280"/>
                    <a:pt x="15496" y="3302"/>
                  </a:cubicBezTo>
                  <a:cubicBezTo>
                    <a:pt x="15389" y="3356"/>
                    <a:pt x="15389" y="3409"/>
                    <a:pt x="15443" y="3515"/>
                  </a:cubicBezTo>
                  <a:cubicBezTo>
                    <a:pt x="15496" y="3621"/>
                    <a:pt x="15655" y="3886"/>
                    <a:pt x="15761" y="4045"/>
                  </a:cubicBezTo>
                  <a:cubicBezTo>
                    <a:pt x="15230" y="4311"/>
                    <a:pt x="14593" y="4470"/>
                    <a:pt x="13904" y="4470"/>
                  </a:cubicBezTo>
                  <a:cubicBezTo>
                    <a:pt x="13798" y="4151"/>
                    <a:pt x="13426" y="3780"/>
                    <a:pt x="13373" y="3727"/>
                  </a:cubicBezTo>
                  <a:cubicBezTo>
                    <a:pt x="13346" y="3700"/>
                    <a:pt x="13320" y="3687"/>
                    <a:pt x="13287" y="3687"/>
                  </a:cubicBezTo>
                  <a:cubicBezTo>
                    <a:pt x="13254" y="3687"/>
                    <a:pt x="13214" y="3700"/>
                    <a:pt x="13161" y="3727"/>
                  </a:cubicBezTo>
                  <a:cubicBezTo>
                    <a:pt x="13108" y="3780"/>
                    <a:pt x="13108" y="3833"/>
                    <a:pt x="13161" y="3939"/>
                  </a:cubicBezTo>
                  <a:cubicBezTo>
                    <a:pt x="13320" y="4045"/>
                    <a:pt x="13479" y="4311"/>
                    <a:pt x="13585" y="4523"/>
                  </a:cubicBezTo>
                  <a:cubicBezTo>
                    <a:pt x="13479" y="4523"/>
                    <a:pt x="13373" y="4523"/>
                    <a:pt x="13214" y="4470"/>
                  </a:cubicBezTo>
                  <a:cubicBezTo>
                    <a:pt x="13055" y="3833"/>
                    <a:pt x="12312" y="3302"/>
                    <a:pt x="12312" y="3249"/>
                  </a:cubicBezTo>
                  <a:cubicBezTo>
                    <a:pt x="12268" y="3227"/>
                    <a:pt x="12233" y="3215"/>
                    <a:pt x="12203" y="3215"/>
                  </a:cubicBezTo>
                  <a:cubicBezTo>
                    <a:pt x="12162" y="3215"/>
                    <a:pt x="12131" y="3240"/>
                    <a:pt x="12099" y="3302"/>
                  </a:cubicBezTo>
                  <a:cubicBezTo>
                    <a:pt x="12046" y="3356"/>
                    <a:pt x="12046" y="3409"/>
                    <a:pt x="12099" y="3462"/>
                  </a:cubicBezTo>
                  <a:cubicBezTo>
                    <a:pt x="12099" y="3462"/>
                    <a:pt x="12736" y="3939"/>
                    <a:pt x="12895" y="4470"/>
                  </a:cubicBezTo>
                  <a:cubicBezTo>
                    <a:pt x="12789" y="4417"/>
                    <a:pt x="12683" y="4417"/>
                    <a:pt x="12524" y="4417"/>
                  </a:cubicBezTo>
                  <a:cubicBezTo>
                    <a:pt x="11197" y="4205"/>
                    <a:pt x="9977" y="3621"/>
                    <a:pt x="9234" y="3302"/>
                  </a:cubicBezTo>
                  <a:cubicBezTo>
                    <a:pt x="8969" y="3196"/>
                    <a:pt x="8810" y="3090"/>
                    <a:pt x="8650" y="3037"/>
                  </a:cubicBezTo>
                  <a:cubicBezTo>
                    <a:pt x="8173" y="2878"/>
                    <a:pt x="6952" y="2507"/>
                    <a:pt x="5573" y="2294"/>
                  </a:cubicBezTo>
                  <a:cubicBezTo>
                    <a:pt x="5044" y="2232"/>
                    <a:pt x="4552" y="2206"/>
                    <a:pt x="4097" y="2206"/>
                  </a:cubicBezTo>
                  <a:cubicBezTo>
                    <a:pt x="3774" y="2206"/>
                    <a:pt x="3470" y="2219"/>
                    <a:pt x="3185" y="2241"/>
                  </a:cubicBezTo>
                  <a:cubicBezTo>
                    <a:pt x="3291" y="1604"/>
                    <a:pt x="3715" y="1127"/>
                    <a:pt x="3715" y="1127"/>
                  </a:cubicBezTo>
                  <a:cubicBezTo>
                    <a:pt x="3768" y="1074"/>
                    <a:pt x="3768" y="968"/>
                    <a:pt x="3715" y="915"/>
                  </a:cubicBezTo>
                  <a:cubicBezTo>
                    <a:pt x="3689" y="888"/>
                    <a:pt x="3649" y="875"/>
                    <a:pt x="3609" y="875"/>
                  </a:cubicBezTo>
                  <a:cubicBezTo>
                    <a:pt x="3569" y="875"/>
                    <a:pt x="3530" y="888"/>
                    <a:pt x="3503" y="915"/>
                  </a:cubicBezTo>
                  <a:cubicBezTo>
                    <a:pt x="3503" y="915"/>
                    <a:pt x="2972" y="1551"/>
                    <a:pt x="2919" y="2294"/>
                  </a:cubicBezTo>
                  <a:cubicBezTo>
                    <a:pt x="2495" y="2347"/>
                    <a:pt x="2123" y="2507"/>
                    <a:pt x="1805" y="2666"/>
                  </a:cubicBezTo>
                  <a:cubicBezTo>
                    <a:pt x="1327" y="2931"/>
                    <a:pt x="1009" y="3196"/>
                    <a:pt x="744" y="3462"/>
                  </a:cubicBezTo>
                  <a:cubicBezTo>
                    <a:pt x="956" y="3037"/>
                    <a:pt x="1327" y="2453"/>
                    <a:pt x="1805" y="1870"/>
                  </a:cubicBezTo>
                  <a:cubicBezTo>
                    <a:pt x="2866" y="702"/>
                    <a:pt x="3875" y="490"/>
                    <a:pt x="4352" y="437"/>
                  </a:cubicBezTo>
                  <a:cubicBezTo>
                    <a:pt x="4432" y="432"/>
                    <a:pt x="4516" y="429"/>
                    <a:pt x="4604" y="429"/>
                  </a:cubicBezTo>
                  <a:close/>
                  <a:moveTo>
                    <a:pt x="11410" y="4576"/>
                  </a:moveTo>
                  <a:cubicBezTo>
                    <a:pt x="11569" y="4629"/>
                    <a:pt x="11781" y="4682"/>
                    <a:pt x="11993" y="4735"/>
                  </a:cubicBezTo>
                  <a:cubicBezTo>
                    <a:pt x="11781" y="4788"/>
                    <a:pt x="11516" y="4841"/>
                    <a:pt x="11357" y="4841"/>
                  </a:cubicBezTo>
                  <a:cubicBezTo>
                    <a:pt x="11357" y="4735"/>
                    <a:pt x="11357" y="4629"/>
                    <a:pt x="11410" y="4576"/>
                  </a:cubicBezTo>
                  <a:close/>
                  <a:moveTo>
                    <a:pt x="12471" y="4841"/>
                  </a:moveTo>
                  <a:cubicBezTo>
                    <a:pt x="12895" y="4894"/>
                    <a:pt x="13267" y="4947"/>
                    <a:pt x="13691" y="4947"/>
                  </a:cubicBezTo>
                  <a:cubicBezTo>
                    <a:pt x="13912" y="4947"/>
                    <a:pt x="14132" y="4911"/>
                    <a:pt x="14352" y="4898"/>
                  </a:cubicBezTo>
                  <a:lnTo>
                    <a:pt x="14352" y="4898"/>
                  </a:lnTo>
                  <a:cubicBezTo>
                    <a:pt x="14291" y="4904"/>
                    <a:pt x="14230" y="4917"/>
                    <a:pt x="14169" y="4947"/>
                  </a:cubicBezTo>
                  <a:cubicBezTo>
                    <a:pt x="13214" y="5160"/>
                    <a:pt x="12099" y="5266"/>
                    <a:pt x="11304" y="5319"/>
                  </a:cubicBezTo>
                  <a:cubicBezTo>
                    <a:pt x="11304" y="5266"/>
                    <a:pt x="11304" y="5213"/>
                    <a:pt x="11304" y="5160"/>
                  </a:cubicBezTo>
                  <a:cubicBezTo>
                    <a:pt x="11410" y="5107"/>
                    <a:pt x="11569" y="5107"/>
                    <a:pt x="11728" y="5107"/>
                  </a:cubicBezTo>
                  <a:cubicBezTo>
                    <a:pt x="12046" y="5054"/>
                    <a:pt x="12312" y="4947"/>
                    <a:pt x="12471" y="4841"/>
                  </a:cubicBezTo>
                  <a:close/>
                  <a:moveTo>
                    <a:pt x="4016" y="2619"/>
                  </a:moveTo>
                  <a:cubicBezTo>
                    <a:pt x="4314" y="2619"/>
                    <a:pt x="4623" y="2636"/>
                    <a:pt x="4936" y="2666"/>
                  </a:cubicBezTo>
                  <a:lnTo>
                    <a:pt x="5413" y="3090"/>
                  </a:lnTo>
                  <a:cubicBezTo>
                    <a:pt x="5413" y="3143"/>
                    <a:pt x="5413" y="3196"/>
                    <a:pt x="5413" y="3302"/>
                  </a:cubicBezTo>
                  <a:cubicBezTo>
                    <a:pt x="4955" y="3119"/>
                    <a:pt x="3983" y="2857"/>
                    <a:pt x="3179" y="2857"/>
                  </a:cubicBezTo>
                  <a:cubicBezTo>
                    <a:pt x="3052" y="2857"/>
                    <a:pt x="2929" y="2863"/>
                    <a:pt x="2813" y="2878"/>
                  </a:cubicBezTo>
                  <a:cubicBezTo>
                    <a:pt x="2760" y="2878"/>
                    <a:pt x="2707" y="2931"/>
                    <a:pt x="2707" y="3037"/>
                  </a:cubicBezTo>
                  <a:cubicBezTo>
                    <a:pt x="2707" y="3090"/>
                    <a:pt x="2760" y="3143"/>
                    <a:pt x="2866" y="3143"/>
                  </a:cubicBezTo>
                  <a:cubicBezTo>
                    <a:pt x="2922" y="3140"/>
                    <a:pt x="2980" y="3138"/>
                    <a:pt x="3040" y="3138"/>
                  </a:cubicBezTo>
                  <a:cubicBezTo>
                    <a:pt x="3886" y="3138"/>
                    <a:pt x="5070" y="3472"/>
                    <a:pt x="5466" y="3621"/>
                  </a:cubicBezTo>
                  <a:cubicBezTo>
                    <a:pt x="5466" y="3674"/>
                    <a:pt x="5520" y="3727"/>
                    <a:pt x="5520" y="3780"/>
                  </a:cubicBezTo>
                  <a:cubicBezTo>
                    <a:pt x="4883" y="3780"/>
                    <a:pt x="3185" y="3886"/>
                    <a:pt x="1168" y="4364"/>
                  </a:cubicBezTo>
                  <a:cubicBezTo>
                    <a:pt x="1115" y="4364"/>
                    <a:pt x="1062" y="4417"/>
                    <a:pt x="1062" y="4470"/>
                  </a:cubicBezTo>
                  <a:cubicBezTo>
                    <a:pt x="1062" y="4576"/>
                    <a:pt x="1115" y="4629"/>
                    <a:pt x="1221" y="4629"/>
                  </a:cubicBezTo>
                  <a:cubicBezTo>
                    <a:pt x="3291" y="4151"/>
                    <a:pt x="4989" y="4098"/>
                    <a:pt x="5573" y="4098"/>
                  </a:cubicBezTo>
                  <a:cubicBezTo>
                    <a:pt x="5573" y="4098"/>
                    <a:pt x="5573" y="4151"/>
                    <a:pt x="5573" y="4205"/>
                  </a:cubicBezTo>
                  <a:cubicBezTo>
                    <a:pt x="5307" y="4205"/>
                    <a:pt x="4830" y="4311"/>
                    <a:pt x="4299" y="4417"/>
                  </a:cubicBezTo>
                  <a:cubicBezTo>
                    <a:pt x="3185" y="4682"/>
                    <a:pt x="2389" y="5001"/>
                    <a:pt x="1858" y="5425"/>
                  </a:cubicBezTo>
                  <a:cubicBezTo>
                    <a:pt x="1805" y="5478"/>
                    <a:pt x="1805" y="5584"/>
                    <a:pt x="1858" y="5637"/>
                  </a:cubicBezTo>
                  <a:cubicBezTo>
                    <a:pt x="1858" y="5690"/>
                    <a:pt x="1911" y="5690"/>
                    <a:pt x="1964" y="5690"/>
                  </a:cubicBezTo>
                  <a:lnTo>
                    <a:pt x="2017" y="5690"/>
                  </a:lnTo>
                  <a:cubicBezTo>
                    <a:pt x="3026" y="4841"/>
                    <a:pt x="5042" y="4576"/>
                    <a:pt x="5679" y="4470"/>
                  </a:cubicBezTo>
                  <a:cubicBezTo>
                    <a:pt x="5679" y="4523"/>
                    <a:pt x="5679" y="4523"/>
                    <a:pt x="5679" y="4523"/>
                  </a:cubicBezTo>
                  <a:cubicBezTo>
                    <a:pt x="5201" y="4682"/>
                    <a:pt x="4193" y="5001"/>
                    <a:pt x="3662" y="5637"/>
                  </a:cubicBezTo>
                  <a:cubicBezTo>
                    <a:pt x="3662" y="5690"/>
                    <a:pt x="3662" y="5743"/>
                    <a:pt x="3662" y="5796"/>
                  </a:cubicBezTo>
                  <a:cubicBezTo>
                    <a:pt x="3715" y="5850"/>
                    <a:pt x="3768" y="5850"/>
                    <a:pt x="3768" y="5850"/>
                  </a:cubicBezTo>
                  <a:cubicBezTo>
                    <a:pt x="3821" y="5850"/>
                    <a:pt x="3875" y="5850"/>
                    <a:pt x="3928" y="5796"/>
                  </a:cubicBezTo>
                  <a:cubicBezTo>
                    <a:pt x="4405" y="5213"/>
                    <a:pt x="5413" y="4894"/>
                    <a:pt x="5838" y="4788"/>
                  </a:cubicBezTo>
                  <a:cubicBezTo>
                    <a:pt x="5891" y="4894"/>
                    <a:pt x="5944" y="5001"/>
                    <a:pt x="6050" y="5213"/>
                  </a:cubicBezTo>
                  <a:cubicBezTo>
                    <a:pt x="5732" y="5213"/>
                    <a:pt x="5307" y="5372"/>
                    <a:pt x="4830" y="5690"/>
                  </a:cubicBezTo>
                  <a:lnTo>
                    <a:pt x="4883" y="5690"/>
                  </a:lnTo>
                  <a:cubicBezTo>
                    <a:pt x="4487" y="5942"/>
                    <a:pt x="3553" y="6292"/>
                    <a:pt x="2663" y="6292"/>
                  </a:cubicBezTo>
                  <a:cubicBezTo>
                    <a:pt x="2241" y="6292"/>
                    <a:pt x="1828" y="6213"/>
                    <a:pt x="1487" y="6009"/>
                  </a:cubicBezTo>
                  <a:cubicBezTo>
                    <a:pt x="903" y="5637"/>
                    <a:pt x="691" y="5319"/>
                    <a:pt x="585" y="5001"/>
                  </a:cubicBezTo>
                  <a:cubicBezTo>
                    <a:pt x="585" y="5001"/>
                    <a:pt x="532" y="4735"/>
                    <a:pt x="691" y="4364"/>
                  </a:cubicBezTo>
                  <a:cubicBezTo>
                    <a:pt x="903" y="3886"/>
                    <a:pt x="1381" y="3409"/>
                    <a:pt x="2017" y="3037"/>
                  </a:cubicBezTo>
                  <a:cubicBezTo>
                    <a:pt x="2552" y="2732"/>
                    <a:pt x="3251" y="2619"/>
                    <a:pt x="4016" y="2619"/>
                  </a:cubicBezTo>
                  <a:close/>
                  <a:moveTo>
                    <a:pt x="5838" y="2772"/>
                  </a:moveTo>
                  <a:lnTo>
                    <a:pt x="5838" y="2772"/>
                  </a:lnTo>
                  <a:cubicBezTo>
                    <a:pt x="7005" y="2984"/>
                    <a:pt x="8067" y="3302"/>
                    <a:pt x="8544" y="3462"/>
                  </a:cubicBezTo>
                  <a:cubicBezTo>
                    <a:pt x="8650" y="3462"/>
                    <a:pt x="8863" y="3568"/>
                    <a:pt x="9075" y="3674"/>
                  </a:cubicBezTo>
                  <a:cubicBezTo>
                    <a:pt x="9552" y="3886"/>
                    <a:pt x="10189" y="4205"/>
                    <a:pt x="10985" y="4417"/>
                  </a:cubicBezTo>
                  <a:cubicBezTo>
                    <a:pt x="10879" y="4841"/>
                    <a:pt x="10773" y="5796"/>
                    <a:pt x="11038" y="6539"/>
                  </a:cubicBezTo>
                  <a:cubicBezTo>
                    <a:pt x="11197" y="7123"/>
                    <a:pt x="11304" y="7654"/>
                    <a:pt x="11304" y="7866"/>
                  </a:cubicBezTo>
                  <a:cubicBezTo>
                    <a:pt x="10553" y="8325"/>
                    <a:pt x="9770" y="8554"/>
                    <a:pt x="8954" y="8554"/>
                  </a:cubicBezTo>
                  <a:cubicBezTo>
                    <a:pt x="8731" y="8554"/>
                    <a:pt x="8506" y="8537"/>
                    <a:pt x="8279" y="8503"/>
                  </a:cubicBezTo>
                  <a:cubicBezTo>
                    <a:pt x="7695" y="8450"/>
                    <a:pt x="7271" y="8290"/>
                    <a:pt x="7058" y="8184"/>
                  </a:cubicBezTo>
                  <a:cubicBezTo>
                    <a:pt x="7483" y="6752"/>
                    <a:pt x="6422" y="4841"/>
                    <a:pt x="6209" y="4470"/>
                  </a:cubicBezTo>
                  <a:cubicBezTo>
                    <a:pt x="5997" y="4151"/>
                    <a:pt x="5891" y="3302"/>
                    <a:pt x="5838" y="2772"/>
                  </a:cubicBezTo>
                  <a:close/>
                  <a:moveTo>
                    <a:pt x="4621" y="1"/>
                  </a:moveTo>
                  <a:cubicBezTo>
                    <a:pt x="4509" y="1"/>
                    <a:pt x="4401" y="4"/>
                    <a:pt x="4299" y="13"/>
                  </a:cubicBezTo>
                  <a:cubicBezTo>
                    <a:pt x="3344" y="66"/>
                    <a:pt x="2336" y="649"/>
                    <a:pt x="1487" y="1604"/>
                  </a:cubicBezTo>
                  <a:cubicBezTo>
                    <a:pt x="797" y="2347"/>
                    <a:pt x="266" y="3302"/>
                    <a:pt x="160" y="3886"/>
                  </a:cubicBezTo>
                  <a:cubicBezTo>
                    <a:pt x="1" y="5001"/>
                    <a:pt x="54" y="5584"/>
                    <a:pt x="1274" y="6380"/>
                  </a:cubicBezTo>
                  <a:cubicBezTo>
                    <a:pt x="1646" y="6645"/>
                    <a:pt x="2176" y="6752"/>
                    <a:pt x="2654" y="6752"/>
                  </a:cubicBezTo>
                  <a:cubicBezTo>
                    <a:pt x="3715" y="6752"/>
                    <a:pt x="4724" y="6274"/>
                    <a:pt x="5095" y="6062"/>
                  </a:cubicBezTo>
                  <a:cubicBezTo>
                    <a:pt x="5626" y="5683"/>
                    <a:pt x="5967" y="5629"/>
                    <a:pt x="6138" y="5629"/>
                  </a:cubicBezTo>
                  <a:cubicBezTo>
                    <a:pt x="6206" y="5629"/>
                    <a:pt x="6247" y="5637"/>
                    <a:pt x="6262" y="5637"/>
                  </a:cubicBezTo>
                  <a:cubicBezTo>
                    <a:pt x="6369" y="5850"/>
                    <a:pt x="6422" y="6062"/>
                    <a:pt x="6475" y="6274"/>
                  </a:cubicBezTo>
                  <a:cubicBezTo>
                    <a:pt x="6740" y="7070"/>
                    <a:pt x="6740" y="7707"/>
                    <a:pt x="6581" y="8237"/>
                  </a:cubicBezTo>
                  <a:cubicBezTo>
                    <a:pt x="6528" y="8290"/>
                    <a:pt x="6581" y="8450"/>
                    <a:pt x="6634" y="8503"/>
                  </a:cubicBezTo>
                  <a:cubicBezTo>
                    <a:pt x="6687" y="8503"/>
                    <a:pt x="7271" y="8821"/>
                    <a:pt x="8173" y="8927"/>
                  </a:cubicBezTo>
                  <a:cubicBezTo>
                    <a:pt x="8385" y="8980"/>
                    <a:pt x="8597" y="8980"/>
                    <a:pt x="8863" y="8980"/>
                  </a:cubicBezTo>
                  <a:cubicBezTo>
                    <a:pt x="9605" y="8980"/>
                    <a:pt x="10614" y="8821"/>
                    <a:pt x="11622" y="8184"/>
                  </a:cubicBezTo>
                  <a:cubicBezTo>
                    <a:pt x="11675" y="8131"/>
                    <a:pt x="11728" y="8025"/>
                    <a:pt x="11728" y="7972"/>
                  </a:cubicBezTo>
                  <a:cubicBezTo>
                    <a:pt x="11728" y="7919"/>
                    <a:pt x="11675" y="7282"/>
                    <a:pt x="11410" y="6380"/>
                  </a:cubicBezTo>
                  <a:cubicBezTo>
                    <a:pt x="11357" y="6168"/>
                    <a:pt x="11304" y="5956"/>
                    <a:pt x="11304" y="5743"/>
                  </a:cubicBezTo>
                  <a:cubicBezTo>
                    <a:pt x="13214" y="5637"/>
                    <a:pt x="16238" y="5266"/>
                    <a:pt x="16928" y="3833"/>
                  </a:cubicBezTo>
                  <a:lnTo>
                    <a:pt x="16928" y="3780"/>
                  </a:lnTo>
                  <a:lnTo>
                    <a:pt x="16928" y="3727"/>
                  </a:lnTo>
                  <a:cubicBezTo>
                    <a:pt x="16928" y="3727"/>
                    <a:pt x="16875" y="3196"/>
                    <a:pt x="16451" y="2613"/>
                  </a:cubicBezTo>
                  <a:cubicBezTo>
                    <a:pt x="16079" y="2135"/>
                    <a:pt x="15230" y="1551"/>
                    <a:pt x="13638" y="1445"/>
                  </a:cubicBezTo>
                  <a:cubicBezTo>
                    <a:pt x="12471" y="1445"/>
                    <a:pt x="11197" y="1498"/>
                    <a:pt x="10985" y="1551"/>
                  </a:cubicBezTo>
                  <a:cubicBezTo>
                    <a:pt x="10481" y="1350"/>
                    <a:pt x="6726" y="1"/>
                    <a:pt x="46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46" name="Google Shape;2746;p67"/>
            <p:cNvSpPr/>
            <p:nvPr/>
          </p:nvSpPr>
          <p:spPr>
            <a:xfrm>
              <a:off x="1275322" y="8308908"/>
              <a:ext cx="47761" cy="195538"/>
            </a:xfrm>
            <a:custGeom>
              <a:avLst/>
              <a:gdLst/>
              <a:ahLst/>
              <a:cxnLst/>
              <a:rect l="l" t="t" r="r" b="b"/>
              <a:pathLst>
                <a:path w="744" h="3046" extrusionOk="0">
                  <a:moveTo>
                    <a:pt x="586" y="0"/>
                  </a:moveTo>
                  <a:cubicBezTo>
                    <a:pt x="535" y="0"/>
                    <a:pt x="478" y="49"/>
                    <a:pt x="478" y="127"/>
                  </a:cubicBezTo>
                  <a:cubicBezTo>
                    <a:pt x="425" y="180"/>
                    <a:pt x="0" y="1931"/>
                    <a:pt x="266" y="2939"/>
                  </a:cubicBezTo>
                  <a:cubicBezTo>
                    <a:pt x="319" y="2992"/>
                    <a:pt x="372" y="3045"/>
                    <a:pt x="425" y="3045"/>
                  </a:cubicBezTo>
                  <a:lnTo>
                    <a:pt x="478" y="3045"/>
                  </a:lnTo>
                  <a:cubicBezTo>
                    <a:pt x="531" y="3045"/>
                    <a:pt x="584" y="2939"/>
                    <a:pt x="584" y="2886"/>
                  </a:cubicBezTo>
                  <a:cubicBezTo>
                    <a:pt x="266" y="1931"/>
                    <a:pt x="743" y="180"/>
                    <a:pt x="743" y="180"/>
                  </a:cubicBezTo>
                  <a:cubicBezTo>
                    <a:pt x="743" y="74"/>
                    <a:pt x="743" y="21"/>
                    <a:pt x="637" y="21"/>
                  </a:cubicBezTo>
                  <a:cubicBezTo>
                    <a:pt x="623" y="7"/>
                    <a:pt x="605" y="0"/>
                    <a:pt x="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47" name="Google Shape;2747;p67"/>
            <p:cNvSpPr/>
            <p:nvPr/>
          </p:nvSpPr>
          <p:spPr>
            <a:xfrm>
              <a:off x="1316214" y="8361291"/>
              <a:ext cx="27283" cy="102263"/>
            </a:xfrm>
            <a:custGeom>
              <a:avLst/>
              <a:gdLst/>
              <a:ahLst/>
              <a:cxnLst/>
              <a:rect l="l" t="t" r="r" b="b"/>
              <a:pathLst>
                <a:path w="425" h="1593" extrusionOk="0">
                  <a:moveTo>
                    <a:pt x="266" y="1"/>
                  </a:moveTo>
                  <a:cubicBezTo>
                    <a:pt x="212" y="1"/>
                    <a:pt x="106" y="54"/>
                    <a:pt x="106" y="160"/>
                  </a:cubicBezTo>
                  <a:cubicBezTo>
                    <a:pt x="106" y="160"/>
                    <a:pt x="0" y="1009"/>
                    <a:pt x="106" y="1487"/>
                  </a:cubicBezTo>
                  <a:cubicBezTo>
                    <a:pt x="106" y="1593"/>
                    <a:pt x="159" y="1593"/>
                    <a:pt x="212" y="1593"/>
                  </a:cubicBezTo>
                  <a:lnTo>
                    <a:pt x="266" y="1593"/>
                  </a:lnTo>
                  <a:cubicBezTo>
                    <a:pt x="319" y="1593"/>
                    <a:pt x="372" y="1540"/>
                    <a:pt x="372" y="1434"/>
                  </a:cubicBezTo>
                  <a:cubicBezTo>
                    <a:pt x="266" y="1009"/>
                    <a:pt x="372" y="213"/>
                    <a:pt x="372" y="160"/>
                  </a:cubicBezTo>
                  <a:cubicBezTo>
                    <a:pt x="425" y="107"/>
                    <a:pt x="372" y="1"/>
                    <a:pt x="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48" name="Google Shape;2748;p67"/>
            <p:cNvSpPr/>
            <p:nvPr/>
          </p:nvSpPr>
          <p:spPr>
            <a:xfrm>
              <a:off x="1118622" y="8250876"/>
              <a:ext cx="95458" cy="192264"/>
            </a:xfrm>
            <a:custGeom>
              <a:avLst/>
              <a:gdLst/>
              <a:ahLst/>
              <a:cxnLst/>
              <a:rect l="l" t="t" r="r" b="b"/>
              <a:pathLst>
                <a:path w="1487" h="2995" extrusionOk="0">
                  <a:moveTo>
                    <a:pt x="134" y="1"/>
                  </a:moveTo>
                  <a:cubicBezTo>
                    <a:pt x="111" y="1"/>
                    <a:pt x="85" y="7"/>
                    <a:pt x="54" y="23"/>
                  </a:cubicBezTo>
                  <a:cubicBezTo>
                    <a:pt x="0" y="76"/>
                    <a:pt x="0" y="182"/>
                    <a:pt x="54" y="235"/>
                  </a:cubicBezTo>
                  <a:cubicBezTo>
                    <a:pt x="54" y="288"/>
                    <a:pt x="956" y="1456"/>
                    <a:pt x="1221" y="2835"/>
                  </a:cubicBezTo>
                  <a:cubicBezTo>
                    <a:pt x="1221" y="2941"/>
                    <a:pt x="1274" y="2994"/>
                    <a:pt x="1327" y="2994"/>
                  </a:cubicBezTo>
                  <a:lnTo>
                    <a:pt x="1380" y="2994"/>
                  </a:lnTo>
                  <a:cubicBezTo>
                    <a:pt x="1433" y="2941"/>
                    <a:pt x="1486" y="2888"/>
                    <a:pt x="1486" y="2782"/>
                  </a:cubicBezTo>
                  <a:cubicBezTo>
                    <a:pt x="1221" y="1296"/>
                    <a:pt x="319" y="129"/>
                    <a:pt x="266" y="76"/>
                  </a:cubicBezTo>
                  <a:cubicBezTo>
                    <a:pt x="228" y="38"/>
                    <a:pt x="191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49" name="Google Shape;2749;p67"/>
          <p:cNvSpPr/>
          <p:nvPr/>
        </p:nvSpPr>
        <p:spPr>
          <a:xfrm>
            <a:off x="5468584" y="2005938"/>
            <a:ext cx="323651" cy="425471"/>
          </a:xfrm>
          <a:custGeom>
            <a:avLst/>
            <a:gdLst/>
            <a:ahLst/>
            <a:cxnLst/>
            <a:rect l="l" t="t" r="r" b="b"/>
            <a:pathLst>
              <a:path w="12524" h="16464" extrusionOk="0">
                <a:moveTo>
                  <a:pt x="5679" y="1539"/>
                </a:moveTo>
                <a:cubicBezTo>
                  <a:pt x="5785" y="2123"/>
                  <a:pt x="5891" y="2866"/>
                  <a:pt x="5997" y="3715"/>
                </a:cubicBezTo>
                <a:cubicBezTo>
                  <a:pt x="5785" y="3556"/>
                  <a:pt x="5573" y="3290"/>
                  <a:pt x="5519" y="3184"/>
                </a:cubicBezTo>
                <a:cubicBezTo>
                  <a:pt x="5493" y="3158"/>
                  <a:pt x="5453" y="3144"/>
                  <a:pt x="5413" y="3144"/>
                </a:cubicBezTo>
                <a:cubicBezTo>
                  <a:pt x="5374" y="3144"/>
                  <a:pt x="5334" y="3158"/>
                  <a:pt x="5307" y="3184"/>
                </a:cubicBezTo>
                <a:cubicBezTo>
                  <a:pt x="5254" y="3237"/>
                  <a:pt x="5201" y="3290"/>
                  <a:pt x="5254" y="3396"/>
                </a:cubicBezTo>
                <a:cubicBezTo>
                  <a:pt x="5307" y="3449"/>
                  <a:pt x="5679" y="3927"/>
                  <a:pt x="6050" y="4086"/>
                </a:cubicBezTo>
                <a:cubicBezTo>
                  <a:pt x="6103" y="4617"/>
                  <a:pt x="6103" y="5148"/>
                  <a:pt x="6156" y="5731"/>
                </a:cubicBezTo>
                <a:cubicBezTo>
                  <a:pt x="5838" y="5413"/>
                  <a:pt x="5519" y="4935"/>
                  <a:pt x="5360" y="4723"/>
                </a:cubicBezTo>
                <a:cubicBezTo>
                  <a:pt x="5360" y="4685"/>
                  <a:pt x="5307" y="4648"/>
                  <a:pt x="5257" y="4648"/>
                </a:cubicBezTo>
                <a:cubicBezTo>
                  <a:pt x="5237" y="4648"/>
                  <a:pt x="5217" y="4654"/>
                  <a:pt x="5201" y="4670"/>
                </a:cubicBezTo>
                <a:cubicBezTo>
                  <a:pt x="5095" y="4723"/>
                  <a:pt x="5095" y="4829"/>
                  <a:pt x="5148" y="4882"/>
                </a:cubicBezTo>
                <a:cubicBezTo>
                  <a:pt x="5148" y="4935"/>
                  <a:pt x="5732" y="5784"/>
                  <a:pt x="6156" y="6103"/>
                </a:cubicBezTo>
                <a:cubicBezTo>
                  <a:pt x="6209" y="6952"/>
                  <a:pt x="6156" y="7854"/>
                  <a:pt x="6103" y="8756"/>
                </a:cubicBezTo>
                <a:cubicBezTo>
                  <a:pt x="5997" y="8013"/>
                  <a:pt x="5732" y="7111"/>
                  <a:pt x="4989" y="5784"/>
                </a:cubicBezTo>
                <a:cubicBezTo>
                  <a:pt x="4936" y="5678"/>
                  <a:pt x="4883" y="5572"/>
                  <a:pt x="4777" y="5466"/>
                </a:cubicBezTo>
                <a:cubicBezTo>
                  <a:pt x="4777" y="5307"/>
                  <a:pt x="4724" y="5094"/>
                  <a:pt x="4724" y="4935"/>
                </a:cubicBezTo>
                <a:cubicBezTo>
                  <a:pt x="4670" y="4192"/>
                  <a:pt x="4989" y="3449"/>
                  <a:pt x="5254" y="2707"/>
                </a:cubicBezTo>
                <a:cubicBezTo>
                  <a:pt x="5413" y="2282"/>
                  <a:pt x="5573" y="1911"/>
                  <a:pt x="5679" y="1539"/>
                </a:cubicBezTo>
                <a:close/>
                <a:moveTo>
                  <a:pt x="11622" y="4299"/>
                </a:moveTo>
                <a:cubicBezTo>
                  <a:pt x="11091" y="5094"/>
                  <a:pt x="10561" y="5837"/>
                  <a:pt x="10030" y="6474"/>
                </a:cubicBezTo>
                <a:cubicBezTo>
                  <a:pt x="10083" y="6262"/>
                  <a:pt x="10083" y="6050"/>
                  <a:pt x="10136" y="5943"/>
                </a:cubicBezTo>
                <a:cubicBezTo>
                  <a:pt x="10136" y="5890"/>
                  <a:pt x="10083" y="5784"/>
                  <a:pt x="10030" y="5784"/>
                </a:cubicBezTo>
                <a:cubicBezTo>
                  <a:pt x="9977" y="5784"/>
                  <a:pt x="9871" y="5837"/>
                  <a:pt x="9871" y="5890"/>
                </a:cubicBezTo>
                <a:cubicBezTo>
                  <a:pt x="9871" y="5943"/>
                  <a:pt x="9712" y="6474"/>
                  <a:pt x="9712" y="6846"/>
                </a:cubicBezTo>
                <a:cubicBezTo>
                  <a:pt x="9499" y="7111"/>
                  <a:pt x="9287" y="7323"/>
                  <a:pt x="9075" y="7535"/>
                </a:cubicBezTo>
                <a:cubicBezTo>
                  <a:pt x="9075" y="7005"/>
                  <a:pt x="9234" y="6262"/>
                  <a:pt x="9234" y="6262"/>
                </a:cubicBezTo>
                <a:cubicBezTo>
                  <a:pt x="9234" y="6156"/>
                  <a:pt x="9234" y="6103"/>
                  <a:pt x="9128" y="6103"/>
                </a:cubicBezTo>
                <a:cubicBezTo>
                  <a:pt x="9099" y="6088"/>
                  <a:pt x="9075" y="6082"/>
                  <a:pt x="9054" y="6082"/>
                </a:cubicBezTo>
                <a:cubicBezTo>
                  <a:pt x="8997" y="6082"/>
                  <a:pt x="8969" y="6131"/>
                  <a:pt x="8969" y="6209"/>
                </a:cubicBezTo>
                <a:cubicBezTo>
                  <a:pt x="8969" y="6262"/>
                  <a:pt x="8703" y="7270"/>
                  <a:pt x="8809" y="7854"/>
                </a:cubicBezTo>
                <a:cubicBezTo>
                  <a:pt x="8491" y="8172"/>
                  <a:pt x="8226" y="8491"/>
                  <a:pt x="7960" y="8756"/>
                </a:cubicBezTo>
                <a:cubicBezTo>
                  <a:pt x="8067" y="8172"/>
                  <a:pt x="8226" y="7482"/>
                  <a:pt x="8226" y="7429"/>
                </a:cubicBezTo>
                <a:cubicBezTo>
                  <a:pt x="8226" y="7376"/>
                  <a:pt x="8173" y="7270"/>
                  <a:pt x="8120" y="7270"/>
                </a:cubicBezTo>
                <a:cubicBezTo>
                  <a:pt x="8014" y="7270"/>
                  <a:pt x="7960" y="7323"/>
                  <a:pt x="7960" y="7376"/>
                </a:cubicBezTo>
                <a:cubicBezTo>
                  <a:pt x="7907" y="7429"/>
                  <a:pt x="7695" y="8491"/>
                  <a:pt x="7642" y="9074"/>
                </a:cubicBezTo>
                <a:cubicBezTo>
                  <a:pt x="7324" y="9340"/>
                  <a:pt x="7058" y="9552"/>
                  <a:pt x="6846" y="9764"/>
                </a:cubicBezTo>
                <a:cubicBezTo>
                  <a:pt x="6846" y="9658"/>
                  <a:pt x="6846" y="9552"/>
                  <a:pt x="6899" y="9499"/>
                </a:cubicBezTo>
                <a:cubicBezTo>
                  <a:pt x="6952" y="8809"/>
                  <a:pt x="7058" y="7801"/>
                  <a:pt x="8438" y="6156"/>
                </a:cubicBezTo>
                <a:cubicBezTo>
                  <a:pt x="8916" y="5625"/>
                  <a:pt x="9658" y="5307"/>
                  <a:pt x="10348" y="4935"/>
                </a:cubicBezTo>
                <a:cubicBezTo>
                  <a:pt x="10826" y="4776"/>
                  <a:pt x="11250" y="4564"/>
                  <a:pt x="11622" y="4299"/>
                </a:cubicBezTo>
                <a:close/>
                <a:moveTo>
                  <a:pt x="2017" y="3556"/>
                </a:moveTo>
                <a:cubicBezTo>
                  <a:pt x="2230" y="3715"/>
                  <a:pt x="2442" y="3927"/>
                  <a:pt x="2707" y="4086"/>
                </a:cubicBezTo>
                <a:cubicBezTo>
                  <a:pt x="3397" y="4617"/>
                  <a:pt x="4193" y="5254"/>
                  <a:pt x="4617" y="5997"/>
                </a:cubicBezTo>
                <a:cubicBezTo>
                  <a:pt x="5679" y="7801"/>
                  <a:pt x="5679" y="8862"/>
                  <a:pt x="5679" y="9605"/>
                </a:cubicBezTo>
                <a:cubicBezTo>
                  <a:pt x="5679" y="9764"/>
                  <a:pt x="5679" y="9870"/>
                  <a:pt x="5732" y="10029"/>
                </a:cubicBezTo>
                <a:cubicBezTo>
                  <a:pt x="5413" y="9658"/>
                  <a:pt x="5095" y="9180"/>
                  <a:pt x="4777" y="8597"/>
                </a:cubicBezTo>
                <a:cubicBezTo>
                  <a:pt x="4883" y="8437"/>
                  <a:pt x="5148" y="7960"/>
                  <a:pt x="5148" y="7588"/>
                </a:cubicBezTo>
                <a:cubicBezTo>
                  <a:pt x="5148" y="7535"/>
                  <a:pt x="5095" y="7429"/>
                  <a:pt x="4989" y="7429"/>
                </a:cubicBezTo>
                <a:cubicBezTo>
                  <a:pt x="4936" y="7429"/>
                  <a:pt x="4830" y="7535"/>
                  <a:pt x="4830" y="7588"/>
                </a:cubicBezTo>
                <a:cubicBezTo>
                  <a:pt x="4830" y="7801"/>
                  <a:pt x="4724" y="8119"/>
                  <a:pt x="4564" y="8331"/>
                </a:cubicBezTo>
                <a:cubicBezTo>
                  <a:pt x="4405" y="8066"/>
                  <a:pt x="4246" y="7748"/>
                  <a:pt x="4087" y="7482"/>
                </a:cubicBezTo>
                <a:cubicBezTo>
                  <a:pt x="4193" y="7270"/>
                  <a:pt x="4405" y="6792"/>
                  <a:pt x="4405" y="6262"/>
                </a:cubicBezTo>
                <a:cubicBezTo>
                  <a:pt x="4405" y="6156"/>
                  <a:pt x="4352" y="6103"/>
                  <a:pt x="4246" y="6103"/>
                </a:cubicBezTo>
                <a:cubicBezTo>
                  <a:pt x="4193" y="6103"/>
                  <a:pt x="4087" y="6209"/>
                  <a:pt x="4140" y="6262"/>
                </a:cubicBezTo>
                <a:cubicBezTo>
                  <a:pt x="4140" y="6633"/>
                  <a:pt x="4034" y="6952"/>
                  <a:pt x="3928" y="7164"/>
                </a:cubicBezTo>
                <a:cubicBezTo>
                  <a:pt x="3715" y="6792"/>
                  <a:pt x="3503" y="6421"/>
                  <a:pt x="3291" y="6103"/>
                </a:cubicBezTo>
                <a:cubicBezTo>
                  <a:pt x="3450" y="5943"/>
                  <a:pt x="3662" y="5572"/>
                  <a:pt x="3662" y="5201"/>
                </a:cubicBezTo>
                <a:cubicBezTo>
                  <a:pt x="3662" y="5148"/>
                  <a:pt x="3609" y="5094"/>
                  <a:pt x="3503" y="5094"/>
                </a:cubicBezTo>
                <a:cubicBezTo>
                  <a:pt x="3450" y="5094"/>
                  <a:pt x="3344" y="5148"/>
                  <a:pt x="3344" y="5201"/>
                </a:cubicBezTo>
                <a:cubicBezTo>
                  <a:pt x="3344" y="5413"/>
                  <a:pt x="3238" y="5625"/>
                  <a:pt x="3132" y="5784"/>
                </a:cubicBezTo>
                <a:cubicBezTo>
                  <a:pt x="2707" y="4882"/>
                  <a:pt x="2283" y="4086"/>
                  <a:pt x="2017" y="3556"/>
                </a:cubicBezTo>
                <a:close/>
                <a:moveTo>
                  <a:pt x="5891" y="1115"/>
                </a:moveTo>
                <a:lnTo>
                  <a:pt x="5891" y="1115"/>
                </a:lnTo>
                <a:cubicBezTo>
                  <a:pt x="5997" y="1274"/>
                  <a:pt x="6103" y="1433"/>
                  <a:pt x="6209" y="1592"/>
                </a:cubicBezTo>
                <a:cubicBezTo>
                  <a:pt x="6899" y="2654"/>
                  <a:pt x="7324" y="3237"/>
                  <a:pt x="7642" y="4776"/>
                </a:cubicBezTo>
                <a:lnTo>
                  <a:pt x="7695" y="4776"/>
                </a:lnTo>
                <a:cubicBezTo>
                  <a:pt x="7801" y="5307"/>
                  <a:pt x="7801" y="5837"/>
                  <a:pt x="7748" y="6315"/>
                </a:cubicBezTo>
                <a:cubicBezTo>
                  <a:pt x="6634" y="7801"/>
                  <a:pt x="6528" y="8756"/>
                  <a:pt x="6475" y="9446"/>
                </a:cubicBezTo>
                <a:cubicBezTo>
                  <a:pt x="6422" y="9711"/>
                  <a:pt x="6315" y="9923"/>
                  <a:pt x="6262" y="10082"/>
                </a:cubicBezTo>
                <a:cubicBezTo>
                  <a:pt x="6262" y="10098"/>
                  <a:pt x="6253" y="10104"/>
                  <a:pt x="6240" y="10104"/>
                </a:cubicBezTo>
                <a:cubicBezTo>
                  <a:pt x="6209" y="10104"/>
                  <a:pt x="6156" y="10067"/>
                  <a:pt x="6156" y="10029"/>
                </a:cubicBezTo>
                <a:cubicBezTo>
                  <a:pt x="6369" y="8968"/>
                  <a:pt x="6475" y="7854"/>
                  <a:pt x="6475" y="6792"/>
                </a:cubicBezTo>
                <a:cubicBezTo>
                  <a:pt x="6952" y="6368"/>
                  <a:pt x="7430" y="5360"/>
                  <a:pt x="7430" y="5307"/>
                </a:cubicBezTo>
                <a:cubicBezTo>
                  <a:pt x="7430" y="5254"/>
                  <a:pt x="7430" y="5148"/>
                  <a:pt x="7377" y="5094"/>
                </a:cubicBezTo>
                <a:cubicBezTo>
                  <a:pt x="7271" y="5094"/>
                  <a:pt x="7218" y="5094"/>
                  <a:pt x="7164" y="5201"/>
                </a:cubicBezTo>
                <a:cubicBezTo>
                  <a:pt x="7164" y="5201"/>
                  <a:pt x="6793" y="5943"/>
                  <a:pt x="6475" y="6368"/>
                </a:cubicBezTo>
                <a:cubicBezTo>
                  <a:pt x="6422" y="5784"/>
                  <a:pt x="6422" y="5201"/>
                  <a:pt x="6369" y="4670"/>
                </a:cubicBezTo>
                <a:cubicBezTo>
                  <a:pt x="6634" y="4245"/>
                  <a:pt x="6899" y="3556"/>
                  <a:pt x="6899" y="3556"/>
                </a:cubicBezTo>
                <a:cubicBezTo>
                  <a:pt x="6952" y="3449"/>
                  <a:pt x="6899" y="3396"/>
                  <a:pt x="6846" y="3343"/>
                </a:cubicBezTo>
                <a:cubicBezTo>
                  <a:pt x="6818" y="3329"/>
                  <a:pt x="6793" y="3323"/>
                  <a:pt x="6771" y="3323"/>
                </a:cubicBezTo>
                <a:cubicBezTo>
                  <a:pt x="6712" y="3323"/>
                  <a:pt x="6673" y="3372"/>
                  <a:pt x="6634" y="3449"/>
                </a:cubicBezTo>
                <a:cubicBezTo>
                  <a:pt x="6634" y="3449"/>
                  <a:pt x="6475" y="3821"/>
                  <a:pt x="6315" y="4139"/>
                </a:cubicBezTo>
                <a:cubicBezTo>
                  <a:pt x="6315" y="4033"/>
                  <a:pt x="6315" y="3874"/>
                  <a:pt x="6262" y="3715"/>
                </a:cubicBezTo>
                <a:cubicBezTo>
                  <a:pt x="6156" y="2654"/>
                  <a:pt x="5997" y="1751"/>
                  <a:pt x="5891" y="1115"/>
                </a:cubicBezTo>
                <a:close/>
                <a:moveTo>
                  <a:pt x="11834" y="4511"/>
                </a:moveTo>
                <a:cubicBezTo>
                  <a:pt x="11834" y="4617"/>
                  <a:pt x="11834" y="4723"/>
                  <a:pt x="11781" y="4829"/>
                </a:cubicBezTo>
                <a:cubicBezTo>
                  <a:pt x="11569" y="6103"/>
                  <a:pt x="11410" y="6792"/>
                  <a:pt x="10614" y="8119"/>
                </a:cubicBezTo>
                <a:cubicBezTo>
                  <a:pt x="10030" y="9074"/>
                  <a:pt x="9234" y="9658"/>
                  <a:pt x="8226" y="9923"/>
                </a:cubicBezTo>
                <a:lnTo>
                  <a:pt x="7960" y="9923"/>
                </a:lnTo>
                <a:cubicBezTo>
                  <a:pt x="7483" y="9923"/>
                  <a:pt x="7111" y="10029"/>
                  <a:pt x="6846" y="10135"/>
                </a:cubicBezTo>
                <a:cubicBezTo>
                  <a:pt x="7164" y="9870"/>
                  <a:pt x="7642" y="9446"/>
                  <a:pt x="8226" y="8915"/>
                </a:cubicBezTo>
                <a:lnTo>
                  <a:pt x="8385" y="8915"/>
                </a:lnTo>
                <a:cubicBezTo>
                  <a:pt x="8703" y="8915"/>
                  <a:pt x="9181" y="8862"/>
                  <a:pt x="9499" y="8703"/>
                </a:cubicBezTo>
                <a:cubicBezTo>
                  <a:pt x="9605" y="8703"/>
                  <a:pt x="9605" y="8597"/>
                  <a:pt x="9605" y="8544"/>
                </a:cubicBezTo>
                <a:cubicBezTo>
                  <a:pt x="9552" y="8437"/>
                  <a:pt x="9446" y="8437"/>
                  <a:pt x="9393" y="8437"/>
                </a:cubicBezTo>
                <a:cubicBezTo>
                  <a:pt x="9128" y="8597"/>
                  <a:pt x="8756" y="8597"/>
                  <a:pt x="8491" y="8597"/>
                </a:cubicBezTo>
                <a:cubicBezTo>
                  <a:pt x="8863" y="8278"/>
                  <a:pt x="9234" y="7854"/>
                  <a:pt x="9605" y="7429"/>
                </a:cubicBezTo>
                <a:cubicBezTo>
                  <a:pt x="9765" y="7376"/>
                  <a:pt x="10295" y="7376"/>
                  <a:pt x="10561" y="7217"/>
                </a:cubicBezTo>
                <a:cubicBezTo>
                  <a:pt x="10614" y="7164"/>
                  <a:pt x="10667" y="7111"/>
                  <a:pt x="10614" y="7005"/>
                </a:cubicBezTo>
                <a:cubicBezTo>
                  <a:pt x="10576" y="6967"/>
                  <a:pt x="10539" y="6930"/>
                  <a:pt x="10482" y="6930"/>
                </a:cubicBezTo>
                <a:cubicBezTo>
                  <a:pt x="10459" y="6930"/>
                  <a:pt x="10432" y="6936"/>
                  <a:pt x="10401" y="6952"/>
                </a:cubicBezTo>
                <a:cubicBezTo>
                  <a:pt x="10295" y="7005"/>
                  <a:pt x="10083" y="7058"/>
                  <a:pt x="9871" y="7111"/>
                </a:cubicBezTo>
                <a:cubicBezTo>
                  <a:pt x="10508" y="6368"/>
                  <a:pt x="11197" y="5519"/>
                  <a:pt x="11834" y="4511"/>
                </a:cubicBezTo>
                <a:close/>
                <a:moveTo>
                  <a:pt x="1858" y="3927"/>
                </a:moveTo>
                <a:lnTo>
                  <a:pt x="1858" y="3927"/>
                </a:lnTo>
                <a:cubicBezTo>
                  <a:pt x="2070" y="4352"/>
                  <a:pt x="2389" y="4882"/>
                  <a:pt x="2707" y="5519"/>
                </a:cubicBezTo>
                <a:cubicBezTo>
                  <a:pt x="2548" y="5519"/>
                  <a:pt x="2336" y="5519"/>
                  <a:pt x="2123" y="5413"/>
                </a:cubicBezTo>
                <a:cubicBezTo>
                  <a:pt x="2108" y="5397"/>
                  <a:pt x="2088" y="5391"/>
                  <a:pt x="2066" y="5391"/>
                </a:cubicBezTo>
                <a:cubicBezTo>
                  <a:pt x="2013" y="5391"/>
                  <a:pt x="1949" y="5428"/>
                  <a:pt x="1911" y="5466"/>
                </a:cubicBezTo>
                <a:cubicBezTo>
                  <a:pt x="1858" y="5572"/>
                  <a:pt x="1911" y="5625"/>
                  <a:pt x="1964" y="5678"/>
                </a:cubicBezTo>
                <a:cubicBezTo>
                  <a:pt x="2176" y="5784"/>
                  <a:pt x="2389" y="5784"/>
                  <a:pt x="2495" y="5784"/>
                </a:cubicBezTo>
                <a:lnTo>
                  <a:pt x="2813" y="5784"/>
                </a:lnTo>
                <a:cubicBezTo>
                  <a:pt x="2919" y="5890"/>
                  <a:pt x="2972" y="6050"/>
                  <a:pt x="3025" y="6156"/>
                </a:cubicBezTo>
                <a:cubicBezTo>
                  <a:pt x="3185" y="6421"/>
                  <a:pt x="3291" y="6686"/>
                  <a:pt x="3450" y="6899"/>
                </a:cubicBezTo>
                <a:cubicBezTo>
                  <a:pt x="3185" y="6899"/>
                  <a:pt x="2813" y="6899"/>
                  <a:pt x="2495" y="6792"/>
                </a:cubicBezTo>
                <a:cubicBezTo>
                  <a:pt x="2479" y="6777"/>
                  <a:pt x="2459" y="6771"/>
                  <a:pt x="2439" y="6771"/>
                </a:cubicBezTo>
                <a:cubicBezTo>
                  <a:pt x="2389" y="6771"/>
                  <a:pt x="2336" y="6808"/>
                  <a:pt x="2336" y="6846"/>
                </a:cubicBezTo>
                <a:cubicBezTo>
                  <a:pt x="2283" y="6899"/>
                  <a:pt x="2336" y="7005"/>
                  <a:pt x="2389" y="7005"/>
                </a:cubicBezTo>
                <a:cubicBezTo>
                  <a:pt x="2707" y="7164"/>
                  <a:pt x="3079" y="7217"/>
                  <a:pt x="3344" y="7217"/>
                </a:cubicBezTo>
                <a:lnTo>
                  <a:pt x="3609" y="7217"/>
                </a:lnTo>
                <a:cubicBezTo>
                  <a:pt x="3768" y="7482"/>
                  <a:pt x="3928" y="7801"/>
                  <a:pt x="4087" y="8066"/>
                </a:cubicBezTo>
                <a:cubicBezTo>
                  <a:pt x="3954" y="8093"/>
                  <a:pt x="3782" y="8106"/>
                  <a:pt x="3589" y="8106"/>
                </a:cubicBezTo>
                <a:cubicBezTo>
                  <a:pt x="3397" y="8106"/>
                  <a:pt x="3185" y="8093"/>
                  <a:pt x="2972" y="8066"/>
                </a:cubicBezTo>
                <a:cubicBezTo>
                  <a:pt x="2944" y="8052"/>
                  <a:pt x="2919" y="8045"/>
                  <a:pt x="2898" y="8045"/>
                </a:cubicBezTo>
                <a:cubicBezTo>
                  <a:pt x="2838" y="8045"/>
                  <a:pt x="2799" y="8094"/>
                  <a:pt x="2760" y="8172"/>
                </a:cubicBezTo>
                <a:cubicBezTo>
                  <a:pt x="2760" y="8225"/>
                  <a:pt x="2813" y="8331"/>
                  <a:pt x="2919" y="8331"/>
                </a:cubicBezTo>
                <a:cubicBezTo>
                  <a:pt x="3132" y="8384"/>
                  <a:pt x="3344" y="8384"/>
                  <a:pt x="3503" y="8384"/>
                </a:cubicBezTo>
                <a:cubicBezTo>
                  <a:pt x="3821" y="8384"/>
                  <a:pt x="4087" y="8331"/>
                  <a:pt x="4246" y="8331"/>
                </a:cubicBezTo>
                <a:cubicBezTo>
                  <a:pt x="4724" y="9127"/>
                  <a:pt x="5148" y="9764"/>
                  <a:pt x="5466" y="10189"/>
                </a:cubicBezTo>
                <a:cubicBezTo>
                  <a:pt x="5360" y="10189"/>
                  <a:pt x="5254" y="10189"/>
                  <a:pt x="5042" y="10135"/>
                </a:cubicBezTo>
                <a:cubicBezTo>
                  <a:pt x="4936" y="10082"/>
                  <a:pt x="4777" y="10029"/>
                  <a:pt x="4617" y="9923"/>
                </a:cubicBezTo>
                <a:cubicBezTo>
                  <a:pt x="3503" y="9499"/>
                  <a:pt x="2760" y="8703"/>
                  <a:pt x="2336" y="7642"/>
                </a:cubicBezTo>
                <a:cubicBezTo>
                  <a:pt x="1752" y="6103"/>
                  <a:pt x="1805" y="5572"/>
                  <a:pt x="1858" y="4882"/>
                </a:cubicBezTo>
                <a:cubicBezTo>
                  <a:pt x="1858" y="4617"/>
                  <a:pt x="1911" y="4299"/>
                  <a:pt x="1858" y="3927"/>
                </a:cubicBezTo>
                <a:close/>
                <a:moveTo>
                  <a:pt x="7962" y="10418"/>
                </a:moveTo>
                <a:cubicBezTo>
                  <a:pt x="8289" y="10418"/>
                  <a:pt x="8687" y="10457"/>
                  <a:pt x="9181" y="10560"/>
                </a:cubicBezTo>
                <a:cubicBezTo>
                  <a:pt x="9340" y="10613"/>
                  <a:pt x="9446" y="10666"/>
                  <a:pt x="9605" y="10719"/>
                </a:cubicBezTo>
                <a:cubicBezTo>
                  <a:pt x="9871" y="10878"/>
                  <a:pt x="10136" y="11144"/>
                  <a:pt x="10401" y="11462"/>
                </a:cubicBezTo>
                <a:cubicBezTo>
                  <a:pt x="10614" y="11674"/>
                  <a:pt x="10826" y="11887"/>
                  <a:pt x="11038" y="12046"/>
                </a:cubicBezTo>
                <a:cubicBezTo>
                  <a:pt x="10667" y="11993"/>
                  <a:pt x="10189" y="11940"/>
                  <a:pt x="9658" y="11834"/>
                </a:cubicBezTo>
                <a:cubicBezTo>
                  <a:pt x="9446" y="11780"/>
                  <a:pt x="9287" y="11727"/>
                  <a:pt x="9075" y="11674"/>
                </a:cubicBezTo>
                <a:cubicBezTo>
                  <a:pt x="9287" y="11621"/>
                  <a:pt x="9499" y="11568"/>
                  <a:pt x="9712" y="11515"/>
                </a:cubicBezTo>
                <a:cubicBezTo>
                  <a:pt x="9765" y="11515"/>
                  <a:pt x="9818" y="11515"/>
                  <a:pt x="9818" y="11462"/>
                </a:cubicBezTo>
                <a:cubicBezTo>
                  <a:pt x="9871" y="11356"/>
                  <a:pt x="9765" y="11250"/>
                  <a:pt x="9658" y="11250"/>
                </a:cubicBezTo>
                <a:cubicBezTo>
                  <a:pt x="9287" y="11250"/>
                  <a:pt x="8756" y="11462"/>
                  <a:pt x="8597" y="11568"/>
                </a:cubicBezTo>
                <a:cubicBezTo>
                  <a:pt x="8279" y="11462"/>
                  <a:pt x="7960" y="11356"/>
                  <a:pt x="7642" y="11250"/>
                </a:cubicBezTo>
                <a:cubicBezTo>
                  <a:pt x="7900" y="11207"/>
                  <a:pt x="8157" y="11129"/>
                  <a:pt x="8387" y="11129"/>
                </a:cubicBezTo>
                <a:cubicBezTo>
                  <a:pt x="8441" y="11129"/>
                  <a:pt x="8493" y="11134"/>
                  <a:pt x="8544" y="11144"/>
                </a:cubicBezTo>
                <a:cubicBezTo>
                  <a:pt x="8597" y="11144"/>
                  <a:pt x="8703" y="11091"/>
                  <a:pt x="8703" y="10985"/>
                </a:cubicBezTo>
                <a:cubicBezTo>
                  <a:pt x="8703" y="10931"/>
                  <a:pt x="8650" y="10825"/>
                  <a:pt x="8544" y="10825"/>
                </a:cubicBezTo>
                <a:cubicBezTo>
                  <a:pt x="8120" y="10825"/>
                  <a:pt x="7430" y="10985"/>
                  <a:pt x="7218" y="11038"/>
                </a:cubicBezTo>
                <a:cubicBezTo>
                  <a:pt x="6952" y="10931"/>
                  <a:pt x="6687" y="10825"/>
                  <a:pt x="6475" y="10719"/>
                </a:cubicBezTo>
                <a:cubicBezTo>
                  <a:pt x="6581" y="10666"/>
                  <a:pt x="6687" y="10666"/>
                  <a:pt x="6846" y="10613"/>
                </a:cubicBezTo>
                <a:cubicBezTo>
                  <a:pt x="7106" y="10516"/>
                  <a:pt x="7446" y="10418"/>
                  <a:pt x="7962" y="10418"/>
                </a:cubicBezTo>
                <a:close/>
                <a:moveTo>
                  <a:pt x="4405" y="10507"/>
                </a:moveTo>
                <a:cubicBezTo>
                  <a:pt x="4830" y="10507"/>
                  <a:pt x="5519" y="10666"/>
                  <a:pt x="5573" y="10666"/>
                </a:cubicBezTo>
                <a:cubicBezTo>
                  <a:pt x="5360" y="10772"/>
                  <a:pt x="5042" y="10931"/>
                  <a:pt x="4670" y="11091"/>
                </a:cubicBezTo>
                <a:cubicBezTo>
                  <a:pt x="4525" y="10994"/>
                  <a:pt x="4072" y="10765"/>
                  <a:pt x="3672" y="10765"/>
                </a:cubicBezTo>
                <a:cubicBezTo>
                  <a:pt x="3633" y="10765"/>
                  <a:pt x="3594" y="10768"/>
                  <a:pt x="3556" y="10772"/>
                </a:cubicBezTo>
                <a:cubicBezTo>
                  <a:pt x="3503" y="10772"/>
                  <a:pt x="3450" y="10825"/>
                  <a:pt x="3450" y="10878"/>
                </a:cubicBezTo>
                <a:cubicBezTo>
                  <a:pt x="3450" y="10985"/>
                  <a:pt x="3503" y="11038"/>
                  <a:pt x="3609" y="11038"/>
                </a:cubicBezTo>
                <a:cubicBezTo>
                  <a:pt x="3821" y="11038"/>
                  <a:pt x="4087" y="11144"/>
                  <a:pt x="4299" y="11250"/>
                </a:cubicBezTo>
                <a:cubicBezTo>
                  <a:pt x="3928" y="11356"/>
                  <a:pt x="3556" y="11515"/>
                  <a:pt x="3132" y="11621"/>
                </a:cubicBezTo>
                <a:cubicBezTo>
                  <a:pt x="2813" y="11462"/>
                  <a:pt x="2283" y="11303"/>
                  <a:pt x="2230" y="11303"/>
                </a:cubicBezTo>
                <a:cubicBezTo>
                  <a:pt x="2123" y="11303"/>
                  <a:pt x="2017" y="11356"/>
                  <a:pt x="2017" y="11462"/>
                </a:cubicBezTo>
                <a:cubicBezTo>
                  <a:pt x="2017" y="11515"/>
                  <a:pt x="2070" y="11568"/>
                  <a:pt x="2176" y="11621"/>
                </a:cubicBezTo>
                <a:cubicBezTo>
                  <a:pt x="2283" y="11621"/>
                  <a:pt x="2495" y="11674"/>
                  <a:pt x="2707" y="11780"/>
                </a:cubicBezTo>
                <a:cubicBezTo>
                  <a:pt x="2230" y="11887"/>
                  <a:pt x="1699" y="12046"/>
                  <a:pt x="1115" y="12099"/>
                </a:cubicBezTo>
                <a:cubicBezTo>
                  <a:pt x="1327" y="11940"/>
                  <a:pt x="1540" y="11780"/>
                  <a:pt x="1699" y="11568"/>
                </a:cubicBezTo>
                <a:cubicBezTo>
                  <a:pt x="2123" y="11250"/>
                  <a:pt x="2442" y="10878"/>
                  <a:pt x="2919" y="10719"/>
                </a:cubicBezTo>
                <a:cubicBezTo>
                  <a:pt x="3503" y="10560"/>
                  <a:pt x="3981" y="10507"/>
                  <a:pt x="4405" y="10507"/>
                </a:cubicBezTo>
                <a:close/>
                <a:moveTo>
                  <a:pt x="5679" y="10931"/>
                </a:moveTo>
                <a:cubicBezTo>
                  <a:pt x="5413" y="11621"/>
                  <a:pt x="4724" y="12629"/>
                  <a:pt x="3556" y="12842"/>
                </a:cubicBezTo>
                <a:cubicBezTo>
                  <a:pt x="3344" y="12842"/>
                  <a:pt x="3132" y="12895"/>
                  <a:pt x="2972" y="12895"/>
                </a:cubicBezTo>
                <a:cubicBezTo>
                  <a:pt x="2389" y="12895"/>
                  <a:pt x="2017" y="12736"/>
                  <a:pt x="1593" y="12523"/>
                </a:cubicBezTo>
                <a:cubicBezTo>
                  <a:pt x="1487" y="12470"/>
                  <a:pt x="1380" y="12417"/>
                  <a:pt x="1274" y="12364"/>
                </a:cubicBezTo>
                <a:cubicBezTo>
                  <a:pt x="2070" y="12258"/>
                  <a:pt x="2760" y="12046"/>
                  <a:pt x="3397" y="11834"/>
                </a:cubicBezTo>
                <a:lnTo>
                  <a:pt x="3397" y="11834"/>
                </a:lnTo>
                <a:cubicBezTo>
                  <a:pt x="3291" y="11993"/>
                  <a:pt x="3185" y="12099"/>
                  <a:pt x="3132" y="12152"/>
                </a:cubicBezTo>
                <a:cubicBezTo>
                  <a:pt x="3079" y="12205"/>
                  <a:pt x="3025" y="12311"/>
                  <a:pt x="3079" y="12364"/>
                </a:cubicBezTo>
                <a:cubicBezTo>
                  <a:pt x="3132" y="12417"/>
                  <a:pt x="3185" y="12417"/>
                  <a:pt x="3185" y="12417"/>
                </a:cubicBezTo>
                <a:lnTo>
                  <a:pt x="3291" y="12417"/>
                </a:lnTo>
                <a:cubicBezTo>
                  <a:pt x="3503" y="12258"/>
                  <a:pt x="3768" y="11834"/>
                  <a:pt x="3821" y="11674"/>
                </a:cubicBezTo>
                <a:cubicBezTo>
                  <a:pt x="4670" y="11409"/>
                  <a:pt x="5307" y="11144"/>
                  <a:pt x="5679" y="10931"/>
                </a:cubicBezTo>
                <a:close/>
                <a:moveTo>
                  <a:pt x="6581" y="11091"/>
                </a:moveTo>
                <a:lnTo>
                  <a:pt x="6581" y="11091"/>
                </a:lnTo>
                <a:cubicBezTo>
                  <a:pt x="6952" y="11303"/>
                  <a:pt x="7377" y="11462"/>
                  <a:pt x="7801" y="11621"/>
                </a:cubicBezTo>
                <a:cubicBezTo>
                  <a:pt x="7907" y="11780"/>
                  <a:pt x="8120" y="12311"/>
                  <a:pt x="8332" y="12523"/>
                </a:cubicBezTo>
                <a:cubicBezTo>
                  <a:pt x="8385" y="12576"/>
                  <a:pt x="8385" y="12576"/>
                  <a:pt x="8438" y="12576"/>
                </a:cubicBezTo>
                <a:lnTo>
                  <a:pt x="8544" y="12576"/>
                </a:lnTo>
                <a:cubicBezTo>
                  <a:pt x="8597" y="12523"/>
                  <a:pt x="8597" y="12417"/>
                  <a:pt x="8544" y="12364"/>
                </a:cubicBezTo>
                <a:cubicBezTo>
                  <a:pt x="8438" y="12205"/>
                  <a:pt x="8279" y="11940"/>
                  <a:pt x="8173" y="11727"/>
                </a:cubicBezTo>
                <a:lnTo>
                  <a:pt x="8173" y="11727"/>
                </a:lnTo>
                <a:cubicBezTo>
                  <a:pt x="8491" y="11834"/>
                  <a:pt x="8809" y="11940"/>
                  <a:pt x="9128" y="11993"/>
                </a:cubicBezTo>
                <a:cubicBezTo>
                  <a:pt x="9234" y="12152"/>
                  <a:pt x="9393" y="12470"/>
                  <a:pt x="9658" y="12576"/>
                </a:cubicBezTo>
                <a:cubicBezTo>
                  <a:pt x="9658" y="12629"/>
                  <a:pt x="9658" y="12629"/>
                  <a:pt x="9712" y="12629"/>
                </a:cubicBezTo>
                <a:cubicBezTo>
                  <a:pt x="9765" y="12629"/>
                  <a:pt x="9818" y="12629"/>
                  <a:pt x="9818" y="12576"/>
                </a:cubicBezTo>
                <a:cubicBezTo>
                  <a:pt x="9871" y="12523"/>
                  <a:pt x="9871" y="12417"/>
                  <a:pt x="9818" y="12364"/>
                </a:cubicBezTo>
                <a:cubicBezTo>
                  <a:pt x="9712" y="12311"/>
                  <a:pt x="9658" y="12205"/>
                  <a:pt x="9552" y="12099"/>
                </a:cubicBezTo>
                <a:lnTo>
                  <a:pt x="9552" y="12099"/>
                </a:lnTo>
                <a:cubicBezTo>
                  <a:pt x="10136" y="12205"/>
                  <a:pt x="10614" y="12311"/>
                  <a:pt x="10985" y="12364"/>
                </a:cubicBezTo>
                <a:cubicBezTo>
                  <a:pt x="10879" y="12417"/>
                  <a:pt x="10720" y="12470"/>
                  <a:pt x="10614" y="12523"/>
                </a:cubicBezTo>
                <a:lnTo>
                  <a:pt x="10561" y="12523"/>
                </a:lnTo>
                <a:cubicBezTo>
                  <a:pt x="10136" y="12683"/>
                  <a:pt x="9818" y="12895"/>
                  <a:pt x="9234" y="12895"/>
                </a:cubicBezTo>
                <a:cubicBezTo>
                  <a:pt x="9022" y="12895"/>
                  <a:pt x="8863" y="12842"/>
                  <a:pt x="8650" y="12842"/>
                </a:cubicBezTo>
                <a:cubicBezTo>
                  <a:pt x="7536" y="12683"/>
                  <a:pt x="6899" y="11727"/>
                  <a:pt x="6581" y="11091"/>
                </a:cubicBezTo>
                <a:close/>
                <a:moveTo>
                  <a:pt x="5519" y="0"/>
                </a:moveTo>
                <a:cubicBezTo>
                  <a:pt x="5360" y="53"/>
                  <a:pt x="5307" y="160"/>
                  <a:pt x="5307" y="266"/>
                </a:cubicBezTo>
                <a:cubicBezTo>
                  <a:pt x="5413" y="956"/>
                  <a:pt x="5148" y="1751"/>
                  <a:pt x="4830" y="2547"/>
                </a:cubicBezTo>
                <a:cubicBezTo>
                  <a:pt x="4511" y="3290"/>
                  <a:pt x="4246" y="4086"/>
                  <a:pt x="4246" y="4882"/>
                </a:cubicBezTo>
                <a:cubicBezTo>
                  <a:pt x="3821" y="4458"/>
                  <a:pt x="3397" y="4086"/>
                  <a:pt x="2919" y="3768"/>
                </a:cubicBezTo>
                <a:cubicBezTo>
                  <a:pt x="2389" y="3343"/>
                  <a:pt x="1911" y="2919"/>
                  <a:pt x="1646" y="2547"/>
                </a:cubicBezTo>
                <a:cubicBezTo>
                  <a:pt x="1593" y="2494"/>
                  <a:pt x="1540" y="2441"/>
                  <a:pt x="1434" y="2441"/>
                </a:cubicBezTo>
                <a:cubicBezTo>
                  <a:pt x="1327" y="2494"/>
                  <a:pt x="1221" y="2600"/>
                  <a:pt x="1274" y="2707"/>
                </a:cubicBezTo>
                <a:cubicBezTo>
                  <a:pt x="1487" y="3821"/>
                  <a:pt x="1434" y="4405"/>
                  <a:pt x="1380" y="4882"/>
                </a:cubicBezTo>
                <a:cubicBezTo>
                  <a:pt x="1327" y="5572"/>
                  <a:pt x="1274" y="6209"/>
                  <a:pt x="1911" y="7801"/>
                </a:cubicBezTo>
                <a:cubicBezTo>
                  <a:pt x="2336" y="8968"/>
                  <a:pt x="3132" y="9711"/>
                  <a:pt x="3875" y="10082"/>
                </a:cubicBezTo>
                <a:cubicBezTo>
                  <a:pt x="3556" y="10135"/>
                  <a:pt x="3185" y="10189"/>
                  <a:pt x="2760" y="10348"/>
                </a:cubicBezTo>
                <a:cubicBezTo>
                  <a:pt x="2230" y="10507"/>
                  <a:pt x="1805" y="10878"/>
                  <a:pt x="1380" y="11303"/>
                </a:cubicBezTo>
                <a:cubicBezTo>
                  <a:pt x="1009" y="11674"/>
                  <a:pt x="638" y="11993"/>
                  <a:pt x="160" y="12099"/>
                </a:cubicBezTo>
                <a:cubicBezTo>
                  <a:pt x="54" y="12152"/>
                  <a:pt x="1" y="12258"/>
                  <a:pt x="1" y="12364"/>
                </a:cubicBezTo>
                <a:cubicBezTo>
                  <a:pt x="54" y="12470"/>
                  <a:pt x="107" y="12523"/>
                  <a:pt x="213" y="12523"/>
                </a:cubicBezTo>
                <a:cubicBezTo>
                  <a:pt x="744" y="12629"/>
                  <a:pt x="1062" y="12789"/>
                  <a:pt x="1434" y="12948"/>
                </a:cubicBezTo>
                <a:cubicBezTo>
                  <a:pt x="1858" y="13107"/>
                  <a:pt x="2283" y="13319"/>
                  <a:pt x="2972" y="13319"/>
                </a:cubicBezTo>
                <a:cubicBezTo>
                  <a:pt x="3185" y="13319"/>
                  <a:pt x="3397" y="13319"/>
                  <a:pt x="3609" y="13266"/>
                </a:cubicBezTo>
                <a:cubicBezTo>
                  <a:pt x="4458" y="13160"/>
                  <a:pt x="5201" y="12629"/>
                  <a:pt x="5732" y="11780"/>
                </a:cubicBezTo>
                <a:cubicBezTo>
                  <a:pt x="5785" y="11674"/>
                  <a:pt x="5838" y="11621"/>
                  <a:pt x="5891" y="11515"/>
                </a:cubicBezTo>
                <a:lnTo>
                  <a:pt x="5891" y="16238"/>
                </a:lnTo>
                <a:cubicBezTo>
                  <a:pt x="5891" y="16344"/>
                  <a:pt x="5944" y="16450"/>
                  <a:pt x="6050" y="16450"/>
                </a:cubicBezTo>
                <a:cubicBezTo>
                  <a:pt x="6078" y="16459"/>
                  <a:pt x="6105" y="16464"/>
                  <a:pt x="6129" y="16464"/>
                </a:cubicBezTo>
                <a:cubicBezTo>
                  <a:pt x="6244" y="16464"/>
                  <a:pt x="6315" y="16369"/>
                  <a:pt x="6315" y="16238"/>
                </a:cubicBezTo>
                <a:lnTo>
                  <a:pt x="6315" y="11568"/>
                </a:lnTo>
                <a:cubicBezTo>
                  <a:pt x="6369" y="11621"/>
                  <a:pt x="6369" y="11674"/>
                  <a:pt x="6422" y="11780"/>
                </a:cubicBezTo>
                <a:cubicBezTo>
                  <a:pt x="7005" y="12629"/>
                  <a:pt x="7748" y="13107"/>
                  <a:pt x="8597" y="13266"/>
                </a:cubicBezTo>
                <a:cubicBezTo>
                  <a:pt x="8809" y="13319"/>
                  <a:pt x="9022" y="13319"/>
                  <a:pt x="9234" y="13319"/>
                </a:cubicBezTo>
                <a:cubicBezTo>
                  <a:pt x="9871" y="13319"/>
                  <a:pt x="10348" y="13107"/>
                  <a:pt x="10773" y="12895"/>
                </a:cubicBezTo>
                <a:cubicBezTo>
                  <a:pt x="11091" y="12736"/>
                  <a:pt x="11463" y="12629"/>
                  <a:pt x="11993" y="12523"/>
                </a:cubicBezTo>
                <a:cubicBezTo>
                  <a:pt x="12046" y="12523"/>
                  <a:pt x="12153" y="12470"/>
                  <a:pt x="12153" y="12364"/>
                </a:cubicBezTo>
                <a:cubicBezTo>
                  <a:pt x="12206" y="12258"/>
                  <a:pt x="12099" y="12152"/>
                  <a:pt x="11993" y="12099"/>
                </a:cubicBezTo>
                <a:cubicBezTo>
                  <a:pt x="11569" y="11993"/>
                  <a:pt x="11197" y="11621"/>
                  <a:pt x="10826" y="11197"/>
                </a:cubicBezTo>
                <a:cubicBezTo>
                  <a:pt x="10508" y="10931"/>
                  <a:pt x="10242" y="10613"/>
                  <a:pt x="9871" y="10401"/>
                </a:cubicBezTo>
                <a:cubicBezTo>
                  <a:pt x="9712" y="10295"/>
                  <a:pt x="9605" y="10242"/>
                  <a:pt x="9446" y="10189"/>
                </a:cubicBezTo>
                <a:cubicBezTo>
                  <a:pt x="9287" y="10135"/>
                  <a:pt x="9181" y="10135"/>
                  <a:pt x="9075" y="10082"/>
                </a:cubicBezTo>
                <a:cubicBezTo>
                  <a:pt x="9871" y="9711"/>
                  <a:pt x="10508" y="9127"/>
                  <a:pt x="10985" y="8384"/>
                </a:cubicBezTo>
                <a:cubicBezTo>
                  <a:pt x="11834" y="6952"/>
                  <a:pt x="11993" y="6209"/>
                  <a:pt x="12206" y="4882"/>
                </a:cubicBezTo>
                <a:cubicBezTo>
                  <a:pt x="12312" y="4511"/>
                  <a:pt x="12365" y="4033"/>
                  <a:pt x="12524" y="3449"/>
                </a:cubicBezTo>
                <a:cubicBezTo>
                  <a:pt x="12524" y="3343"/>
                  <a:pt x="12471" y="3237"/>
                  <a:pt x="12365" y="3184"/>
                </a:cubicBezTo>
                <a:lnTo>
                  <a:pt x="12365" y="3237"/>
                </a:lnTo>
                <a:cubicBezTo>
                  <a:pt x="12321" y="3215"/>
                  <a:pt x="12277" y="3202"/>
                  <a:pt x="12237" y="3202"/>
                </a:cubicBezTo>
                <a:cubicBezTo>
                  <a:pt x="12180" y="3202"/>
                  <a:pt x="12131" y="3228"/>
                  <a:pt x="12099" y="3290"/>
                </a:cubicBezTo>
                <a:cubicBezTo>
                  <a:pt x="11728" y="3874"/>
                  <a:pt x="10985" y="4192"/>
                  <a:pt x="10189" y="4564"/>
                </a:cubicBezTo>
                <a:cubicBezTo>
                  <a:pt x="9446" y="4882"/>
                  <a:pt x="8756" y="5201"/>
                  <a:pt x="8226" y="5784"/>
                </a:cubicBezTo>
                <a:cubicBezTo>
                  <a:pt x="8226" y="5413"/>
                  <a:pt x="8173" y="5041"/>
                  <a:pt x="8067" y="4723"/>
                </a:cubicBezTo>
                <a:cubicBezTo>
                  <a:pt x="7748" y="3078"/>
                  <a:pt x="7271" y="2441"/>
                  <a:pt x="6528" y="1380"/>
                </a:cubicBezTo>
                <a:cubicBezTo>
                  <a:pt x="6315" y="1009"/>
                  <a:pt x="6050" y="637"/>
                  <a:pt x="5732" y="106"/>
                </a:cubicBezTo>
                <a:cubicBezTo>
                  <a:pt x="5679" y="53"/>
                  <a:pt x="5573" y="0"/>
                  <a:pt x="55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50" name="Google Shape;2750;p67"/>
          <p:cNvGrpSpPr/>
          <p:nvPr/>
        </p:nvGrpSpPr>
        <p:grpSpPr>
          <a:xfrm>
            <a:off x="1938644" y="2051338"/>
            <a:ext cx="338775" cy="342548"/>
            <a:chOff x="2252948" y="7766011"/>
            <a:chExt cx="841468" cy="850841"/>
          </a:xfrm>
        </p:grpSpPr>
        <p:sp>
          <p:nvSpPr>
            <p:cNvPr id="2751" name="Google Shape;2751;p67"/>
            <p:cNvSpPr/>
            <p:nvPr/>
          </p:nvSpPr>
          <p:spPr>
            <a:xfrm>
              <a:off x="2426724" y="7847796"/>
              <a:ext cx="78382" cy="94623"/>
            </a:xfrm>
            <a:custGeom>
              <a:avLst/>
              <a:gdLst/>
              <a:ahLst/>
              <a:cxnLst/>
              <a:rect l="l" t="t" r="r" b="b"/>
              <a:pathLst>
                <a:path w="1221" h="1474" extrusionOk="0">
                  <a:moveTo>
                    <a:pt x="584" y="412"/>
                  </a:moveTo>
                  <a:cubicBezTo>
                    <a:pt x="743" y="571"/>
                    <a:pt x="902" y="783"/>
                    <a:pt x="902" y="889"/>
                  </a:cubicBezTo>
                  <a:cubicBezTo>
                    <a:pt x="902" y="1049"/>
                    <a:pt x="743" y="1208"/>
                    <a:pt x="584" y="1208"/>
                  </a:cubicBezTo>
                  <a:cubicBezTo>
                    <a:pt x="425" y="1208"/>
                    <a:pt x="265" y="1049"/>
                    <a:pt x="265" y="889"/>
                  </a:cubicBezTo>
                  <a:cubicBezTo>
                    <a:pt x="265" y="783"/>
                    <a:pt x="425" y="571"/>
                    <a:pt x="584" y="412"/>
                  </a:cubicBezTo>
                  <a:close/>
                  <a:moveTo>
                    <a:pt x="584" y="0"/>
                  </a:moveTo>
                  <a:cubicBezTo>
                    <a:pt x="544" y="0"/>
                    <a:pt x="504" y="14"/>
                    <a:pt x="478" y="40"/>
                  </a:cubicBezTo>
                  <a:cubicBezTo>
                    <a:pt x="372" y="146"/>
                    <a:pt x="0" y="571"/>
                    <a:pt x="0" y="889"/>
                  </a:cubicBezTo>
                  <a:cubicBezTo>
                    <a:pt x="0" y="1208"/>
                    <a:pt x="265" y="1473"/>
                    <a:pt x="584" y="1473"/>
                  </a:cubicBezTo>
                  <a:cubicBezTo>
                    <a:pt x="902" y="1473"/>
                    <a:pt x="1221" y="1208"/>
                    <a:pt x="1221" y="889"/>
                  </a:cubicBezTo>
                  <a:cubicBezTo>
                    <a:pt x="1221" y="571"/>
                    <a:pt x="796" y="146"/>
                    <a:pt x="690" y="40"/>
                  </a:cubicBezTo>
                  <a:cubicBezTo>
                    <a:pt x="663" y="14"/>
                    <a:pt x="624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2" name="Google Shape;2752;p67"/>
            <p:cNvSpPr/>
            <p:nvPr/>
          </p:nvSpPr>
          <p:spPr>
            <a:xfrm>
              <a:off x="2947859" y="7766011"/>
              <a:ext cx="78446" cy="94623"/>
            </a:xfrm>
            <a:custGeom>
              <a:avLst/>
              <a:gdLst/>
              <a:ahLst/>
              <a:cxnLst/>
              <a:rect l="l" t="t" r="r" b="b"/>
              <a:pathLst>
                <a:path w="1222" h="1474" extrusionOk="0">
                  <a:moveTo>
                    <a:pt x="585" y="359"/>
                  </a:moveTo>
                  <a:cubicBezTo>
                    <a:pt x="744" y="518"/>
                    <a:pt x="903" y="784"/>
                    <a:pt x="903" y="837"/>
                  </a:cubicBezTo>
                  <a:cubicBezTo>
                    <a:pt x="903" y="943"/>
                    <a:pt x="903" y="1049"/>
                    <a:pt x="797" y="1102"/>
                  </a:cubicBezTo>
                  <a:cubicBezTo>
                    <a:pt x="744" y="1155"/>
                    <a:pt x="691" y="1155"/>
                    <a:pt x="585" y="1155"/>
                  </a:cubicBezTo>
                  <a:cubicBezTo>
                    <a:pt x="425" y="1155"/>
                    <a:pt x="266" y="1049"/>
                    <a:pt x="266" y="890"/>
                  </a:cubicBezTo>
                  <a:cubicBezTo>
                    <a:pt x="266" y="784"/>
                    <a:pt x="425" y="571"/>
                    <a:pt x="585" y="359"/>
                  </a:cubicBezTo>
                  <a:close/>
                  <a:moveTo>
                    <a:pt x="585" y="1"/>
                  </a:moveTo>
                  <a:cubicBezTo>
                    <a:pt x="545" y="1"/>
                    <a:pt x="505" y="14"/>
                    <a:pt x="478" y="41"/>
                  </a:cubicBezTo>
                  <a:cubicBezTo>
                    <a:pt x="425" y="147"/>
                    <a:pt x="1" y="571"/>
                    <a:pt x="1" y="837"/>
                  </a:cubicBezTo>
                  <a:cubicBezTo>
                    <a:pt x="1" y="1208"/>
                    <a:pt x="266" y="1473"/>
                    <a:pt x="585" y="1473"/>
                  </a:cubicBezTo>
                  <a:cubicBezTo>
                    <a:pt x="691" y="1473"/>
                    <a:pt x="797" y="1473"/>
                    <a:pt x="903" y="1420"/>
                  </a:cubicBezTo>
                  <a:cubicBezTo>
                    <a:pt x="1115" y="1261"/>
                    <a:pt x="1221" y="1049"/>
                    <a:pt x="1221" y="837"/>
                  </a:cubicBezTo>
                  <a:cubicBezTo>
                    <a:pt x="1221" y="571"/>
                    <a:pt x="797" y="147"/>
                    <a:pt x="691" y="41"/>
                  </a:cubicBezTo>
                  <a:cubicBezTo>
                    <a:pt x="664" y="14"/>
                    <a:pt x="624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3" name="Google Shape;2753;p67"/>
            <p:cNvSpPr/>
            <p:nvPr/>
          </p:nvSpPr>
          <p:spPr>
            <a:xfrm>
              <a:off x="2733255" y="7973810"/>
              <a:ext cx="78446" cy="91221"/>
            </a:xfrm>
            <a:custGeom>
              <a:avLst/>
              <a:gdLst/>
              <a:ahLst/>
              <a:cxnLst/>
              <a:rect l="l" t="t" r="r" b="b"/>
              <a:pathLst>
                <a:path w="1222" h="1421" extrusionOk="0">
                  <a:moveTo>
                    <a:pt x="638" y="359"/>
                  </a:moveTo>
                  <a:cubicBezTo>
                    <a:pt x="797" y="518"/>
                    <a:pt x="956" y="730"/>
                    <a:pt x="956" y="837"/>
                  </a:cubicBezTo>
                  <a:cubicBezTo>
                    <a:pt x="956" y="996"/>
                    <a:pt x="797" y="1155"/>
                    <a:pt x="638" y="1155"/>
                  </a:cubicBezTo>
                  <a:cubicBezTo>
                    <a:pt x="478" y="1155"/>
                    <a:pt x="319" y="996"/>
                    <a:pt x="319" y="837"/>
                  </a:cubicBezTo>
                  <a:cubicBezTo>
                    <a:pt x="319" y="730"/>
                    <a:pt x="478" y="518"/>
                    <a:pt x="638" y="359"/>
                  </a:cubicBezTo>
                  <a:close/>
                  <a:moveTo>
                    <a:pt x="638" y="1"/>
                  </a:moveTo>
                  <a:cubicBezTo>
                    <a:pt x="598" y="1"/>
                    <a:pt x="558" y="14"/>
                    <a:pt x="532" y="41"/>
                  </a:cubicBezTo>
                  <a:cubicBezTo>
                    <a:pt x="425" y="94"/>
                    <a:pt x="1" y="518"/>
                    <a:pt x="1" y="837"/>
                  </a:cubicBezTo>
                  <a:cubicBezTo>
                    <a:pt x="1" y="1155"/>
                    <a:pt x="266" y="1420"/>
                    <a:pt x="638" y="1420"/>
                  </a:cubicBezTo>
                  <a:cubicBezTo>
                    <a:pt x="744" y="1420"/>
                    <a:pt x="850" y="1420"/>
                    <a:pt x="903" y="1367"/>
                  </a:cubicBezTo>
                  <a:cubicBezTo>
                    <a:pt x="1115" y="1261"/>
                    <a:pt x="1221" y="1049"/>
                    <a:pt x="1221" y="837"/>
                  </a:cubicBezTo>
                  <a:cubicBezTo>
                    <a:pt x="1221" y="518"/>
                    <a:pt x="797" y="94"/>
                    <a:pt x="744" y="41"/>
                  </a:cubicBezTo>
                  <a:cubicBezTo>
                    <a:pt x="717" y="14"/>
                    <a:pt x="677" y="1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4" name="Google Shape;2754;p67"/>
            <p:cNvSpPr/>
            <p:nvPr/>
          </p:nvSpPr>
          <p:spPr>
            <a:xfrm>
              <a:off x="2355146" y="8000259"/>
              <a:ext cx="224875" cy="34088"/>
            </a:xfrm>
            <a:custGeom>
              <a:avLst/>
              <a:gdLst/>
              <a:ahLst/>
              <a:cxnLst/>
              <a:rect l="l" t="t" r="r" b="b"/>
              <a:pathLst>
                <a:path w="3503" h="531" extrusionOk="0">
                  <a:moveTo>
                    <a:pt x="1699" y="0"/>
                  </a:moveTo>
                  <a:cubicBezTo>
                    <a:pt x="1168" y="0"/>
                    <a:pt x="638" y="53"/>
                    <a:pt x="107" y="212"/>
                  </a:cubicBezTo>
                  <a:cubicBezTo>
                    <a:pt x="54" y="212"/>
                    <a:pt x="1" y="318"/>
                    <a:pt x="54" y="372"/>
                  </a:cubicBezTo>
                  <a:cubicBezTo>
                    <a:pt x="54" y="449"/>
                    <a:pt x="111" y="498"/>
                    <a:pt x="162" y="498"/>
                  </a:cubicBezTo>
                  <a:cubicBezTo>
                    <a:pt x="181" y="498"/>
                    <a:pt x="199" y="492"/>
                    <a:pt x="213" y="478"/>
                  </a:cubicBezTo>
                  <a:cubicBezTo>
                    <a:pt x="691" y="372"/>
                    <a:pt x="1168" y="265"/>
                    <a:pt x="1699" y="265"/>
                  </a:cubicBezTo>
                  <a:cubicBezTo>
                    <a:pt x="2283" y="265"/>
                    <a:pt x="2813" y="372"/>
                    <a:pt x="3291" y="531"/>
                  </a:cubicBezTo>
                  <a:lnTo>
                    <a:pt x="3344" y="531"/>
                  </a:lnTo>
                  <a:cubicBezTo>
                    <a:pt x="3397" y="531"/>
                    <a:pt x="3450" y="478"/>
                    <a:pt x="3450" y="425"/>
                  </a:cubicBezTo>
                  <a:cubicBezTo>
                    <a:pt x="3503" y="318"/>
                    <a:pt x="3450" y="265"/>
                    <a:pt x="3397" y="212"/>
                  </a:cubicBezTo>
                  <a:cubicBezTo>
                    <a:pt x="2866" y="53"/>
                    <a:pt x="2283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5" name="Google Shape;2755;p67"/>
            <p:cNvSpPr/>
            <p:nvPr/>
          </p:nvSpPr>
          <p:spPr>
            <a:xfrm>
              <a:off x="2252948" y="8029467"/>
              <a:ext cx="81849" cy="93468"/>
            </a:xfrm>
            <a:custGeom>
              <a:avLst/>
              <a:gdLst/>
              <a:ahLst/>
              <a:cxnLst/>
              <a:rect l="l" t="t" r="r" b="b"/>
              <a:pathLst>
                <a:path w="1275" h="1456" extrusionOk="0">
                  <a:moveTo>
                    <a:pt x="1118" y="1"/>
                  </a:moveTo>
                  <a:cubicBezTo>
                    <a:pt x="1098" y="1"/>
                    <a:pt x="1078" y="7"/>
                    <a:pt x="1062" y="23"/>
                  </a:cubicBezTo>
                  <a:cubicBezTo>
                    <a:pt x="372" y="341"/>
                    <a:pt x="1" y="819"/>
                    <a:pt x="1" y="1296"/>
                  </a:cubicBezTo>
                  <a:cubicBezTo>
                    <a:pt x="1" y="1402"/>
                    <a:pt x="54" y="1455"/>
                    <a:pt x="160" y="1455"/>
                  </a:cubicBezTo>
                  <a:cubicBezTo>
                    <a:pt x="213" y="1455"/>
                    <a:pt x="319" y="1402"/>
                    <a:pt x="319" y="1296"/>
                  </a:cubicBezTo>
                  <a:cubicBezTo>
                    <a:pt x="319" y="925"/>
                    <a:pt x="638" y="553"/>
                    <a:pt x="1168" y="288"/>
                  </a:cubicBezTo>
                  <a:cubicBezTo>
                    <a:pt x="1221" y="235"/>
                    <a:pt x="1274" y="129"/>
                    <a:pt x="1221" y="76"/>
                  </a:cubicBezTo>
                  <a:cubicBezTo>
                    <a:pt x="1221" y="38"/>
                    <a:pt x="1168" y="1"/>
                    <a:pt x="1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6" name="Google Shape;2756;p67"/>
            <p:cNvSpPr/>
            <p:nvPr/>
          </p:nvSpPr>
          <p:spPr>
            <a:xfrm>
              <a:off x="2273426" y="8150989"/>
              <a:ext cx="34088" cy="29851"/>
            </a:xfrm>
            <a:custGeom>
              <a:avLst/>
              <a:gdLst/>
              <a:ahLst/>
              <a:cxnLst/>
              <a:rect l="l" t="t" r="r" b="b"/>
              <a:pathLst>
                <a:path w="531" h="465" extrusionOk="0">
                  <a:moveTo>
                    <a:pt x="159" y="0"/>
                  </a:moveTo>
                  <a:cubicBezTo>
                    <a:pt x="120" y="0"/>
                    <a:pt x="80" y="13"/>
                    <a:pt x="53" y="40"/>
                  </a:cubicBezTo>
                  <a:cubicBezTo>
                    <a:pt x="0" y="93"/>
                    <a:pt x="0" y="199"/>
                    <a:pt x="53" y="252"/>
                  </a:cubicBezTo>
                  <a:cubicBezTo>
                    <a:pt x="106" y="305"/>
                    <a:pt x="212" y="358"/>
                    <a:pt x="266" y="464"/>
                  </a:cubicBezTo>
                  <a:lnTo>
                    <a:pt x="372" y="464"/>
                  </a:lnTo>
                  <a:cubicBezTo>
                    <a:pt x="372" y="464"/>
                    <a:pt x="425" y="464"/>
                    <a:pt x="478" y="411"/>
                  </a:cubicBezTo>
                  <a:cubicBezTo>
                    <a:pt x="531" y="358"/>
                    <a:pt x="531" y="252"/>
                    <a:pt x="425" y="199"/>
                  </a:cubicBezTo>
                  <a:cubicBezTo>
                    <a:pt x="372" y="146"/>
                    <a:pt x="319" y="93"/>
                    <a:pt x="266" y="40"/>
                  </a:cubicBezTo>
                  <a:cubicBezTo>
                    <a:pt x="239" y="13"/>
                    <a:pt x="199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7" name="Google Shape;2757;p67"/>
            <p:cNvSpPr/>
            <p:nvPr/>
          </p:nvSpPr>
          <p:spPr>
            <a:xfrm>
              <a:off x="2317721" y="8048790"/>
              <a:ext cx="357695" cy="179746"/>
            </a:xfrm>
            <a:custGeom>
              <a:avLst/>
              <a:gdLst/>
              <a:ahLst/>
              <a:cxnLst/>
              <a:rect l="l" t="t" r="r" b="b"/>
              <a:pathLst>
                <a:path w="5572" h="2800" extrusionOk="0">
                  <a:moveTo>
                    <a:pt x="4935" y="0"/>
                  </a:moveTo>
                  <a:cubicBezTo>
                    <a:pt x="4895" y="0"/>
                    <a:pt x="4855" y="14"/>
                    <a:pt x="4829" y="40"/>
                  </a:cubicBezTo>
                  <a:cubicBezTo>
                    <a:pt x="4776" y="93"/>
                    <a:pt x="4829" y="199"/>
                    <a:pt x="4882" y="252"/>
                  </a:cubicBezTo>
                  <a:cubicBezTo>
                    <a:pt x="5041" y="411"/>
                    <a:pt x="5306" y="677"/>
                    <a:pt x="5306" y="995"/>
                  </a:cubicBezTo>
                  <a:cubicBezTo>
                    <a:pt x="5306" y="1844"/>
                    <a:pt x="3927" y="2534"/>
                    <a:pt x="2282" y="2534"/>
                  </a:cubicBezTo>
                  <a:cubicBezTo>
                    <a:pt x="1539" y="2534"/>
                    <a:pt x="796" y="2375"/>
                    <a:pt x="212" y="2110"/>
                  </a:cubicBezTo>
                  <a:cubicBezTo>
                    <a:pt x="197" y="2094"/>
                    <a:pt x="177" y="2088"/>
                    <a:pt x="156" y="2088"/>
                  </a:cubicBezTo>
                  <a:cubicBezTo>
                    <a:pt x="106" y="2088"/>
                    <a:pt x="53" y="2125"/>
                    <a:pt x="53" y="2163"/>
                  </a:cubicBezTo>
                  <a:cubicBezTo>
                    <a:pt x="0" y="2216"/>
                    <a:pt x="53" y="2322"/>
                    <a:pt x="106" y="2375"/>
                  </a:cubicBezTo>
                  <a:cubicBezTo>
                    <a:pt x="690" y="2640"/>
                    <a:pt x="1486" y="2799"/>
                    <a:pt x="2282" y="2799"/>
                  </a:cubicBezTo>
                  <a:cubicBezTo>
                    <a:pt x="4139" y="2799"/>
                    <a:pt x="5572" y="2003"/>
                    <a:pt x="5572" y="995"/>
                  </a:cubicBezTo>
                  <a:cubicBezTo>
                    <a:pt x="5572" y="677"/>
                    <a:pt x="5413" y="305"/>
                    <a:pt x="5041" y="40"/>
                  </a:cubicBezTo>
                  <a:cubicBezTo>
                    <a:pt x="5015" y="14"/>
                    <a:pt x="4975" y="0"/>
                    <a:pt x="4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8" name="Google Shape;2758;p67"/>
            <p:cNvSpPr/>
            <p:nvPr/>
          </p:nvSpPr>
          <p:spPr>
            <a:xfrm>
              <a:off x="2402843" y="8041087"/>
              <a:ext cx="194254" cy="119339"/>
            </a:xfrm>
            <a:custGeom>
              <a:avLst/>
              <a:gdLst/>
              <a:ahLst/>
              <a:cxnLst/>
              <a:rect l="l" t="t" r="r" b="b"/>
              <a:pathLst>
                <a:path w="3026" h="1859" extrusionOk="0">
                  <a:moveTo>
                    <a:pt x="1062" y="1"/>
                  </a:moveTo>
                  <a:cubicBezTo>
                    <a:pt x="744" y="1"/>
                    <a:pt x="425" y="1"/>
                    <a:pt x="107" y="107"/>
                  </a:cubicBezTo>
                  <a:cubicBezTo>
                    <a:pt x="54" y="107"/>
                    <a:pt x="1" y="213"/>
                    <a:pt x="1" y="266"/>
                  </a:cubicBezTo>
                  <a:cubicBezTo>
                    <a:pt x="54" y="319"/>
                    <a:pt x="107" y="372"/>
                    <a:pt x="213" y="372"/>
                  </a:cubicBezTo>
                  <a:cubicBezTo>
                    <a:pt x="478" y="319"/>
                    <a:pt x="797" y="266"/>
                    <a:pt x="1062" y="266"/>
                  </a:cubicBezTo>
                  <a:cubicBezTo>
                    <a:pt x="1752" y="319"/>
                    <a:pt x="2335" y="531"/>
                    <a:pt x="2601" y="850"/>
                  </a:cubicBezTo>
                  <a:cubicBezTo>
                    <a:pt x="2707" y="956"/>
                    <a:pt x="2760" y="1062"/>
                    <a:pt x="2707" y="1168"/>
                  </a:cubicBezTo>
                  <a:cubicBezTo>
                    <a:pt x="2707" y="1381"/>
                    <a:pt x="2601" y="1487"/>
                    <a:pt x="2495" y="1593"/>
                  </a:cubicBezTo>
                  <a:cubicBezTo>
                    <a:pt x="2389" y="1646"/>
                    <a:pt x="2389" y="1699"/>
                    <a:pt x="2442" y="1805"/>
                  </a:cubicBezTo>
                  <a:cubicBezTo>
                    <a:pt x="2495" y="1805"/>
                    <a:pt x="2495" y="1858"/>
                    <a:pt x="2548" y="1858"/>
                  </a:cubicBezTo>
                  <a:cubicBezTo>
                    <a:pt x="2601" y="1858"/>
                    <a:pt x="2601" y="1805"/>
                    <a:pt x="2654" y="1805"/>
                  </a:cubicBezTo>
                  <a:cubicBezTo>
                    <a:pt x="2866" y="1646"/>
                    <a:pt x="2972" y="1434"/>
                    <a:pt x="3025" y="1221"/>
                  </a:cubicBezTo>
                  <a:cubicBezTo>
                    <a:pt x="3025" y="1009"/>
                    <a:pt x="2972" y="797"/>
                    <a:pt x="2813" y="638"/>
                  </a:cubicBezTo>
                  <a:cubicBezTo>
                    <a:pt x="2495" y="266"/>
                    <a:pt x="1858" y="54"/>
                    <a:pt x="1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59" name="Google Shape;2759;p67"/>
            <p:cNvSpPr/>
            <p:nvPr/>
          </p:nvSpPr>
          <p:spPr>
            <a:xfrm>
              <a:off x="2331330" y="8063555"/>
              <a:ext cx="201059" cy="124089"/>
            </a:xfrm>
            <a:custGeom>
              <a:avLst/>
              <a:gdLst/>
              <a:ahLst/>
              <a:cxnLst/>
              <a:rect l="l" t="t" r="r" b="b"/>
              <a:pathLst>
                <a:path w="3132" h="1933" extrusionOk="0">
                  <a:moveTo>
                    <a:pt x="589" y="0"/>
                  </a:moveTo>
                  <a:cubicBezTo>
                    <a:pt x="567" y="0"/>
                    <a:pt x="546" y="7"/>
                    <a:pt x="531" y="22"/>
                  </a:cubicBezTo>
                  <a:cubicBezTo>
                    <a:pt x="213" y="235"/>
                    <a:pt x="53" y="447"/>
                    <a:pt x="0" y="712"/>
                  </a:cubicBezTo>
                  <a:cubicBezTo>
                    <a:pt x="0" y="924"/>
                    <a:pt x="53" y="1137"/>
                    <a:pt x="213" y="1296"/>
                  </a:cubicBezTo>
                  <a:cubicBezTo>
                    <a:pt x="531" y="1667"/>
                    <a:pt x="1221" y="1933"/>
                    <a:pt x="1964" y="1933"/>
                  </a:cubicBezTo>
                  <a:lnTo>
                    <a:pt x="2070" y="1933"/>
                  </a:lnTo>
                  <a:cubicBezTo>
                    <a:pt x="2388" y="1933"/>
                    <a:pt x="2707" y="1880"/>
                    <a:pt x="2972" y="1826"/>
                  </a:cubicBezTo>
                  <a:cubicBezTo>
                    <a:pt x="3078" y="1826"/>
                    <a:pt x="3131" y="1720"/>
                    <a:pt x="3078" y="1667"/>
                  </a:cubicBezTo>
                  <a:cubicBezTo>
                    <a:pt x="3078" y="1590"/>
                    <a:pt x="3021" y="1540"/>
                    <a:pt x="2970" y="1540"/>
                  </a:cubicBezTo>
                  <a:cubicBezTo>
                    <a:pt x="2951" y="1540"/>
                    <a:pt x="2933" y="1547"/>
                    <a:pt x="2919" y="1561"/>
                  </a:cubicBezTo>
                  <a:cubicBezTo>
                    <a:pt x="2600" y="1614"/>
                    <a:pt x="2282" y="1667"/>
                    <a:pt x="1964" y="1667"/>
                  </a:cubicBezTo>
                  <a:cubicBezTo>
                    <a:pt x="1327" y="1614"/>
                    <a:pt x="690" y="1402"/>
                    <a:pt x="425" y="1084"/>
                  </a:cubicBezTo>
                  <a:cubicBezTo>
                    <a:pt x="372" y="977"/>
                    <a:pt x="319" y="871"/>
                    <a:pt x="319" y="765"/>
                  </a:cubicBezTo>
                  <a:cubicBezTo>
                    <a:pt x="319" y="553"/>
                    <a:pt x="531" y="394"/>
                    <a:pt x="690" y="288"/>
                  </a:cubicBezTo>
                  <a:cubicBezTo>
                    <a:pt x="743" y="235"/>
                    <a:pt x="796" y="128"/>
                    <a:pt x="743" y="75"/>
                  </a:cubicBezTo>
                  <a:cubicBezTo>
                    <a:pt x="706" y="38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0" name="Google Shape;2760;p67"/>
            <p:cNvSpPr/>
            <p:nvPr/>
          </p:nvSpPr>
          <p:spPr>
            <a:xfrm>
              <a:off x="2409648" y="8084033"/>
              <a:ext cx="109067" cy="62719"/>
            </a:xfrm>
            <a:custGeom>
              <a:avLst/>
              <a:gdLst/>
              <a:ahLst/>
              <a:cxnLst/>
              <a:rect l="l" t="t" r="r" b="b"/>
              <a:pathLst>
                <a:path w="1699" h="977" extrusionOk="0">
                  <a:moveTo>
                    <a:pt x="689" y="1"/>
                  </a:moveTo>
                  <a:cubicBezTo>
                    <a:pt x="670" y="1"/>
                    <a:pt x="652" y="7"/>
                    <a:pt x="638" y="22"/>
                  </a:cubicBezTo>
                  <a:cubicBezTo>
                    <a:pt x="319" y="22"/>
                    <a:pt x="160" y="181"/>
                    <a:pt x="54" y="340"/>
                  </a:cubicBezTo>
                  <a:cubicBezTo>
                    <a:pt x="1" y="446"/>
                    <a:pt x="1" y="552"/>
                    <a:pt x="54" y="658"/>
                  </a:cubicBezTo>
                  <a:cubicBezTo>
                    <a:pt x="160" y="818"/>
                    <a:pt x="372" y="924"/>
                    <a:pt x="691" y="977"/>
                  </a:cubicBezTo>
                  <a:lnTo>
                    <a:pt x="850" y="977"/>
                  </a:lnTo>
                  <a:cubicBezTo>
                    <a:pt x="1168" y="977"/>
                    <a:pt x="1540" y="871"/>
                    <a:pt x="1646" y="605"/>
                  </a:cubicBezTo>
                  <a:cubicBezTo>
                    <a:pt x="1699" y="552"/>
                    <a:pt x="1699" y="446"/>
                    <a:pt x="1646" y="340"/>
                  </a:cubicBezTo>
                  <a:cubicBezTo>
                    <a:pt x="1593" y="234"/>
                    <a:pt x="1487" y="128"/>
                    <a:pt x="1274" y="75"/>
                  </a:cubicBezTo>
                  <a:cubicBezTo>
                    <a:pt x="1259" y="59"/>
                    <a:pt x="1239" y="53"/>
                    <a:pt x="1218" y="53"/>
                  </a:cubicBezTo>
                  <a:cubicBezTo>
                    <a:pt x="1168" y="53"/>
                    <a:pt x="1115" y="90"/>
                    <a:pt x="1115" y="128"/>
                  </a:cubicBezTo>
                  <a:cubicBezTo>
                    <a:pt x="1062" y="234"/>
                    <a:pt x="1115" y="287"/>
                    <a:pt x="1168" y="340"/>
                  </a:cubicBezTo>
                  <a:cubicBezTo>
                    <a:pt x="1327" y="393"/>
                    <a:pt x="1380" y="446"/>
                    <a:pt x="1380" y="446"/>
                  </a:cubicBezTo>
                  <a:lnTo>
                    <a:pt x="1380" y="499"/>
                  </a:lnTo>
                  <a:cubicBezTo>
                    <a:pt x="1337" y="586"/>
                    <a:pt x="1152" y="673"/>
                    <a:pt x="884" y="673"/>
                  </a:cubicBezTo>
                  <a:cubicBezTo>
                    <a:pt x="823" y="673"/>
                    <a:pt x="759" y="668"/>
                    <a:pt x="691" y="658"/>
                  </a:cubicBezTo>
                  <a:cubicBezTo>
                    <a:pt x="478" y="658"/>
                    <a:pt x="372" y="552"/>
                    <a:pt x="319" y="499"/>
                  </a:cubicBezTo>
                  <a:cubicBezTo>
                    <a:pt x="319" y="499"/>
                    <a:pt x="319" y="499"/>
                    <a:pt x="319" y="446"/>
                  </a:cubicBezTo>
                  <a:cubicBezTo>
                    <a:pt x="372" y="393"/>
                    <a:pt x="478" y="340"/>
                    <a:pt x="638" y="287"/>
                  </a:cubicBezTo>
                  <a:lnTo>
                    <a:pt x="691" y="287"/>
                  </a:lnTo>
                  <a:cubicBezTo>
                    <a:pt x="744" y="287"/>
                    <a:pt x="797" y="181"/>
                    <a:pt x="797" y="128"/>
                  </a:cubicBezTo>
                  <a:cubicBezTo>
                    <a:pt x="797" y="50"/>
                    <a:pt x="740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1" name="Google Shape;2761;p67"/>
            <p:cNvSpPr/>
            <p:nvPr/>
          </p:nvSpPr>
          <p:spPr>
            <a:xfrm>
              <a:off x="2607240" y="8265962"/>
              <a:ext cx="71577" cy="27283"/>
            </a:xfrm>
            <a:custGeom>
              <a:avLst/>
              <a:gdLst/>
              <a:ahLst/>
              <a:cxnLst/>
              <a:rect l="l" t="t" r="r" b="b"/>
              <a:pathLst>
                <a:path w="1115" h="425" extrusionOk="0">
                  <a:moveTo>
                    <a:pt x="903" y="0"/>
                  </a:moveTo>
                  <a:cubicBezTo>
                    <a:pt x="637" y="53"/>
                    <a:pt x="425" y="106"/>
                    <a:pt x="160" y="159"/>
                  </a:cubicBezTo>
                  <a:cubicBezTo>
                    <a:pt x="54" y="159"/>
                    <a:pt x="0" y="265"/>
                    <a:pt x="54" y="318"/>
                  </a:cubicBezTo>
                  <a:cubicBezTo>
                    <a:pt x="54" y="371"/>
                    <a:pt x="107" y="425"/>
                    <a:pt x="160" y="425"/>
                  </a:cubicBezTo>
                  <a:lnTo>
                    <a:pt x="213" y="425"/>
                  </a:lnTo>
                  <a:cubicBezTo>
                    <a:pt x="478" y="371"/>
                    <a:pt x="690" y="318"/>
                    <a:pt x="956" y="265"/>
                  </a:cubicBezTo>
                  <a:cubicBezTo>
                    <a:pt x="1062" y="265"/>
                    <a:pt x="1115" y="212"/>
                    <a:pt x="1062" y="106"/>
                  </a:cubicBezTo>
                  <a:cubicBezTo>
                    <a:pt x="1062" y="53"/>
                    <a:pt x="1009" y="0"/>
                    <a:pt x="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2" name="Google Shape;2762;p67"/>
            <p:cNvSpPr/>
            <p:nvPr/>
          </p:nvSpPr>
          <p:spPr>
            <a:xfrm>
              <a:off x="2426724" y="8285028"/>
              <a:ext cx="166971" cy="175124"/>
            </a:xfrm>
            <a:custGeom>
              <a:avLst/>
              <a:gdLst/>
              <a:ahLst/>
              <a:cxnLst/>
              <a:rect l="l" t="t" r="r" b="b"/>
              <a:pathLst>
                <a:path w="2601" h="2728" extrusionOk="0">
                  <a:moveTo>
                    <a:pt x="2439" y="1"/>
                  </a:moveTo>
                  <a:cubicBezTo>
                    <a:pt x="2420" y="1"/>
                    <a:pt x="2402" y="7"/>
                    <a:pt x="2388" y="21"/>
                  </a:cubicBezTo>
                  <a:cubicBezTo>
                    <a:pt x="902" y="552"/>
                    <a:pt x="0" y="1401"/>
                    <a:pt x="0" y="2356"/>
                  </a:cubicBezTo>
                  <a:cubicBezTo>
                    <a:pt x="0" y="2462"/>
                    <a:pt x="0" y="2515"/>
                    <a:pt x="0" y="2568"/>
                  </a:cubicBezTo>
                  <a:cubicBezTo>
                    <a:pt x="53" y="2675"/>
                    <a:pt x="106" y="2728"/>
                    <a:pt x="159" y="2728"/>
                  </a:cubicBezTo>
                  <a:cubicBezTo>
                    <a:pt x="265" y="2728"/>
                    <a:pt x="318" y="2622"/>
                    <a:pt x="318" y="2568"/>
                  </a:cubicBezTo>
                  <a:cubicBezTo>
                    <a:pt x="318" y="2515"/>
                    <a:pt x="265" y="2409"/>
                    <a:pt x="265" y="2356"/>
                  </a:cubicBezTo>
                  <a:cubicBezTo>
                    <a:pt x="265" y="1560"/>
                    <a:pt x="1114" y="764"/>
                    <a:pt x="2441" y="287"/>
                  </a:cubicBezTo>
                  <a:cubicBezTo>
                    <a:pt x="2547" y="287"/>
                    <a:pt x="2600" y="181"/>
                    <a:pt x="2547" y="128"/>
                  </a:cubicBezTo>
                  <a:cubicBezTo>
                    <a:pt x="2547" y="50"/>
                    <a:pt x="2490" y="1"/>
                    <a:pt x="24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3" name="Google Shape;2763;p67"/>
            <p:cNvSpPr/>
            <p:nvPr/>
          </p:nvSpPr>
          <p:spPr>
            <a:xfrm>
              <a:off x="2443735" y="8484803"/>
              <a:ext cx="170374" cy="111635"/>
            </a:xfrm>
            <a:custGeom>
              <a:avLst/>
              <a:gdLst/>
              <a:ahLst/>
              <a:cxnLst/>
              <a:rect l="l" t="t" r="r" b="b"/>
              <a:pathLst>
                <a:path w="2654" h="1739" extrusionOk="0">
                  <a:moveTo>
                    <a:pt x="180" y="0"/>
                  </a:moveTo>
                  <a:cubicBezTo>
                    <a:pt x="146" y="0"/>
                    <a:pt x="107" y="14"/>
                    <a:pt x="53" y="40"/>
                  </a:cubicBezTo>
                  <a:cubicBezTo>
                    <a:pt x="0" y="93"/>
                    <a:pt x="0" y="146"/>
                    <a:pt x="53" y="252"/>
                  </a:cubicBezTo>
                  <a:cubicBezTo>
                    <a:pt x="478" y="889"/>
                    <a:pt x="1327" y="1420"/>
                    <a:pt x="2441" y="1738"/>
                  </a:cubicBezTo>
                  <a:lnTo>
                    <a:pt x="2494" y="1738"/>
                  </a:lnTo>
                  <a:cubicBezTo>
                    <a:pt x="2547" y="1738"/>
                    <a:pt x="2601" y="1685"/>
                    <a:pt x="2654" y="1632"/>
                  </a:cubicBezTo>
                  <a:cubicBezTo>
                    <a:pt x="2654" y="1526"/>
                    <a:pt x="2601" y="1473"/>
                    <a:pt x="2547" y="1420"/>
                  </a:cubicBezTo>
                  <a:cubicBezTo>
                    <a:pt x="1486" y="1155"/>
                    <a:pt x="690" y="624"/>
                    <a:pt x="266" y="40"/>
                  </a:cubicBezTo>
                  <a:cubicBezTo>
                    <a:pt x="239" y="14"/>
                    <a:pt x="21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4" name="Google Shape;2764;p67"/>
            <p:cNvSpPr/>
            <p:nvPr/>
          </p:nvSpPr>
          <p:spPr>
            <a:xfrm>
              <a:off x="2699231" y="8596373"/>
              <a:ext cx="71577" cy="20478"/>
            </a:xfrm>
            <a:custGeom>
              <a:avLst/>
              <a:gdLst/>
              <a:ahLst/>
              <a:cxnLst/>
              <a:rect l="l" t="t" r="r" b="b"/>
              <a:pathLst>
                <a:path w="1115" h="319" extrusionOk="0">
                  <a:moveTo>
                    <a:pt x="159" y="0"/>
                  </a:moveTo>
                  <a:cubicBezTo>
                    <a:pt x="53" y="0"/>
                    <a:pt x="0" y="53"/>
                    <a:pt x="0" y="106"/>
                  </a:cubicBezTo>
                  <a:cubicBezTo>
                    <a:pt x="0" y="212"/>
                    <a:pt x="53" y="266"/>
                    <a:pt x="106" y="266"/>
                  </a:cubicBezTo>
                  <a:cubicBezTo>
                    <a:pt x="372" y="319"/>
                    <a:pt x="690" y="319"/>
                    <a:pt x="955" y="319"/>
                  </a:cubicBezTo>
                  <a:cubicBezTo>
                    <a:pt x="1008" y="319"/>
                    <a:pt x="1115" y="266"/>
                    <a:pt x="1115" y="159"/>
                  </a:cubicBezTo>
                  <a:cubicBezTo>
                    <a:pt x="1115" y="106"/>
                    <a:pt x="1008" y="0"/>
                    <a:pt x="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5" name="Google Shape;2765;p67"/>
            <p:cNvSpPr/>
            <p:nvPr/>
          </p:nvSpPr>
          <p:spPr>
            <a:xfrm>
              <a:off x="2849127" y="8393967"/>
              <a:ext cx="245289" cy="212678"/>
            </a:xfrm>
            <a:custGeom>
              <a:avLst/>
              <a:gdLst/>
              <a:ahLst/>
              <a:cxnLst/>
              <a:rect l="l" t="t" r="r" b="b"/>
              <a:pathLst>
                <a:path w="3821" h="3313" extrusionOk="0">
                  <a:moveTo>
                    <a:pt x="3612" y="0"/>
                  </a:moveTo>
                  <a:cubicBezTo>
                    <a:pt x="3591" y="0"/>
                    <a:pt x="3571" y="7"/>
                    <a:pt x="3555" y="22"/>
                  </a:cubicBezTo>
                  <a:cubicBezTo>
                    <a:pt x="3449" y="22"/>
                    <a:pt x="3396" y="129"/>
                    <a:pt x="3449" y="182"/>
                  </a:cubicBezTo>
                  <a:cubicBezTo>
                    <a:pt x="3502" y="341"/>
                    <a:pt x="3555" y="500"/>
                    <a:pt x="3555" y="659"/>
                  </a:cubicBezTo>
                  <a:cubicBezTo>
                    <a:pt x="3555" y="1190"/>
                    <a:pt x="3237" y="1720"/>
                    <a:pt x="2600" y="2145"/>
                  </a:cubicBezTo>
                  <a:cubicBezTo>
                    <a:pt x="2016" y="2570"/>
                    <a:pt x="1114" y="2888"/>
                    <a:pt x="159" y="3047"/>
                  </a:cubicBezTo>
                  <a:cubicBezTo>
                    <a:pt x="53" y="3047"/>
                    <a:pt x="0" y="3100"/>
                    <a:pt x="0" y="3206"/>
                  </a:cubicBezTo>
                  <a:cubicBezTo>
                    <a:pt x="53" y="3259"/>
                    <a:pt x="106" y="3312"/>
                    <a:pt x="159" y="3312"/>
                  </a:cubicBezTo>
                  <a:lnTo>
                    <a:pt x="212" y="3312"/>
                  </a:lnTo>
                  <a:cubicBezTo>
                    <a:pt x="2388" y="2941"/>
                    <a:pt x="3821" y="1880"/>
                    <a:pt x="3821" y="659"/>
                  </a:cubicBezTo>
                  <a:cubicBezTo>
                    <a:pt x="3821" y="447"/>
                    <a:pt x="3821" y="288"/>
                    <a:pt x="3715" y="76"/>
                  </a:cubicBezTo>
                  <a:cubicBezTo>
                    <a:pt x="3715" y="38"/>
                    <a:pt x="3661" y="0"/>
                    <a:pt x="36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6" name="Google Shape;2766;p67"/>
            <p:cNvSpPr/>
            <p:nvPr/>
          </p:nvSpPr>
          <p:spPr>
            <a:xfrm>
              <a:off x="2719646" y="8259093"/>
              <a:ext cx="344149" cy="115936"/>
            </a:xfrm>
            <a:custGeom>
              <a:avLst/>
              <a:gdLst/>
              <a:ahLst/>
              <a:cxnLst/>
              <a:rect l="l" t="t" r="r" b="b"/>
              <a:pathLst>
                <a:path w="5361" h="1806" extrusionOk="0">
                  <a:moveTo>
                    <a:pt x="160" y="1"/>
                  </a:moveTo>
                  <a:cubicBezTo>
                    <a:pt x="54" y="1"/>
                    <a:pt x="1" y="54"/>
                    <a:pt x="1" y="160"/>
                  </a:cubicBezTo>
                  <a:cubicBezTo>
                    <a:pt x="1" y="213"/>
                    <a:pt x="54" y="266"/>
                    <a:pt x="160" y="266"/>
                  </a:cubicBezTo>
                  <a:lnTo>
                    <a:pt x="160" y="319"/>
                  </a:lnTo>
                  <a:cubicBezTo>
                    <a:pt x="319" y="266"/>
                    <a:pt x="478" y="266"/>
                    <a:pt x="637" y="266"/>
                  </a:cubicBezTo>
                  <a:cubicBezTo>
                    <a:pt x="2548" y="266"/>
                    <a:pt x="4299" y="850"/>
                    <a:pt x="5095" y="1752"/>
                  </a:cubicBezTo>
                  <a:cubicBezTo>
                    <a:pt x="5148" y="1805"/>
                    <a:pt x="5201" y="1805"/>
                    <a:pt x="5201" y="1805"/>
                  </a:cubicBezTo>
                  <a:cubicBezTo>
                    <a:pt x="5254" y="1805"/>
                    <a:pt x="5307" y="1805"/>
                    <a:pt x="5307" y="1752"/>
                  </a:cubicBezTo>
                  <a:cubicBezTo>
                    <a:pt x="5360" y="1699"/>
                    <a:pt x="5360" y="1646"/>
                    <a:pt x="5307" y="1540"/>
                  </a:cubicBezTo>
                  <a:cubicBezTo>
                    <a:pt x="4458" y="585"/>
                    <a:pt x="265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7" name="Google Shape;2767;p67"/>
            <p:cNvSpPr/>
            <p:nvPr/>
          </p:nvSpPr>
          <p:spPr>
            <a:xfrm>
              <a:off x="2631056" y="8313594"/>
              <a:ext cx="197656" cy="37554"/>
            </a:xfrm>
            <a:custGeom>
              <a:avLst/>
              <a:gdLst/>
              <a:ahLst/>
              <a:cxnLst/>
              <a:rect l="l" t="t" r="r" b="b"/>
              <a:pathLst>
                <a:path w="3079" h="585" extrusionOk="0">
                  <a:moveTo>
                    <a:pt x="2230" y="1"/>
                  </a:moveTo>
                  <a:cubicBezTo>
                    <a:pt x="1487" y="1"/>
                    <a:pt x="744" y="107"/>
                    <a:pt x="107" y="319"/>
                  </a:cubicBezTo>
                  <a:cubicBezTo>
                    <a:pt x="1" y="372"/>
                    <a:pt x="1" y="425"/>
                    <a:pt x="1" y="532"/>
                  </a:cubicBezTo>
                  <a:cubicBezTo>
                    <a:pt x="1" y="585"/>
                    <a:pt x="54" y="585"/>
                    <a:pt x="160" y="585"/>
                  </a:cubicBezTo>
                  <a:lnTo>
                    <a:pt x="213" y="585"/>
                  </a:lnTo>
                  <a:cubicBezTo>
                    <a:pt x="797" y="372"/>
                    <a:pt x="1487" y="319"/>
                    <a:pt x="2230" y="319"/>
                  </a:cubicBezTo>
                  <a:cubicBezTo>
                    <a:pt x="2442" y="319"/>
                    <a:pt x="2654" y="319"/>
                    <a:pt x="2866" y="372"/>
                  </a:cubicBezTo>
                  <a:cubicBezTo>
                    <a:pt x="2973" y="372"/>
                    <a:pt x="3026" y="319"/>
                    <a:pt x="3079" y="266"/>
                  </a:cubicBezTo>
                  <a:cubicBezTo>
                    <a:pt x="3079" y="160"/>
                    <a:pt x="3026" y="107"/>
                    <a:pt x="2919" y="107"/>
                  </a:cubicBezTo>
                  <a:cubicBezTo>
                    <a:pt x="2707" y="54"/>
                    <a:pt x="2442" y="54"/>
                    <a:pt x="2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8" name="Google Shape;2768;p67"/>
            <p:cNvSpPr/>
            <p:nvPr/>
          </p:nvSpPr>
          <p:spPr>
            <a:xfrm>
              <a:off x="2542531" y="8375799"/>
              <a:ext cx="37490" cy="40058"/>
            </a:xfrm>
            <a:custGeom>
              <a:avLst/>
              <a:gdLst/>
              <a:ahLst/>
              <a:cxnLst/>
              <a:rect l="l" t="t" r="r" b="b"/>
              <a:pathLst>
                <a:path w="584" h="624" extrusionOk="0">
                  <a:moveTo>
                    <a:pt x="425" y="0"/>
                  </a:moveTo>
                  <a:cubicBezTo>
                    <a:pt x="385" y="0"/>
                    <a:pt x="345" y="14"/>
                    <a:pt x="319" y="40"/>
                  </a:cubicBezTo>
                  <a:cubicBezTo>
                    <a:pt x="213" y="146"/>
                    <a:pt x="106" y="305"/>
                    <a:pt x="0" y="412"/>
                  </a:cubicBezTo>
                  <a:cubicBezTo>
                    <a:pt x="0" y="465"/>
                    <a:pt x="0" y="571"/>
                    <a:pt x="53" y="624"/>
                  </a:cubicBezTo>
                  <a:lnTo>
                    <a:pt x="159" y="624"/>
                  </a:lnTo>
                  <a:cubicBezTo>
                    <a:pt x="213" y="624"/>
                    <a:pt x="266" y="571"/>
                    <a:pt x="266" y="571"/>
                  </a:cubicBezTo>
                  <a:cubicBezTo>
                    <a:pt x="319" y="465"/>
                    <a:pt x="425" y="359"/>
                    <a:pt x="531" y="252"/>
                  </a:cubicBezTo>
                  <a:cubicBezTo>
                    <a:pt x="584" y="199"/>
                    <a:pt x="584" y="93"/>
                    <a:pt x="531" y="40"/>
                  </a:cubicBezTo>
                  <a:cubicBezTo>
                    <a:pt x="504" y="14"/>
                    <a:pt x="465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69" name="Google Shape;2769;p67"/>
            <p:cNvSpPr/>
            <p:nvPr/>
          </p:nvSpPr>
          <p:spPr>
            <a:xfrm>
              <a:off x="2535727" y="8432869"/>
              <a:ext cx="439479" cy="126079"/>
            </a:xfrm>
            <a:custGeom>
              <a:avLst/>
              <a:gdLst/>
              <a:ahLst/>
              <a:cxnLst/>
              <a:rect l="l" t="t" r="r" b="b"/>
              <a:pathLst>
                <a:path w="6846" h="1964" extrusionOk="0">
                  <a:moveTo>
                    <a:pt x="106" y="0"/>
                  </a:moveTo>
                  <a:cubicBezTo>
                    <a:pt x="53" y="0"/>
                    <a:pt x="0" y="53"/>
                    <a:pt x="0" y="159"/>
                  </a:cubicBezTo>
                  <a:cubicBezTo>
                    <a:pt x="53" y="1114"/>
                    <a:pt x="1486" y="1910"/>
                    <a:pt x="3290" y="1964"/>
                  </a:cubicBezTo>
                  <a:lnTo>
                    <a:pt x="3502" y="1964"/>
                  </a:lnTo>
                  <a:cubicBezTo>
                    <a:pt x="4988" y="1964"/>
                    <a:pt x="6315" y="1486"/>
                    <a:pt x="6845" y="743"/>
                  </a:cubicBezTo>
                  <a:cubicBezTo>
                    <a:pt x="6845" y="637"/>
                    <a:pt x="6845" y="584"/>
                    <a:pt x="6792" y="531"/>
                  </a:cubicBezTo>
                  <a:cubicBezTo>
                    <a:pt x="6770" y="509"/>
                    <a:pt x="6739" y="496"/>
                    <a:pt x="6707" y="496"/>
                  </a:cubicBezTo>
                  <a:cubicBezTo>
                    <a:pt x="6660" y="496"/>
                    <a:pt x="6611" y="522"/>
                    <a:pt x="6580" y="584"/>
                  </a:cubicBezTo>
                  <a:cubicBezTo>
                    <a:pt x="6127" y="1239"/>
                    <a:pt x="4908" y="1702"/>
                    <a:pt x="3515" y="1702"/>
                  </a:cubicBezTo>
                  <a:cubicBezTo>
                    <a:pt x="3441" y="1702"/>
                    <a:pt x="3366" y="1701"/>
                    <a:pt x="3290" y="1698"/>
                  </a:cubicBezTo>
                  <a:cubicBezTo>
                    <a:pt x="1698" y="1645"/>
                    <a:pt x="319" y="955"/>
                    <a:pt x="265" y="106"/>
                  </a:cubicBezTo>
                  <a:cubicBezTo>
                    <a:pt x="265" y="53"/>
                    <a:pt x="212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0" name="Google Shape;2770;p67"/>
            <p:cNvSpPr/>
            <p:nvPr/>
          </p:nvSpPr>
          <p:spPr>
            <a:xfrm>
              <a:off x="2893357" y="8342867"/>
              <a:ext cx="98860" cy="110480"/>
            </a:xfrm>
            <a:custGeom>
              <a:avLst/>
              <a:gdLst/>
              <a:ahLst/>
              <a:cxnLst/>
              <a:rect l="l" t="t" r="r" b="b"/>
              <a:pathLst>
                <a:path w="1540" h="1721" extrusionOk="0">
                  <a:moveTo>
                    <a:pt x="132" y="1"/>
                  </a:moveTo>
                  <a:cubicBezTo>
                    <a:pt x="76" y="1"/>
                    <a:pt x="38" y="38"/>
                    <a:pt x="1" y="76"/>
                  </a:cubicBezTo>
                  <a:cubicBezTo>
                    <a:pt x="1" y="129"/>
                    <a:pt x="1" y="235"/>
                    <a:pt x="107" y="288"/>
                  </a:cubicBezTo>
                  <a:cubicBezTo>
                    <a:pt x="850" y="606"/>
                    <a:pt x="1221" y="1084"/>
                    <a:pt x="1168" y="1561"/>
                  </a:cubicBezTo>
                  <a:cubicBezTo>
                    <a:pt x="1168" y="1614"/>
                    <a:pt x="1221" y="1721"/>
                    <a:pt x="1274" y="1721"/>
                  </a:cubicBezTo>
                  <a:lnTo>
                    <a:pt x="1327" y="1721"/>
                  </a:lnTo>
                  <a:cubicBezTo>
                    <a:pt x="1381" y="1721"/>
                    <a:pt x="1434" y="1667"/>
                    <a:pt x="1434" y="1614"/>
                  </a:cubicBezTo>
                  <a:cubicBezTo>
                    <a:pt x="1540" y="978"/>
                    <a:pt x="1062" y="394"/>
                    <a:pt x="213" y="23"/>
                  </a:cubicBezTo>
                  <a:cubicBezTo>
                    <a:pt x="182" y="7"/>
                    <a:pt x="15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1" name="Google Shape;2771;p67"/>
            <p:cNvSpPr/>
            <p:nvPr/>
          </p:nvSpPr>
          <p:spPr>
            <a:xfrm>
              <a:off x="2689024" y="8370214"/>
              <a:ext cx="136286" cy="28631"/>
            </a:xfrm>
            <a:custGeom>
              <a:avLst/>
              <a:gdLst/>
              <a:ahLst/>
              <a:cxnLst/>
              <a:rect l="l" t="t" r="r" b="b"/>
              <a:pathLst>
                <a:path w="2123" h="446" extrusionOk="0">
                  <a:moveTo>
                    <a:pt x="1147" y="0"/>
                  </a:moveTo>
                  <a:cubicBezTo>
                    <a:pt x="785" y="0"/>
                    <a:pt x="417" y="49"/>
                    <a:pt x="106" y="127"/>
                  </a:cubicBezTo>
                  <a:cubicBezTo>
                    <a:pt x="53" y="180"/>
                    <a:pt x="0" y="233"/>
                    <a:pt x="53" y="339"/>
                  </a:cubicBezTo>
                  <a:cubicBezTo>
                    <a:pt x="53" y="392"/>
                    <a:pt x="106" y="446"/>
                    <a:pt x="159" y="446"/>
                  </a:cubicBezTo>
                  <a:lnTo>
                    <a:pt x="212" y="446"/>
                  </a:lnTo>
                  <a:cubicBezTo>
                    <a:pt x="448" y="345"/>
                    <a:pt x="726" y="308"/>
                    <a:pt x="1006" y="308"/>
                  </a:cubicBezTo>
                  <a:cubicBezTo>
                    <a:pt x="1168" y="308"/>
                    <a:pt x="1330" y="320"/>
                    <a:pt x="1486" y="339"/>
                  </a:cubicBezTo>
                  <a:cubicBezTo>
                    <a:pt x="1645" y="339"/>
                    <a:pt x="1804" y="339"/>
                    <a:pt x="1910" y="392"/>
                  </a:cubicBezTo>
                  <a:cubicBezTo>
                    <a:pt x="1939" y="407"/>
                    <a:pt x="1963" y="413"/>
                    <a:pt x="1985" y="413"/>
                  </a:cubicBezTo>
                  <a:cubicBezTo>
                    <a:pt x="2045" y="413"/>
                    <a:pt x="2084" y="364"/>
                    <a:pt x="2123" y="286"/>
                  </a:cubicBezTo>
                  <a:cubicBezTo>
                    <a:pt x="2123" y="233"/>
                    <a:pt x="2070" y="127"/>
                    <a:pt x="2016" y="127"/>
                  </a:cubicBezTo>
                  <a:cubicBezTo>
                    <a:pt x="1857" y="74"/>
                    <a:pt x="1698" y="21"/>
                    <a:pt x="1539" y="21"/>
                  </a:cubicBezTo>
                  <a:cubicBezTo>
                    <a:pt x="1411" y="7"/>
                    <a:pt x="1279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2" name="Google Shape;2772;p67"/>
            <p:cNvSpPr/>
            <p:nvPr/>
          </p:nvSpPr>
          <p:spPr>
            <a:xfrm>
              <a:off x="2637925" y="8399616"/>
              <a:ext cx="34088" cy="60536"/>
            </a:xfrm>
            <a:custGeom>
              <a:avLst/>
              <a:gdLst/>
              <a:ahLst/>
              <a:cxnLst/>
              <a:rect l="l" t="t" r="r" b="b"/>
              <a:pathLst>
                <a:path w="531" h="943" extrusionOk="0">
                  <a:moveTo>
                    <a:pt x="372" y="1"/>
                  </a:moveTo>
                  <a:cubicBezTo>
                    <a:pt x="332" y="1"/>
                    <a:pt x="292" y="14"/>
                    <a:pt x="265" y="41"/>
                  </a:cubicBezTo>
                  <a:cubicBezTo>
                    <a:pt x="212" y="147"/>
                    <a:pt x="106" y="253"/>
                    <a:pt x="106" y="306"/>
                  </a:cubicBezTo>
                  <a:cubicBezTo>
                    <a:pt x="0" y="518"/>
                    <a:pt x="0" y="677"/>
                    <a:pt x="106" y="837"/>
                  </a:cubicBezTo>
                  <a:cubicBezTo>
                    <a:pt x="106" y="890"/>
                    <a:pt x="159" y="943"/>
                    <a:pt x="212" y="943"/>
                  </a:cubicBezTo>
                  <a:lnTo>
                    <a:pt x="265" y="943"/>
                  </a:lnTo>
                  <a:cubicBezTo>
                    <a:pt x="372" y="890"/>
                    <a:pt x="372" y="783"/>
                    <a:pt x="372" y="730"/>
                  </a:cubicBezTo>
                  <a:cubicBezTo>
                    <a:pt x="318" y="624"/>
                    <a:pt x="318" y="518"/>
                    <a:pt x="372" y="412"/>
                  </a:cubicBezTo>
                  <a:cubicBezTo>
                    <a:pt x="372" y="359"/>
                    <a:pt x="425" y="306"/>
                    <a:pt x="478" y="253"/>
                  </a:cubicBezTo>
                  <a:cubicBezTo>
                    <a:pt x="531" y="200"/>
                    <a:pt x="531" y="147"/>
                    <a:pt x="478" y="41"/>
                  </a:cubicBezTo>
                  <a:cubicBezTo>
                    <a:pt x="451" y="14"/>
                    <a:pt x="411" y="1"/>
                    <a:pt x="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3" name="Google Shape;2773;p67"/>
            <p:cNvSpPr/>
            <p:nvPr/>
          </p:nvSpPr>
          <p:spPr>
            <a:xfrm>
              <a:off x="2671949" y="8396534"/>
              <a:ext cx="214668" cy="107912"/>
            </a:xfrm>
            <a:custGeom>
              <a:avLst/>
              <a:gdLst/>
              <a:ahLst/>
              <a:cxnLst/>
              <a:rect l="l" t="t" r="r" b="b"/>
              <a:pathLst>
                <a:path w="3344" h="1681" extrusionOk="0">
                  <a:moveTo>
                    <a:pt x="2864" y="1"/>
                  </a:moveTo>
                  <a:cubicBezTo>
                    <a:pt x="2822" y="1"/>
                    <a:pt x="2791" y="26"/>
                    <a:pt x="2760" y="89"/>
                  </a:cubicBezTo>
                  <a:cubicBezTo>
                    <a:pt x="2707" y="142"/>
                    <a:pt x="2707" y="195"/>
                    <a:pt x="2760" y="248"/>
                  </a:cubicBezTo>
                  <a:cubicBezTo>
                    <a:pt x="2919" y="407"/>
                    <a:pt x="3025" y="566"/>
                    <a:pt x="2919" y="778"/>
                  </a:cubicBezTo>
                  <a:cubicBezTo>
                    <a:pt x="2781" y="1101"/>
                    <a:pt x="2164" y="1383"/>
                    <a:pt x="1380" y="1383"/>
                  </a:cubicBezTo>
                  <a:cubicBezTo>
                    <a:pt x="1260" y="1383"/>
                    <a:pt x="1136" y="1376"/>
                    <a:pt x="1009" y="1362"/>
                  </a:cubicBezTo>
                  <a:cubicBezTo>
                    <a:pt x="691" y="1362"/>
                    <a:pt x="425" y="1256"/>
                    <a:pt x="213" y="1150"/>
                  </a:cubicBezTo>
                  <a:cubicBezTo>
                    <a:pt x="197" y="1134"/>
                    <a:pt x="177" y="1128"/>
                    <a:pt x="157" y="1128"/>
                  </a:cubicBezTo>
                  <a:cubicBezTo>
                    <a:pt x="107" y="1128"/>
                    <a:pt x="54" y="1165"/>
                    <a:pt x="54" y="1203"/>
                  </a:cubicBezTo>
                  <a:cubicBezTo>
                    <a:pt x="1" y="1309"/>
                    <a:pt x="54" y="1362"/>
                    <a:pt x="107" y="1415"/>
                  </a:cubicBezTo>
                  <a:cubicBezTo>
                    <a:pt x="319" y="1521"/>
                    <a:pt x="637" y="1627"/>
                    <a:pt x="956" y="1680"/>
                  </a:cubicBezTo>
                  <a:lnTo>
                    <a:pt x="1380" y="1680"/>
                  </a:lnTo>
                  <a:cubicBezTo>
                    <a:pt x="2229" y="1680"/>
                    <a:pt x="2972" y="1362"/>
                    <a:pt x="3185" y="885"/>
                  </a:cubicBezTo>
                  <a:cubicBezTo>
                    <a:pt x="3344" y="619"/>
                    <a:pt x="3238" y="301"/>
                    <a:pt x="2972" y="36"/>
                  </a:cubicBezTo>
                  <a:cubicBezTo>
                    <a:pt x="2928" y="14"/>
                    <a:pt x="2893" y="1"/>
                    <a:pt x="2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4" name="Google Shape;2774;p67"/>
            <p:cNvSpPr/>
            <p:nvPr/>
          </p:nvSpPr>
          <p:spPr>
            <a:xfrm>
              <a:off x="2712841" y="8408988"/>
              <a:ext cx="95458" cy="57968"/>
            </a:xfrm>
            <a:custGeom>
              <a:avLst/>
              <a:gdLst/>
              <a:ahLst/>
              <a:cxnLst/>
              <a:rect l="l" t="t" r="r" b="b"/>
              <a:pathLst>
                <a:path w="1487" h="903" extrusionOk="0">
                  <a:moveTo>
                    <a:pt x="743" y="1"/>
                  </a:moveTo>
                  <a:cubicBezTo>
                    <a:pt x="319" y="1"/>
                    <a:pt x="0" y="160"/>
                    <a:pt x="0" y="425"/>
                  </a:cubicBezTo>
                  <a:cubicBezTo>
                    <a:pt x="0" y="691"/>
                    <a:pt x="319" y="903"/>
                    <a:pt x="743" y="903"/>
                  </a:cubicBezTo>
                  <a:cubicBezTo>
                    <a:pt x="850" y="903"/>
                    <a:pt x="903" y="850"/>
                    <a:pt x="903" y="744"/>
                  </a:cubicBezTo>
                  <a:cubicBezTo>
                    <a:pt x="903" y="691"/>
                    <a:pt x="850" y="584"/>
                    <a:pt x="743" y="584"/>
                  </a:cubicBezTo>
                  <a:cubicBezTo>
                    <a:pt x="478" y="584"/>
                    <a:pt x="319" y="478"/>
                    <a:pt x="319" y="425"/>
                  </a:cubicBezTo>
                  <a:cubicBezTo>
                    <a:pt x="319" y="372"/>
                    <a:pt x="478" y="266"/>
                    <a:pt x="743" y="266"/>
                  </a:cubicBezTo>
                  <a:cubicBezTo>
                    <a:pt x="1062" y="266"/>
                    <a:pt x="1221" y="372"/>
                    <a:pt x="1221" y="425"/>
                  </a:cubicBezTo>
                  <a:cubicBezTo>
                    <a:pt x="1221" y="531"/>
                    <a:pt x="1274" y="584"/>
                    <a:pt x="1327" y="584"/>
                  </a:cubicBezTo>
                  <a:cubicBezTo>
                    <a:pt x="1433" y="584"/>
                    <a:pt x="1486" y="531"/>
                    <a:pt x="1486" y="425"/>
                  </a:cubicBezTo>
                  <a:cubicBezTo>
                    <a:pt x="1486" y="160"/>
                    <a:pt x="1168" y="1"/>
                    <a:pt x="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75" name="Google Shape;2775;p67"/>
          <p:cNvSpPr/>
          <p:nvPr/>
        </p:nvSpPr>
        <p:spPr>
          <a:xfrm>
            <a:off x="7500284" y="2763312"/>
            <a:ext cx="447075" cy="362157"/>
          </a:xfrm>
          <a:custGeom>
            <a:avLst/>
            <a:gdLst/>
            <a:ahLst/>
            <a:cxnLst/>
            <a:rect l="l" t="t" r="r" b="b"/>
            <a:pathLst>
              <a:path w="17300" h="14014" extrusionOk="0">
                <a:moveTo>
                  <a:pt x="7661" y="1637"/>
                </a:moveTo>
                <a:cubicBezTo>
                  <a:pt x="7745" y="1637"/>
                  <a:pt x="7827" y="1640"/>
                  <a:pt x="7907" y="1645"/>
                </a:cubicBezTo>
                <a:lnTo>
                  <a:pt x="7907" y="2070"/>
                </a:lnTo>
                <a:cubicBezTo>
                  <a:pt x="7907" y="2547"/>
                  <a:pt x="7695" y="3131"/>
                  <a:pt x="7483" y="3556"/>
                </a:cubicBezTo>
                <a:cubicBezTo>
                  <a:pt x="7164" y="3078"/>
                  <a:pt x="6581" y="2335"/>
                  <a:pt x="5785" y="1911"/>
                </a:cubicBezTo>
                <a:cubicBezTo>
                  <a:pt x="6211" y="1816"/>
                  <a:pt x="6974" y="1637"/>
                  <a:pt x="7661" y="1637"/>
                </a:cubicBezTo>
                <a:close/>
                <a:moveTo>
                  <a:pt x="9639" y="1637"/>
                </a:moveTo>
                <a:cubicBezTo>
                  <a:pt x="10326" y="1637"/>
                  <a:pt x="11090" y="1816"/>
                  <a:pt x="11516" y="1911"/>
                </a:cubicBezTo>
                <a:cubicBezTo>
                  <a:pt x="10667" y="2335"/>
                  <a:pt x="10136" y="3078"/>
                  <a:pt x="9818" y="3556"/>
                </a:cubicBezTo>
                <a:cubicBezTo>
                  <a:pt x="9764" y="3449"/>
                  <a:pt x="9711" y="3343"/>
                  <a:pt x="9658" y="3290"/>
                </a:cubicBezTo>
                <a:cubicBezTo>
                  <a:pt x="9499" y="2919"/>
                  <a:pt x="9393" y="2494"/>
                  <a:pt x="9393" y="2070"/>
                </a:cubicBezTo>
                <a:lnTo>
                  <a:pt x="9393" y="1645"/>
                </a:lnTo>
                <a:cubicBezTo>
                  <a:pt x="9473" y="1640"/>
                  <a:pt x="9556" y="1637"/>
                  <a:pt x="9639" y="1637"/>
                </a:cubicBezTo>
                <a:close/>
                <a:moveTo>
                  <a:pt x="12502" y="1988"/>
                </a:moveTo>
                <a:cubicBezTo>
                  <a:pt x="12875" y="1988"/>
                  <a:pt x="13433" y="2040"/>
                  <a:pt x="14010" y="2282"/>
                </a:cubicBezTo>
                <a:cubicBezTo>
                  <a:pt x="14806" y="2600"/>
                  <a:pt x="15442" y="3184"/>
                  <a:pt x="15867" y="3927"/>
                </a:cubicBezTo>
                <a:cubicBezTo>
                  <a:pt x="15548" y="3556"/>
                  <a:pt x="15177" y="3290"/>
                  <a:pt x="14806" y="3131"/>
                </a:cubicBezTo>
                <a:cubicBezTo>
                  <a:pt x="14198" y="2898"/>
                  <a:pt x="13622" y="2808"/>
                  <a:pt x="13103" y="2808"/>
                </a:cubicBezTo>
                <a:cubicBezTo>
                  <a:pt x="12444" y="2808"/>
                  <a:pt x="11878" y="2953"/>
                  <a:pt x="11463" y="3131"/>
                </a:cubicBezTo>
                <a:cubicBezTo>
                  <a:pt x="10614" y="3396"/>
                  <a:pt x="10083" y="3821"/>
                  <a:pt x="10083" y="3874"/>
                </a:cubicBezTo>
                <a:cubicBezTo>
                  <a:pt x="10083" y="3821"/>
                  <a:pt x="10030" y="3821"/>
                  <a:pt x="10030" y="3821"/>
                </a:cubicBezTo>
                <a:cubicBezTo>
                  <a:pt x="10348" y="3290"/>
                  <a:pt x="10985" y="2441"/>
                  <a:pt x="11993" y="2017"/>
                </a:cubicBezTo>
                <a:lnTo>
                  <a:pt x="12046" y="2017"/>
                </a:lnTo>
                <a:cubicBezTo>
                  <a:pt x="12046" y="2017"/>
                  <a:pt x="12222" y="1988"/>
                  <a:pt x="12502" y="1988"/>
                </a:cubicBezTo>
                <a:close/>
                <a:moveTo>
                  <a:pt x="4919" y="2003"/>
                </a:moveTo>
                <a:cubicBezTo>
                  <a:pt x="5128" y="2003"/>
                  <a:pt x="5254" y="2017"/>
                  <a:pt x="5254" y="2017"/>
                </a:cubicBezTo>
                <a:cubicBezTo>
                  <a:pt x="5307" y="2017"/>
                  <a:pt x="5307" y="2070"/>
                  <a:pt x="5360" y="2070"/>
                </a:cubicBezTo>
                <a:cubicBezTo>
                  <a:pt x="6368" y="2441"/>
                  <a:pt x="7005" y="3343"/>
                  <a:pt x="7270" y="3821"/>
                </a:cubicBezTo>
                <a:cubicBezTo>
                  <a:pt x="7270" y="3874"/>
                  <a:pt x="7270" y="3874"/>
                  <a:pt x="7217" y="3874"/>
                </a:cubicBezTo>
                <a:cubicBezTo>
                  <a:pt x="7217" y="3874"/>
                  <a:pt x="6740" y="3449"/>
                  <a:pt x="5891" y="3131"/>
                </a:cubicBezTo>
                <a:cubicBezTo>
                  <a:pt x="5431" y="2978"/>
                  <a:pt x="4848" y="2825"/>
                  <a:pt x="4171" y="2825"/>
                </a:cubicBezTo>
                <a:cubicBezTo>
                  <a:pt x="3676" y="2825"/>
                  <a:pt x="3131" y="2907"/>
                  <a:pt x="2548" y="3131"/>
                </a:cubicBezTo>
                <a:cubicBezTo>
                  <a:pt x="2123" y="3290"/>
                  <a:pt x="1805" y="3556"/>
                  <a:pt x="1433" y="3980"/>
                </a:cubicBezTo>
                <a:cubicBezTo>
                  <a:pt x="1911" y="3184"/>
                  <a:pt x="2548" y="2654"/>
                  <a:pt x="3291" y="2335"/>
                </a:cubicBezTo>
                <a:lnTo>
                  <a:pt x="3291" y="2282"/>
                </a:lnTo>
                <a:cubicBezTo>
                  <a:pt x="3932" y="2046"/>
                  <a:pt x="4552" y="2003"/>
                  <a:pt x="4919" y="2003"/>
                </a:cubicBezTo>
                <a:close/>
                <a:moveTo>
                  <a:pt x="8650" y="425"/>
                </a:moveTo>
                <a:cubicBezTo>
                  <a:pt x="8809" y="425"/>
                  <a:pt x="8969" y="584"/>
                  <a:pt x="8969" y="796"/>
                </a:cubicBezTo>
                <a:lnTo>
                  <a:pt x="8969" y="2070"/>
                </a:lnTo>
                <a:cubicBezTo>
                  <a:pt x="8969" y="2547"/>
                  <a:pt x="9075" y="3078"/>
                  <a:pt x="9287" y="3503"/>
                </a:cubicBezTo>
                <a:cubicBezTo>
                  <a:pt x="9340" y="3609"/>
                  <a:pt x="9499" y="3874"/>
                  <a:pt x="9605" y="4033"/>
                </a:cubicBezTo>
                <a:cubicBezTo>
                  <a:pt x="9128" y="4139"/>
                  <a:pt x="8809" y="4352"/>
                  <a:pt x="8650" y="4458"/>
                </a:cubicBezTo>
                <a:cubicBezTo>
                  <a:pt x="8491" y="4352"/>
                  <a:pt x="8173" y="4139"/>
                  <a:pt x="7695" y="4033"/>
                </a:cubicBezTo>
                <a:cubicBezTo>
                  <a:pt x="8066" y="3503"/>
                  <a:pt x="8332" y="2760"/>
                  <a:pt x="8332" y="2123"/>
                </a:cubicBezTo>
                <a:lnTo>
                  <a:pt x="8332" y="796"/>
                </a:lnTo>
                <a:lnTo>
                  <a:pt x="8332" y="743"/>
                </a:lnTo>
                <a:cubicBezTo>
                  <a:pt x="8332" y="690"/>
                  <a:pt x="8332" y="584"/>
                  <a:pt x="8438" y="531"/>
                </a:cubicBezTo>
                <a:cubicBezTo>
                  <a:pt x="8491" y="478"/>
                  <a:pt x="8544" y="425"/>
                  <a:pt x="8650" y="425"/>
                </a:cubicBezTo>
                <a:close/>
                <a:moveTo>
                  <a:pt x="4199" y="3118"/>
                </a:moveTo>
                <a:cubicBezTo>
                  <a:pt x="4723" y="3118"/>
                  <a:pt x="5254" y="3211"/>
                  <a:pt x="5785" y="3396"/>
                </a:cubicBezTo>
                <a:cubicBezTo>
                  <a:pt x="5891" y="3449"/>
                  <a:pt x="6050" y="3503"/>
                  <a:pt x="6156" y="3556"/>
                </a:cubicBezTo>
                <a:cubicBezTo>
                  <a:pt x="5997" y="3556"/>
                  <a:pt x="5785" y="3503"/>
                  <a:pt x="5572" y="3503"/>
                </a:cubicBezTo>
                <a:cubicBezTo>
                  <a:pt x="4723" y="3503"/>
                  <a:pt x="3556" y="3768"/>
                  <a:pt x="2601" y="5094"/>
                </a:cubicBezTo>
                <a:cubicBezTo>
                  <a:pt x="1858" y="6156"/>
                  <a:pt x="1487" y="7376"/>
                  <a:pt x="1487" y="8597"/>
                </a:cubicBezTo>
                <a:cubicBezTo>
                  <a:pt x="1487" y="9552"/>
                  <a:pt x="1699" y="10454"/>
                  <a:pt x="2123" y="11250"/>
                </a:cubicBezTo>
                <a:cubicBezTo>
                  <a:pt x="1911" y="11091"/>
                  <a:pt x="1646" y="10825"/>
                  <a:pt x="1380" y="10507"/>
                </a:cubicBezTo>
                <a:lnTo>
                  <a:pt x="1380" y="10454"/>
                </a:lnTo>
                <a:cubicBezTo>
                  <a:pt x="637" y="9393"/>
                  <a:pt x="425" y="7801"/>
                  <a:pt x="744" y="5943"/>
                </a:cubicBezTo>
                <a:cubicBezTo>
                  <a:pt x="744" y="5890"/>
                  <a:pt x="797" y="5784"/>
                  <a:pt x="797" y="5678"/>
                </a:cubicBezTo>
                <a:cubicBezTo>
                  <a:pt x="1274" y="4458"/>
                  <a:pt x="1911" y="3715"/>
                  <a:pt x="2654" y="3396"/>
                </a:cubicBezTo>
                <a:cubicBezTo>
                  <a:pt x="3158" y="3211"/>
                  <a:pt x="3675" y="3118"/>
                  <a:pt x="4199" y="3118"/>
                </a:cubicBezTo>
                <a:close/>
                <a:moveTo>
                  <a:pt x="13098" y="3116"/>
                </a:moveTo>
                <a:cubicBezTo>
                  <a:pt x="13580" y="3116"/>
                  <a:pt x="14102" y="3195"/>
                  <a:pt x="14646" y="3396"/>
                </a:cubicBezTo>
                <a:cubicBezTo>
                  <a:pt x="15389" y="3715"/>
                  <a:pt x="16026" y="4458"/>
                  <a:pt x="16504" y="5678"/>
                </a:cubicBezTo>
                <a:cubicBezTo>
                  <a:pt x="16504" y="5784"/>
                  <a:pt x="16504" y="5890"/>
                  <a:pt x="16557" y="5943"/>
                </a:cubicBezTo>
                <a:cubicBezTo>
                  <a:pt x="16875" y="7801"/>
                  <a:pt x="16663" y="9393"/>
                  <a:pt x="15920" y="10454"/>
                </a:cubicBezTo>
                <a:cubicBezTo>
                  <a:pt x="15655" y="10825"/>
                  <a:pt x="15389" y="11091"/>
                  <a:pt x="15177" y="11250"/>
                </a:cubicBezTo>
                <a:cubicBezTo>
                  <a:pt x="15602" y="10454"/>
                  <a:pt x="15814" y="9552"/>
                  <a:pt x="15814" y="8597"/>
                </a:cubicBezTo>
                <a:cubicBezTo>
                  <a:pt x="15814" y="7376"/>
                  <a:pt x="15442" y="6156"/>
                  <a:pt x="14699" y="5094"/>
                </a:cubicBezTo>
                <a:cubicBezTo>
                  <a:pt x="13797" y="3768"/>
                  <a:pt x="12577" y="3503"/>
                  <a:pt x="11728" y="3503"/>
                </a:cubicBezTo>
                <a:cubicBezTo>
                  <a:pt x="11516" y="3503"/>
                  <a:pt x="11303" y="3503"/>
                  <a:pt x="11144" y="3556"/>
                </a:cubicBezTo>
                <a:cubicBezTo>
                  <a:pt x="11637" y="3325"/>
                  <a:pt x="12314" y="3116"/>
                  <a:pt x="13098" y="3116"/>
                </a:cubicBezTo>
                <a:close/>
                <a:moveTo>
                  <a:pt x="5572" y="3821"/>
                </a:moveTo>
                <a:cubicBezTo>
                  <a:pt x="6050" y="3821"/>
                  <a:pt x="6475" y="3927"/>
                  <a:pt x="6740" y="3980"/>
                </a:cubicBezTo>
                <a:cubicBezTo>
                  <a:pt x="6634" y="3980"/>
                  <a:pt x="6528" y="4033"/>
                  <a:pt x="6421" y="4033"/>
                </a:cubicBezTo>
                <a:cubicBezTo>
                  <a:pt x="4830" y="4299"/>
                  <a:pt x="3874" y="7429"/>
                  <a:pt x="3821" y="8544"/>
                </a:cubicBezTo>
                <a:cubicBezTo>
                  <a:pt x="3715" y="9446"/>
                  <a:pt x="4034" y="11409"/>
                  <a:pt x="4883" y="12842"/>
                </a:cubicBezTo>
                <a:cubicBezTo>
                  <a:pt x="4246" y="12789"/>
                  <a:pt x="3715" y="12576"/>
                  <a:pt x="3238" y="12258"/>
                </a:cubicBezTo>
                <a:cubicBezTo>
                  <a:pt x="2919" y="11993"/>
                  <a:pt x="2760" y="11674"/>
                  <a:pt x="2760" y="11674"/>
                </a:cubicBezTo>
                <a:cubicBezTo>
                  <a:pt x="2760" y="11674"/>
                  <a:pt x="2707" y="11621"/>
                  <a:pt x="2707" y="11621"/>
                </a:cubicBezTo>
                <a:cubicBezTo>
                  <a:pt x="2070" y="10719"/>
                  <a:pt x="1752" y="9711"/>
                  <a:pt x="1752" y="8597"/>
                </a:cubicBezTo>
                <a:cubicBezTo>
                  <a:pt x="1752" y="7429"/>
                  <a:pt x="2123" y="6262"/>
                  <a:pt x="2866" y="5254"/>
                </a:cubicBezTo>
                <a:cubicBezTo>
                  <a:pt x="3503" y="4299"/>
                  <a:pt x="4405" y="3821"/>
                  <a:pt x="5519" y="3821"/>
                </a:cubicBezTo>
                <a:close/>
                <a:moveTo>
                  <a:pt x="11894" y="3817"/>
                </a:moveTo>
                <a:cubicBezTo>
                  <a:pt x="12937" y="3817"/>
                  <a:pt x="13829" y="4296"/>
                  <a:pt x="14434" y="5254"/>
                </a:cubicBezTo>
                <a:cubicBezTo>
                  <a:pt x="15177" y="6262"/>
                  <a:pt x="15548" y="7429"/>
                  <a:pt x="15548" y="8597"/>
                </a:cubicBezTo>
                <a:cubicBezTo>
                  <a:pt x="15548" y="9711"/>
                  <a:pt x="15230" y="10719"/>
                  <a:pt x="14593" y="11621"/>
                </a:cubicBezTo>
                <a:cubicBezTo>
                  <a:pt x="14593" y="11621"/>
                  <a:pt x="14593" y="11621"/>
                  <a:pt x="14540" y="11674"/>
                </a:cubicBezTo>
                <a:cubicBezTo>
                  <a:pt x="14540" y="11674"/>
                  <a:pt x="14434" y="11940"/>
                  <a:pt x="14063" y="12258"/>
                </a:cubicBezTo>
                <a:cubicBezTo>
                  <a:pt x="13585" y="12576"/>
                  <a:pt x="13054" y="12789"/>
                  <a:pt x="12418" y="12842"/>
                </a:cubicBezTo>
                <a:cubicBezTo>
                  <a:pt x="13267" y="11409"/>
                  <a:pt x="13585" y="9446"/>
                  <a:pt x="13479" y="8544"/>
                </a:cubicBezTo>
                <a:cubicBezTo>
                  <a:pt x="13426" y="7429"/>
                  <a:pt x="12471" y="4299"/>
                  <a:pt x="10879" y="4033"/>
                </a:cubicBezTo>
                <a:cubicBezTo>
                  <a:pt x="10773" y="4033"/>
                  <a:pt x="10667" y="3980"/>
                  <a:pt x="10560" y="3980"/>
                </a:cubicBezTo>
                <a:cubicBezTo>
                  <a:pt x="10826" y="3927"/>
                  <a:pt x="11250" y="3821"/>
                  <a:pt x="11728" y="3821"/>
                </a:cubicBezTo>
                <a:cubicBezTo>
                  <a:pt x="11784" y="3818"/>
                  <a:pt x="11839" y="3817"/>
                  <a:pt x="11894" y="3817"/>
                </a:cubicBezTo>
                <a:close/>
                <a:moveTo>
                  <a:pt x="7067" y="4245"/>
                </a:moveTo>
                <a:cubicBezTo>
                  <a:pt x="7905" y="4245"/>
                  <a:pt x="8360" y="4592"/>
                  <a:pt x="8491" y="4723"/>
                </a:cubicBezTo>
                <a:lnTo>
                  <a:pt x="8491" y="13478"/>
                </a:lnTo>
                <a:cubicBezTo>
                  <a:pt x="8302" y="13541"/>
                  <a:pt x="8006" y="13576"/>
                  <a:pt x="7663" y="13576"/>
                </a:cubicBezTo>
                <a:cubicBezTo>
                  <a:pt x="6850" y="13576"/>
                  <a:pt x="5777" y="13380"/>
                  <a:pt x="5254" y="12895"/>
                </a:cubicBezTo>
                <a:cubicBezTo>
                  <a:pt x="4352" y="11515"/>
                  <a:pt x="4034" y="9499"/>
                  <a:pt x="4087" y="8544"/>
                </a:cubicBezTo>
                <a:cubicBezTo>
                  <a:pt x="4193" y="7429"/>
                  <a:pt x="5095" y="4564"/>
                  <a:pt x="6475" y="4299"/>
                </a:cubicBezTo>
                <a:cubicBezTo>
                  <a:pt x="6690" y="4261"/>
                  <a:pt x="6888" y="4245"/>
                  <a:pt x="7067" y="4245"/>
                </a:cubicBezTo>
                <a:close/>
                <a:moveTo>
                  <a:pt x="10228" y="4298"/>
                </a:moveTo>
                <a:cubicBezTo>
                  <a:pt x="10409" y="4298"/>
                  <a:pt x="10608" y="4314"/>
                  <a:pt x="10826" y="4352"/>
                </a:cubicBezTo>
                <a:cubicBezTo>
                  <a:pt x="12205" y="4564"/>
                  <a:pt x="13108" y="7429"/>
                  <a:pt x="13214" y="8544"/>
                </a:cubicBezTo>
                <a:cubicBezTo>
                  <a:pt x="13267" y="9499"/>
                  <a:pt x="12948" y="11568"/>
                  <a:pt x="12046" y="12948"/>
                </a:cubicBezTo>
                <a:cubicBezTo>
                  <a:pt x="11528" y="13392"/>
                  <a:pt x="10469" y="13578"/>
                  <a:pt x="9659" y="13578"/>
                </a:cubicBezTo>
                <a:cubicBezTo>
                  <a:pt x="9307" y="13578"/>
                  <a:pt x="9002" y="13543"/>
                  <a:pt x="8809" y="13478"/>
                </a:cubicBezTo>
                <a:lnTo>
                  <a:pt x="8809" y="4723"/>
                </a:lnTo>
                <a:cubicBezTo>
                  <a:pt x="8940" y="4636"/>
                  <a:pt x="9393" y="4298"/>
                  <a:pt x="10228" y="4298"/>
                </a:cubicBezTo>
                <a:close/>
                <a:moveTo>
                  <a:pt x="8650" y="0"/>
                </a:moveTo>
                <a:cubicBezTo>
                  <a:pt x="8438" y="0"/>
                  <a:pt x="8279" y="106"/>
                  <a:pt x="8120" y="213"/>
                </a:cubicBezTo>
                <a:cubicBezTo>
                  <a:pt x="7960" y="372"/>
                  <a:pt x="7907" y="584"/>
                  <a:pt x="7907" y="796"/>
                </a:cubicBezTo>
                <a:lnTo>
                  <a:pt x="7907" y="1221"/>
                </a:lnTo>
                <a:cubicBezTo>
                  <a:pt x="7837" y="1217"/>
                  <a:pt x="7765" y="1216"/>
                  <a:pt x="7694" y="1216"/>
                </a:cubicBezTo>
                <a:cubicBezTo>
                  <a:pt x="6681" y="1216"/>
                  <a:pt x="5555" y="1543"/>
                  <a:pt x="5307" y="1592"/>
                </a:cubicBezTo>
                <a:cubicBezTo>
                  <a:pt x="5236" y="1592"/>
                  <a:pt x="5083" y="1580"/>
                  <a:pt x="4875" y="1580"/>
                </a:cubicBezTo>
                <a:cubicBezTo>
                  <a:pt x="4458" y="1580"/>
                  <a:pt x="3821" y="1628"/>
                  <a:pt x="3185" y="1911"/>
                </a:cubicBezTo>
                <a:cubicBezTo>
                  <a:pt x="2495" y="2176"/>
                  <a:pt x="1911" y="2600"/>
                  <a:pt x="1487" y="3131"/>
                </a:cubicBezTo>
                <a:cubicBezTo>
                  <a:pt x="903" y="3821"/>
                  <a:pt x="531" y="4776"/>
                  <a:pt x="319" y="5890"/>
                </a:cubicBezTo>
                <a:cubicBezTo>
                  <a:pt x="54" y="7270"/>
                  <a:pt x="1" y="9233"/>
                  <a:pt x="1062" y="10772"/>
                </a:cubicBezTo>
                <a:cubicBezTo>
                  <a:pt x="1593" y="11515"/>
                  <a:pt x="2176" y="11834"/>
                  <a:pt x="2389" y="11940"/>
                </a:cubicBezTo>
                <a:cubicBezTo>
                  <a:pt x="2548" y="12205"/>
                  <a:pt x="3291" y="13266"/>
                  <a:pt x="4989" y="13266"/>
                </a:cubicBezTo>
                <a:cubicBezTo>
                  <a:pt x="5572" y="13744"/>
                  <a:pt x="6421" y="13903"/>
                  <a:pt x="6899" y="13956"/>
                </a:cubicBezTo>
                <a:cubicBezTo>
                  <a:pt x="7163" y="13997"/>
                  <a:pt x="7426" y="14014"/>
                  <a:pt x="7672" y="14014"/>
                </a:cubicBezTo>
                <a:cubicBezTo>
                  <a:pt x="8069" y="14014"/>
                  <a:pt x="8421" y="13969"/>
                  <a:pt x="8650" y="13903"/>
                </a:cubicBezTo>
                <a:cubicBezTo>
                  <a:pt x="8915" y="13956"/>
                  <a:pt x="9234" y="14009"/>
                  <a:pt x="9605" y="14009"/>
                </a:cubicBezTo>
                <a:cubicBezTo>
                  <a:pt x="9871" y="14009"/>
                  <a:pt x="10136" y="14009"/>
                  <a:pt x="10401" y="13956"/>
                </a:cubicBezTo>
                <a:cubicBezTo>
                  <a:pt x="10879" y="13903"/>
                  <a:pt x="11728" y="13744"/>
                  <a:pt x="12312" y="13266"/>
                </a:cubicBezTo>
                <a:cubicBezTo>
                  <a:pt x="14010" y="13213"/>
                  <a:pt x="14753" y="12205"/>
                  <a:pt x="14912" y="11940"/>
                </a:cubicBezTo>
                <a:cubicBezTo>
                  <a:pt x="15124" y="11834"/>
                  <a:pt x="15761" y="11515"/>
                  <a:pt x="16238" y="10719"/>
                </a:cubicBezTo>
                <a:cubicBezTo>
                  <a:pt x="17300" y="9233"/>
                  <a:pt x="17247" y="7270"/>
                  <a:pt x="16981" y="5890"/>
                </a:cubicBezTo>
                <a:cubicBezTo>
                  <a:pt x="16769" y="4776"/>
                  <a:pt x="16398" y="3821"/>
                  <a:pt x="15867" y="3131"/>
                </a:cubicBezTo>
                <a:cubicBezTo>
                  <a:pt x="15389" y="2600"/>
                  <a:pt x="14806" y="2176"/>
                  <a:pt x="14169" y="1911"/>
                </a:cubicBezTo>
                <a:cubicBezTo>
                  <a:pt x="13497" y="1628"/>
                  <a:pt x="12872" y="1580"/>
                  <a:pt x="12451" y="1580"/>
                </a:cubicBezTo>
                <a:cubicBezTo>
                  <a:pt x="12241" y="1580"/>
                  <a:pt x="12082" y="1592"/>
                  <a:pt x="11993" y="1592"/>
                </a:cubicBezTo>
                <a:cubicBezTo>
                  <a:pt x="11745" y="1543"/>
                  <a:pt x="10619" y="1216"/>
                  <a:pt x="9607" y="1216"/>
                </a:cubicBezTo>
                <a:cubicBezTo>
                  <a:pt x="9535" y="1216"/>
                  <a:pt x="9463" y="1217"/>
                  <a:pt x="9393" y="1221"/>
                </a:cubicBezTo>
                <a:lnTo>
                  <a:pt x="9393" y="796"/>
                </a:lnTo>
                <a:cubicBezTo>
                  <a:pt x="9446" y="372"/>
                  <a:pt x="9075" y="0"/>
                  <a:pt x="86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76" name="Google Shape;2776;p67"/>
          <p:cNvSpPr/>
          <p:nvPr/>
        </p:nvSpPr>
        <p:spPr>
          <a:xfrm>
            <a:off x="4056628" y="2750565"/>
            <a:ext cx="289384" cy="394718"/>
          </a:xfrm>
          <a:custGeom>
            <a:avLst/>
            <a:gdLst/>
            <a:ahLst/>
            <a:cxnLst/>
            <a:rect l="l" t="t" r="r" b="b"/>
            <a:pathLst>
              <a:path w="11198" h="15274" extrusionOk="0">
                <a:moveTo>
                  <a:pt x="5732" y="1158"/>
                </a:moveTo>
                <a:cubicBezTo>
                  <a:pt x="5785" y="1211"/>
                  <a:pt x="5838" y="1265"/>
                  <a:pt x="5891" y="1265"/>
                </a:cubicBezTo>
                <a:cubicBezTo>
                  <a:pt x="5838" y="1742"/>
                  <a:pt x="5891" y="2220"/>
                  <a:pt x="6050" y="2485"/>
                </a:cubicBezTo>
                <a:lnTo>
                  <a:pt x="5732" y="2591"/>
                </a:lnTo>
                <a:lnTo>
                  <a:pt x="5732" y="1158"/>
                </a:lnTo>
                <a:close/>
                <a:moveTo>
                  <a:pt x="5413" y="1158"/>
                </a:moveTo>
                <a:lnTo>
                  <a:pt x="5413" y="2803"/>
                </a:lnTo>
                <a:lnTo>
                  <a:pt x="5042" y="2538"/>
                </a:lnTo>
                <a:cubicBezTo>
                  <a:pt x="5254" y="2273"/>
                  <a:pt x="5360" y="1795"/>
                  <a:pt x="5254" y="1265"/>
                </a:cubicBezTo>
                <a:cubicBezTo>
                  <a:pt x="5360" y="1265"/>
                  <a:pt x="5360" y="1211"/>
                  <a:pt x="5413" y="1158"/>
                </a:cubicBezTo>
                <a:close/>
                <a:moveTo>
                  <a:pt x="6316" y="2697"/>
                </a:moveTo>
                <a:cubicBezTo>
                  <a:pt x="6369" y="3069"/>
                  <a:pt x="6528" y="3440"/>
                  <a:pt x="6740" y="3652"/>
                </a:cubicBezTo>
                <a:lnTo>
                  <a:pt x="6793" y="3705"/>
                </a:lnTo>
                <a:lnTo>
                  <a:pt x="5732" y="4024"/>
                </a:lnTo>
                <a:lnTo>
                  <a:pt x="5732" y="2909"/>
                </a:lnTo>
                <a:lnTo>
                  <a:pt x="6316" y="2697"/>
                </a:lnTo>
                <a:close/>
                <a:moveTo>
                  <a:pt x="4830" y="2750"/>
                </a:moveTo>
                <a:lnTo>
                  <a:pt x="5413" y="3122"/>
                </a:lnTo>
                <a:lnTo>
                  <a:pt x="5413" y="4501"/>
                </a:lnTo>
                <a:lnTo>
                  <a:pt x="4299" y="3759"/>
                </a:lnTo>
                <a:cubicBezTo>
                  <a:pt x="4352" y="3705"/>
                  <a:pt x="4352" y="3705"/>
                  <a:pt x="4405" y="3652"/>
                </a:cubicBezTo>
                <a:cubicBezTo>
                  <a:pt x="4617" y="3440"/>
                  <a:pt x="4777" y="3122"/>
                  <a:pt x="4830" y="2750"/>
                </a:cubicBezTo>
                <a:close/>
                <a:moveTo>
                  <a:pt x="7111" y="3918"/>
                </a:moveTo>
                <a:cubicBezTo>
                  <a:pt x="7165" y="4289"/>
                  <a:pt x="7271" y="4608"/>
                  <a:pt x="7430" y="4820"/>
                </a:cubicBezTo>
                <a:cubicBezTo>
                  <a:pt x="7536" y="4979"/>
                  <a:pt x="7642" y="5032"/>
                  <a:pt x="7748" y="5138"/>
                </a:cubicBezTo>
                <a:lnTo>
                  <a:pt x="5732" y="5987"/>
                </a:lnTo>
                <a:lnTo>
                  <a:pt x="5732" y="4342"/>
                </a:lnTo>
                <a:lnTo>
                  <a:pt x="7111" y="3918"/>
                </a:lnTo>
                <a:close/>
                <a:moveTo>
                  <a:pt x="4034" y="3918"/>
                </a:moveTo>
                <a:lnTo>
                  <a:pt x="5413" y="4873"/>
                </a:lnTo>
                <a:lnTo>
                  <a:pt x="5413" y="6518"/>
                </a:lnTo>
                <a:lnTo>
                  <a:pt x="3291" y="5191"/>
                </a:lnTo>
                <a:cubicBezTo>
                  <a:pt x="3662" y="5032"/>
                  <a:pt x="3981" y="4661"/>
                  <a:pt x="4034" y="3918"/>
                </a:cubicBezTo>
                <a:close/>
                <a:moveTo>
                  <a:pt x="8120" y="5297"/>
                </a:moveTo>
                <a:cubicBezTo>
                  <a:pt x="8173" y="5616"/>
                  <a:pt x="8279" y="5934"/>
                  <a:pt x="8438" y="6199"/>
                </a:cubicBezTo>
                <a:cubicBezTo>
                  <a:pt x="8597" y="6412"/>
                  <a:pt x="8756" y="6571"/>
                  <a:pt x="8969" y="6677"/>
                </a:cubicBezTo>
                <a:lnTo>
                  <a:pt x="5732" y="8216"/>
                </a:lnTo>
                <a:lnTo>
                  <a:pt x="5732" y="6306"/>
                </a:lnTo>
                <a:lnTo>
                  <a:pt x="8120" y="5297"/>
                </a:lnTo>
                <a:close/>
                <a:moveTo>
                  <a:pt x="3026" y="5297"/>
                </a:moveTo>
                <a:lnTo>
                  <a:pt x="5413" y="6836"/>
                </a:lnTo>
                <a:lnTo>
                  <a:pt x="5413" y="8693"/>
                </a:lnTo>
                <a:lnTo>
                  <a:pt x="2123" y="6677"/>
                </a:lnTo>
                <a:cubicBezTo>
                  <a:pt x="2601" y="6518"/>
                  <a:pt x="2919" y="5934"/>
                  <a:pt x="3026" y="5297"/>
                </a:cubicBezTo>
                <a:close/>
                <a:moveTo>
                  <a:pt x="9446" y="6783"/>
                </a:moveTo>
                <a:cubicBezTo>
                  <a:pt x="9499" y="7102"/>
                  <a:pt x="9605" y="7473"/>
                  <a:pt x="9765" y="7791"/>
                </a:cubicBezTo>
                <a:cubicBezTo>
                  <a:pt x="9871" y="8057"/>
                  <a:pt x="10030" y="8216"/>
                  <a:pt x="10136" y="8375"/>
                </a:cubicBezTo>
                <a:lnTo>
                  <a:pt x="5732" y="10285"/>
                </a:lnTo>
                <a:lnTo>
                  <a:pt x="5732" y="8534"/>
                </a:lnTo>
                <a:lnTo>
                  <a:pt x="9446" y="6783"/>
                </a:lnTo>
                <a:close/>
                <a:moveTo>
                  <a:pt x="1699" y="6783"/>
                </a:moveTo>
                <a:lnTo>
                  <a:pt x="5413" y="9012"/>
                </a:lnTo>
                <a:lnTo>
                  <a:pt x="5413" y="10869"/>
                </a:lnTo>
                <a:lnTo>
                  <a:pt x="956" y="8375"/>
                </a:lnTo>
                <a:cubicBezTo>
                  <a:pt x="1327" y="8110"/>
                  <a:pt x="1593" y="7420"/>
                  <a:pt x="1699" y="6783"/>
                </a:cubicBezTo>
                <a:close/>
                <a:moveTo>
                  <a:pt x="10508" y="8534"/>
                </a:moveTo>
                <a:cubicBezTo>
                  <a:pt x="10561" y="8800"/>
                  <a:pt x="10561" y="9118"/>
                  <a:pt x="10561" y="9383"/>
                </a:cubicBezTo>
                <a:cubicBezTo>
                  <a:pt x="10508" y="9649"/>
                  <a:pt x="10508" y="9808"/>
                  <a:pt x="10561" y="9967"/>
                </a:cubicBezTo>
                <a:lnTo>
                  <a:pt x="5732" y="12143"/>
                </a:lnTo>
                <a:lnTo>
                  <a:pt x="5732" y="10604"/>
                </a:lnTo>
                <a:lnTo>
                  <a:pt x="10508" y="8534"/>
                </a:lnTo>
                <a:close/>
                <a:moveTo>
                  <a:pt x="638" y="8534"/>
                </a:moveTo>
                <a:lnTo>
                  <a:pt x="5413" y="11187"/>
                </a:lnTo>
                <a:lnTo>
                  <a:pt x="5413" y="12567"/>
                </a:lnTo>
                <a:lnTo>
                  <a:pt x="585" y="10020"/>
                </a:lnTo>
                <a:cubicBezTo>
                  <a:pt x="638" y="9861"/>
                  <a:pt x="638" y="9702"/>
                  <a:pt x="585" y="9383"/>
                </a:cubicBezTo>
                <a:lnTo>
                  <a:pt x="585" y="9383"/>
                </a:lnTo>
                <a:cubicBezTo>
                  <a:pt x="585" y="9083"/>
                  <a:pt x="588" y="8785"/>
                  <a:pt x="638" y="8534"/>
                </a:cubicBezTo>
                <a:close/>
                <a:moveTo>
                  <a:pt x="478" y="10285"/>
                </a:moveTo>
                <a:lnTo>
                  <a:pt x="5413" y="12939"/>
                </a:lnTo>
                <a:lnTo>
                  <a:pt x="5413" y="14371"/>
                </a:lnTo>
                <a:cubicBezTo>
                  <a:pt x="4777" y="13469"/>
                  <a:pt x="3768" y="12832"/>
                  <a:pt x="2601" y="12673"/>
                </a:cubicBezTo>
                <a:cubicBezTo>
                  <a:pt x="2230" y="12620"/>
                  <a:pt x="1911" y="12461"/>
                  <a:pt x="1646" y="12302"/>
                </a:cubicBezTo>
                <a:cubicBezTo>
                  <a:pt x="1646" y="12089"/>
                  <a:pt x="1540" y="11930"/>
                  <a:pt x="1274" y="11612"/>
                </a:cubicBezTo>
                <a:cubicBezTo>
                  <a:pt x="1009" y="11294"/>
                  <a:pt x="691" y="10869"/>
                  <a:pt x="478" y="10285"/>
                </a:cubicBezTo>
                <a:close/>
                <a:moveTo>
                  <a:pt x="10667" y="10179"/>
                </a:moveTo>
                <a:cubicBezTo>
                  <a:pt x="10508" y="10816"/>
                  <a:pt x="10136" y="11294"/>
                  <a:pt x="9871" y="11612"/>
                </a:cubicBezTo>
                <a:cubicBezTo>
                  <a:pt x="9605" y="11877"/>
                  <a:pt x="9446" y="12089"/>
                  <a:pt x="9499" y="12302"/>
                </a:cubicBezTo>
                <a:cubicBezTo>
                  <a:pt x="9234" y="12461"/>
                  <a:pt x="8916" y="12620"/>
                  <a:pt x="8544" y="12673"/>
                </a:cubicBezTo>
                <a:cubicBezTo>
                  <a:pt x="7377" y="12832"/>
                  <a:pt x="6369" y="13469"/>
                  <a:pt x="5732" y="14371"/>
                </a:cubicBezTo>
                <a:lnTo>
                  <a:pt x="5732" y="12461"/>
                </a:lnTo>
                <a:lnTo>
                  <a:pt x="10667" y="10179"/>
                </a:lnTo>
                <a:close/>
                <a:moveTo>
                  <a:pt x="5621" y="0"/>
                </a:moveTo>
                <a:cubicBezTo>
                  <a:pt x="5586" y="0"/>
                  <a:pt x="5551" y="13"/>
                  <a:pt x="5520" y="44"/>
                </a:cubicBezTo>
                <a:cubicBezTo>
                  <a:pt x="5413" y="44"/>
                  <a:pt x="5360" y="97"/>
                  <a:pt x="5360" y="150"/>
                </a:cubicBezTo>
                <a:cubicBezTo>
                  <a:pt x="5307" y="469"/>
                  <a:pt x="5201" y="787"/>
                  <a:pt x="5095" y="893"/>
                </a:cubicBezTo>
                <a:cubicBezTo>
                  <a:pt x="5081" y="879"/>
                  <a:pt x="5059" y="872"/>
                  <a:pt x="5034" y="872"/>
                </a:cubicBezTo>
                <a:cubicBezTo>
                  <a:pt x="4964" y="872"/>
                  <a:pt x="4869" y="922"/>
                  <a:pt x="4830" y="999"/>
                </a:cubicBezTo>
                <a:cubicBezTo>
                  <a:pt x="4830" y="1052"/>
                  <a:pt x="4830" y="1052"/>
                  <a:pt x="4830" y="1105"/>
                </a:cubicBezTo>
                <a:cubicBezTo>
                  <a:pt x="4936" y="1636"/>
                  <a:pt x="4830" y="2114"/>
                  <a:pt x="4777" y="2273"/>
                </a:cubicBezTo>
                <a:cubicBezTo>
                  <a:pt x="4750" y="2246"/>
                  <a:pt x="4710" y="2233"/>
                  <a:pt x="4671" y="2233"/>
                </a:cubicBezTo>
                <a:cubicBezTo>
                  <a:pt x="4631" y="2233"/>
                  <a:pt x="4591" y="2246"/>
                  <a:pt x="4564" y="2273"/>
                </a:cubicBezTo>
                <a:cubicBezTo>
                  <a:pt x="4458" y="2273"/>
                  <a:pt x="4405" y="2379"/>
                  <a:pt x="4458" y="2485"/>
                </a:cubicBezTo>
                <a:cubicBezTo>
                  <a:pt x="4458" y="2963"/>
                  <a:pt x="4140" y="3440"/>
                  <a:pt x="3981" y="3493"/>
                </a:cubicBezTo>
                <a:cubicBezTo>
                  <a:pt x="3928" y="3440"/>
                  <a:pt x="3875" y="3414"/>
                  <a:pt x="3822" y="3414"/>
                </a:cubicBezTo>
                <a:cubicBezTo>
                  <a:pt x="3768" y="3414"/>
                  <a:pt x="3715" y="3440"/>
                  <a:pt x="3662" y="3493"/>
                </a:cubicBezTo>
                <a:cubicBezTo>
                  <a:pt x="3662" y="3546"/>
                  <a:pt x="3609" y="3599"/>
                  <a:pt x="3609" y="3652"/>
                </a:cubicBezTo>
                <a:cubicBezTo>
                  <a:pt x="3609" y="4342"/>
                  <a:pt x="3344" y="4820"/>
                  <a:pt x="2972" y="4820"/>
                </a:cubicBezTo>
                <a:lnTo>
                  <a:pt x="2760" y="4820"/>
                </a:lnTo>
                <a:cubicBezTo>
                  <a:pt x="2654" y="4873"/>
                  <a:pt x="2601" y="4926"/>
                  <a:pt x="2601" y="5032"/>
                </a:cubicBezTo>
                <a:cubicBezTo>
                  <a:pt x="2601" y="5828"/>
                  <a:pt x="2177" y="6306"/>
                  <a:pt x="1752" y="6306"/>
                </a:cubicBezTo>
                <a:lnTo>
                  <a:pt x="1540" y="6306"/>
                </a:lnTo>
                <a:cubicBezTo>
                  <a:pt x="1434" y="6306"/>
                  <a:pt x="1327" y="6412"/>
                  <a:pt x="1327" y="6518"/>
                </a:cubicBezTo>
                <a:cubicBezTo>
                  <a:pt x="1274" y="6889"/>
                  <a:pt x="1168" y="7261"/>
                  <a:pt x="1009" y="7632"/>
                </a:cubicBezTo>
                <a:cubicBezTo>
                  <a:pt x="850" y="7951"/>
                  <a:pt x="744" y="8057"/>
                  <a:pt x="691" y="8057"/>
                </a:cubicBezTo>
                <a:lnTo>
                  <a:pt x="638" y="8057"/>
                </a:lnTo>
                <a:cubicBezTo>
                  <a:pt x="611" y="8030"/>
                  <a:pt x="571" y="8017"/>
                  <a:pt x="525" y="8017"/>
                </a:cubicBezTo>
                <a:cubicBezTo>
                  <a:pt x="478" y="8017"/>
                  <a:pt x="425" y="8030"/>
                  <a:pt x="372" y="8057"/>
                </a:cubicBezTo>
                <a:cubicBezTo>
                  <a:pt x="372" y="8110"/>
                  <a:pt x="372" y="8110"/>
                  <a:pt x="319" y="8110"/>
                </a:cubicBezTo>
                <a:cubicBezTo>
                  <a:pt x="160" y="8481"/>
                  <a:pt x="160" y="9012"/>
                  <a:pt x="213" y="9436"/>
                </a:cubicBezTo>
                <a:cubicBezTo>
                  <a:pt x="213" y="9542"/>
                  <a:pt x="213" y="9649"/>
                  <a:pt x="213" y="9755"/>
                </a:cubicBezTo>
                <a:cubicBezTo>
                  <a:pt x="160" y="9755"/>
                  <a:pt x="160" y="9755"/>
                  <a:pt x="107" y="9808"/>
                </a:cubicBezTo>
                <a:cubicBezTo>
                  <a:pt x="54" y="9861"/>
                  <a:pt x="1" y="9914"/>
                  <a:pt x="1" y="10020"/>
                </a:cubicBezTo>
                <a:cubicBezTo>
                  <a:pt x="160" y="10922"/>
                  <a:pt x="638" y="11506"/>
                  <a:pt x="1009" y="11930"/>
                </a:cubicBezTo>
                <a:cubicBezTo>
                  <a:pt x="1062" y="12036"/>
                  <a:pt x="1168" y="12143"/>
                  <a:pt x="1221" y="12196"/>
                </a:cubicBezTo>
                <a:cubicBezTo>
                  <a:pt x="1168" y="12249"/>
                  <a:pt x="1168" y="12302"/>
                  <a:pt x="1168" y="12355"/>
                </a:cubicBezTo>
                <a:cubicBezTo>
                  <a:pt x="1168" y="12408"/>
                  <a:pt x="1221" y="12514"/>
                  <a:pt x="1274" y="12514"/>
                </a:cubicBezTo>
                <a:cubicBezTo>
                  <a:pt x="1646" y="12832"/>
                  <a:pt x="2070" y="13045"/>
                  <a:pt x="2548" y="13098"/>
                </a:cubicBezTo>
                <a:cubicBezTo>
                  <a:pt x="3822" y="13310"/>
                  <a:pt x="4830" y="14053"/>
                  <a:pt x="5413" y="15114"/>
                </a:cubicBezTo>
                <a:lnTo>
                  <a:pt x="5413" y="15167"/>
                </a:lnTo>
                <a:cubicBezTo>
                  <a:pt x="5466" y="15220"/>
                  <a:pt x="5520" y="15273"/>
                  <a:pt x="5573" y="15273"/>
                </a:cubicBezTo>
                <a:lnTo>
                  <a:pt x="5626" y="15273"/>
                </a:lnTo>
                <a:cubicBezTo>
                  <a:pt x="5679" y="15273"/>
                  <a:pt x="5732" y="15220"/>
                  <a:pt x="5785" y="15167"/>
                </a:cubicBezTo>
                <a:lnTo>
                  <a:pt x="5785" y="15114"/>
                </a:lnTo>
                <a:cubicBezTo>
                  <a:pt x="6369" y="14053"/>
                  <a:pt x="7430" y="13310"/>
                  <a:pt x="8650" y="13098"/>
                </a:cubicBezTo>
                <a:cubicBezTo>
                  <a:pt x="9128" y="13045"/>
                  <a:pt x="9552" y="12832"/>
                  <a:pt x="9977" y="12514"/>
                </a:cubicBezTo>
                <a:cubicBezTo>
                  <a:pt x="9977" y="12514"/>
                  <a:pt x="9977" y="12514"/>
                  <a:pt x="10030" y="12461"/>
                </a:cubicBezTo>
                <a:cubicBezTo>
                  <a:pt x="10083" y="12408"/>
                  <a:pt x="10030" y="12302"/>
                  <a:pt x="9977" y="12196"/>
                </a:cubicBezTo>
                <a:cubicBezTo>
                  <a:pt x="10030" y="12143"/>
                  <a:pt x="10136" y="12036"/>
                  <a:pt x="10242" y="11930"/>
                </a:cubicBezTo>
                <a:cubicBezTo>
                  <a:pt x="10561" y="11506"/>
                  <a:pt x="11038" y="10922"/>
                  <a:pt x="11197" y="10020"/>
                </a:cubicBezTo>
                <a:cubicBezTo>
                  <a:pt x="11197" y="9914"/>
                  <a:pt x="11144" y="9861"/>
                  <a:pt x="11091" y="9808"/>
                </a:cubicBezTo>
                <a:cubicBezTo>
                  <a:pt x="11091" y="9808"/>
                  <a:pt x="11038" y="9755"/>
                  <a:pt x="10985" y="9755"/>
                </a:cubicBezTo>
                <a:cubicBezTo>
                  <a:pt x="10985" y="9649"/>
                  <a:pt x="10985" y="9542"/>
                  <a:pt x="10985" y="9436"/>
                </a:cubicBezTo>
                <a:cubicBezTo>
                  <a:pt x="11038" y="9012"/>
                  <a:pt x="11038" y="8481"/>
                  <a:pt x="10826" y="8110"/>
                </a:cubicBezTo>
                <a:cubicBezTo>
                  <a:pt x="10826" y="8110"/>
                  <a:pt x="10826" y="8110"/>
                  <a:pt x="10826" y="8057"/>
                </a:cubicBezTo>
                <a:cubicBezTo>
                  <a:pt x="10773" y="8030"/>
                  <a:pt x="10720" y="8017"/>
                  <a:pt x="10673" y="8017"/>
                </a:cubicBezTo>
                <a:cubicBezTo>
                  <a:pt x="10627" y="8017"/>
                  <a:pt x="10587" y="8030"/>
                  <a:pt x="10561" y="8057"/>
                </a:cubicBezTo>
                <a:lnTo>
                  <a:pt x="10508" y="8057"/>
                </a:lnTo>
                <a:cubicBezTo>
                  <a:pt x="10455" y="8057"/>
                  <a:pt x="10348" y="7951"/>
                  <a:pt x="10136" y="7632"/>
                </a:cubicBezTo>
                <a:cubicBezTo>
                  <a:pt x="10030" y="7314"/>
                  <a:pt x="9871" y="6889"/>
                  <a:pt x="9871" y="6518"/>
                </a:cubicBezTo>
                <a:cubicBezTo>
                  <a:pt x="9871" y="6518"/>
                  <a:pt x="9871" y="6465"/>
                  <a:pt x="9871" y="6465"/>
                </a:cubicBezTo>
                <a:cubicBezTo>
                  <a:pt x="9818" y="6359"/>
                  <a:pt x="9712" y="6306"/>
                  <a:pt x="9605" y="6306"/>
                </a:cubicBezTo>
                <a:cubicBezTo>
                  <a:pt x="9552" y="6359"/>
                  <a:pt x="9499" y="6359"/>
                  <a:pt x="9446" y="6359"/>
                </a:cubicBezTo>
                <a:cubicBezTo>
                  <a:pt x="9128" y="6359"/>
                  <a:pt x="8969" y="6146"/>
                  <a:pt x="8863" y="5987"/>
                </a:cubicBezTo>
                <a:cubicBezTo>
                  <a:pt x="8650" y="5722"/>
                  <a:pt x="8597" y="5403"/>
                  <a:pt x="8597" y="5032"/>
                </a:cubicBezTo>
                <a:cubicBezTo>
                  <a:pt x="8597" y="5032"/>
                  <a:pt x="8597" y="4979"/>
                  <a:pt x="8544" y="4979"/>
                </a:cubicBezTo>
                <a:cubicBezTo>
                  <a:pt x="8544" y="4873"/>
                  <a:pt x="8438" y="4820"/>
                  <a:pt x="8332" y="4820"/>
                </a:cubicBezTo>
                <a:lnTo>
                  <a:pt x="8226" y="4820"/>
                </a:lnTo>
                <a:cubicBezTo>
                  <a:pt x="8067" y="4820"/>
                  <a:pt x="7907" y="4767"/>
                  <a:pt x="7801" y="4608"/>
                </a:cubicBezTo>
                <a:cubicBezTo>
                  <a:pt x="7642" y="4395"/>
                  <a:pt x="7536" y="4024"/>
                  <a:pt x="7536" y="3652"/>
                </a:cubicBezTo>
                <a:cubicBezTo>
                  <a:pt x="7536" y="3599"/>
                  <a:pt x="7536" y="3546"/>
                  <a:pt x="7483" y="3493"/>
                </a:cubicBezTo>
                <a:cubicBezTo>
                  <a:pt x="7456" y="3440"/>
                  <a:pt x="7403" y="3414"/>
                  <a:pt x="7350" y="3414"/>
                </a:cubicBezTo>
                <a:cubicBezTo>
                  <a:pt x="7297" y="3414"/>
                  <a:pt x="7244" y="3440"/>
                  <a:pt x="7218" y="3493"/>
                </a:cubicBezTo>
                <a:cubicBezTo>
                  <a:pt x="7058" y="3440"/>
                  <a:pt x="6687" y="2963"/>
                  <a:pt x="6740" y="2432"/>
                </a:cubicBezTo>
                <a:cubicBezTo>
                  <a:pt x="6740" y="2432"/>
                  <a:pt x="6740" y="2379"/>
                  <a:pt x="6687" y="2326"/>
                </a:cubicBezTo>
                <a:cubicBezTo>
                  <a:pt x="6656" y="2264"/>
                  <a:pt x="6607" y="2238"/>
                  <a:pt x="6550" y="2238"/>
                </a:cubicBezTo>
                <a:cubicBezTo>
                  <a:pt x="6510" y="2238"/>
                  <a:pt x="6466" y="2251"/>
                  <a:pt x="6422" y="2273"/>
                </a:cubicBezTo>
                <a:cubicBezTo>
                  <a:pt x="6316" y="2114"/>
                  <a:pt x="6262" y="1636"/>
                  <a:pt x="6369" y="1105"/>
                </a:cubicBezTo>
                <a:cubicBezTo>
                  <a:pt x="6369" y="1105"/>
                  <a:pt x="6369" y="1052"/>
                  <a:pt x="6369" y="999"/>
                </a:cubicBezTo>
                <a:cubicBezTo>
                  <a:pt x="6291" y="922"/>
                  <a:pt x="6213" y="872"/>
                  <a:pt x="6136" y="872"/>
                </a:cubicBezTo>
                <a:cubicBezTo>
                  <a:pt x="6107" y="872"/>
                  <a:pt x="6079" y="879"/>
                  <a:pt x="6050" y="893"/>
                </a:cubicBezTo>
                <a:cubicBezTo>
                  <a:pt x="5997" y="787"/>
                  <a:pt x="5891" y="469"/>
                  <a:pt x="5785" y="150"/>
                </a:cubicBezTo>
                <a:cubicBezTo>
                  <a:pt x="5785" y="75"/>
                  <a:pt x="5705" y="0"/>
                  <a:pt x="56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777" name="Google Shape;2777;p67"/>
          <p:cNvGrpSpPr/>
          <p:nvPr/>
        </p:nvGrpSpPr>
        <p:grpSpPr>
          <a:xfrm>
            <a:off x="6790849" y="2737941"/>
            <a:ext cx="456705" cy="414190"/>
            <a:chOff x="5184232" y="12517971"/>
            <a:chExt cx="1134390" cy="1028789"/>
          </a:xfrm>
        </p:grpSpPr>
        <p:sp>
          <p:nvSpPr>
            <p:cNvPr id="2778" name="Google Shape;2778;p67"/>
            <p:cNvSpPr/>
            <p:nvPr/>
          </p:nvSpPr>
          <p:spPr>
            <a:xfrm>
              <a:off x="5184232" y="12517971"/>
              <a:ext cx="1134390" cy="1028789"/>
            </a:xfrm>
            <a:custGeom>
              <a:avLst/>
              <a:gdLst/>
              <a:ahLst/>
              <a:cxnLst/>
              <a:rect l="l" t="t" r="r" b="b"/>
              <a:pathLst>
                <a:path w="17671" h="16026" extrusionOk="0">
                  <a:moveTo>
                    <a:pt x="8862" y="1327"/>
                  </a:moveTo>
                  <a:cubicBezTo>
                    <a:pt x="9021" y="1327"/>
                    <a:pt x="9180" y="1327"/>
                    <a:pt x="9286" y="1433"/>
                  </a:cubicBezTo>
                  <a:cubicBezTo>
                    <a:pt x="9180" y="1539"/>
                    <a:pt x="9021" y="1539"/>
                    <a:pt x="8862" y="1539"/>
                  </a:cubicBezTo>
                  <a:cubicBezTo>
                    <a:pt x="8703" y="1539"/>
                    <a:pt x="8490" y="1539"/>
                    <a:pt x="8384" y="1433"/>
                  </a:cubicBezTo>
                  <a:cubicBezTo>
                    <a:pt x="8544" y="1327"/>
                    <a:pt x="8703" y="1327"/>
                    <a:pt x="8862" y="1327"/>
                  </a:cubicBezTo>
                  <a:close/>
                  <a:moveTo>
                    <a:pt x="9446" y="1645"/>
                  </a:moveTo>
                  <a:cubicBezTo>
                    <a:pt x="9499" y="1804"/>
                    <a:pt x="9552" y="1963"/>
                    <a:pt x="9552" y="2123"/>
                  </a:cubicBezTo>
                  <a:cubicBezTo>
                    <a:pt x="9552" y="2812"/>
                    <a:pt x="9233" y="3396"/>
                    <a:pt x="8862" y="3396"/>
                  </a:cubicBezTo>
                  <a:cubicBezTo>
                    <a:pt x="8490" y="3396"/>
                    <a:pt x="8119" y="2812"/>
                    <a:pt x="8119" y="2123"/>
                  </a:cubicBezTo>
                  <a:cubicBezTo>
                    <a:pt x="8119" y="1963"/>
                    <a:pt x="8172" y="1804"/>
                    <a:pt x="8225" y="1645"/>
                  </a:cubicBezTo>
                  <a:cubicBezTo>
                    <a:pt x="8384" y="1804"/>
                    <a:pt x="8597" y="1857"/>
                    <a:pt x="8862" y="1857"/>
                  </a:cubicBezTo>
                  <a:cubicBezTo>
                    <a:pt x="9074" y="1857"/>
                    <a:pt x="9286" y="1804"/>
                    <a:pt x="9446" y="1645"/>
                  </a:cubicBezTo>
                  <a:close/>
                  <a:moveTo>
                    <a:pt x="8862" y="425"/>
                  </a:moveTo>
                  <a:cubicBezTo>
                    <a:pt x="9552" y="425"/>
                    <a:pt x="10029" y="1061"/>
                    <a:pt x="10029" y="2016"/>
                  </a:cubicBezTo>
                  <a:cubicBezTo>
                    <a:pt x="10029" y="2759"/>
                    <a:pt x="9764" y="3449"/>
                    <a:pt x="9340" y="3768"/>
                  </a:cubicBezTo>
                  <a:lnTo>
                    <a:pt x="9233" y="3608"/>
                  </a:lnTo>
                  <a:cubicBezTo>
                    <a:pt x="9605" y="3343"/>
                    <a:pt x="9817" y="2812"/>
                    <a:pt x="9817" y="2176"/>
                  </a:cubicBezTo>
                  <a:cubicBezTo>
                    <a:pt x="9817" y="1433"/>
                    <a:pt x="9499" y="1008"/>
                    <a:pt x="8862" y="1008"/>
                  </a:cubicBezTo>
                  <a:cubicBezTo>
                    <a:pt x="8172" y="1008"/>
                    <a:pt x="7854" y="1433"/>
                    <a:pt x="7854" y="2176"/>
                  </a:cubicBezTo>
                  <a:cubicBezTo>
                    <a:pt x="7854" y="3025"/>
                    <a:pt x="8278" y="3714"/>
                    <a:pt x="8862" y="3714"/>
                  </a:cubicBezTo>
                  <a:lnTo>
                    <a:pt x="8968" y="3714"/>
                  </a:lnTo>
                  <a:lnTo>
                    <a:pt x="9074" y="3874"/>
                  </a:lnTo>
                  <a:cubicBezTo>
                    <a:pt x="8968" y="3874"/>
                    <a:pt x="8915" y="3927"/>
                    <a:pt x="8862" y="3927"/>
                  </a:cubicBezTo>
                  <a:cubicBezTo>
                    <a:pt x="8172" y="3927"/>
                    <a:pt x="7641" y="3025"/>
                    <a:pt x="7641" y="2016"/>
                  </a:cubicBezTo>
                  <a:cubicBezTo>
                    <a:pt x="7641" y="1061"/>
                    <a:pt x="8119" y="425"/>
                    <a:pt x="8862" y="425"/>
                  </a:cubicBezTo>
                  <a:close/>
                  <a:moveTo>
                    <a:pt x="10082" y="3555"/>
                  </a:moveTo>
                  <a:lnTo>
                    <a:pt x="11038" y="3874"/>
                  </a:lnTo>
                  <a:cubicBezTo>
                    <a:pt x="11515" y="4033"/>
                    <a:pt x="11993" y="4351"/>
                    <a:pt x="12258" y="4829"/>
                  </a:cubicBezTo>
                  <a:lnTo>
                    <a:pt x="17140" y="12311"/>
                  </a:lnTo>
                  <a:cubicBezTo>
                    <a:pt x="16291" y="13266"/>
                    <a:pt x="15123" y="14062"/>
                    <a:pt x="13744" y="14646"/>
                  </a:cubicBezTo>
                  <a:cubicBezTo>
                    <a:pt x="12258" y="15229"/>
                    <a:pt x="10560" y="15548"/>
                    <a:pt x="8862" y="15548"/>
                  </a:cubicBezTo>
                  <a:cubicBezTo>
                    <a:pt x="7111" y="15548"/>
                    <a:pt x="5413" y="15229"/>
                    <a:pt x="3927" y="14646"/>
                  </a:cubicBezTo>
                  <a:cubicBezTo>
                    <a:pt x="2547" y="14062"/>
                    <a:pt x="1380" y="13266"/>
                    <a:pt x="531" y="12311"/>
                  </a:cubicBezTo>
                  <a:lnTo>
                    <a:pt x="5413" y="4829"/>
                  </a:lnTo>
                  <a:cubicBezTo>
                    <a:pt x="5731" y="4351"/>
                    <a:pt x="6156" y="4033"/>
                    <a:pt x="6686" y="3874"/>
                  </a:cubicBezTo>
                  <a:lnTo>
                    <a:pt x="7588" y="3555"/>
                  </a:lnTo>
                  <a:cubicBezTo>
                    <a:pt x="7588" y="3555"/>
                    <a:pt x="7641" y="3608"/>
                    <a:pt x="7641" y="3608"/>
                  </a:cubicBezTo>
                  <a:cubicBezTo>
                    <a:pt x="7748" y="3768"/>
                    <a:pt x="7960" y="3980"/>
                    <a:pt x="7960" y="3980"/>
                  </a:cubicBezTo>
                  <a:lnTo>
                    <a:pt x="7960" y="5837"/>
                  </a:lnTo>
                  <a:cubicBezTo>
                    <a:pt x="7960" y="5943"/>
                    <a:pt x="8013" y="5996"/>
                    <a:pt x="8066" y="5996"/>
                  </a:cubicBezTo>
                  <a:cubicBezTo>
                    <a:pt x="8172" y="5996"/>
                    <a:pt x="8278" y="5943"/>
                    <a:pt x="8278" y="5837"/>
                  </a:cubicBezTo>
                  <a:lnTo>
                    <a:pt x="8278" y="4192"/>
                  </a:lnTo>
                  <a:cubicBezTo>
                    <a:pt x="8437" y="4298"/>
                    <a:pt x="8650" y="4351"/>
                    <a:pt x="8862" y="4351"/>
                  </a:cubicBezTo>
                  <a:cubicBezTo>
                    <a:pt x="9021" y="4351"/>
                    <a:pt x="9233" y="4298"/>
                    <a:pt x="9446" y="4192"/>
                  </a:cubicBezTo>
                  <a:lnTo>
                    <a:pt x="9446" y="5837"/>
                  </a:lnTo>
                  <a:cubicBezTo>
                    <a:pt x="9446" y="5943"/>
                    <a:pt x="9446" y="5996"/>
                    <a:pt x="9552" y="5996"/>
                  </a:cubicBezTo>
                  <a:cubicBezTo>
                    <a:pt x="9605" y="5996"/>
                    <a:pt x="9711" y="5943"/>
                    <a:pt x="9711" y="5837"/>
                  </a:cubicBezTo>
                  <a:lnTo>
                    <a:pt x="9711" y="3980"/>
                  </a:lnTo>
                  <a:cubicBezTo>
                    <a:pt x="9711" y="3980"/>
                    <a:pt x="9923" y="3768"/>
                    <a:pt x="10029" y="3608"/>
                  </a:cubicBezTo>
                  <a:cubicBezTo>
                    <a:pt x="10029" y="3608"/>
                    <a:pt x="10082" y="3555"/>
                    <a:pt x="10082" y="3555"/>
                  </a:cubicBezTo>
                  <a:close/>
                  <a:moveTo>
                    <a:pt x="8862" y="0"/>
                  </a:moveTo>
                  <a:cubicBezTo>
                    <a:pt x="8384" y="0"/>
                    <a:pt x="7960" y="159"/>
                    <a:pt x="7641" y="531"/>
                  </a:cubicBezTo>
                  <a:cubicBezTo>
                    <a:pt x="7376" y="902"/>
                    <a:pt x="7217" y="1433"/>
                    <a:pt x="7217" y="2016"/>
                  </a:cubicBezTo>
                  <a:cubicBezTo>
                    <a:pt x="7217" y="2441"/>
                    <a:pt x="7270" y="2812"/>
                    <a:pt x="7376" y="3131"/>
                  </a:cubicBezTo>
                  <a:lnTo>
                    <a:pt x="6527" y="3449"/>
                  </a:lnTo>
                  <a:cubicBezTo>
                    <a:pt x="5943" y="3661"/>
                    <a:pt x="5413" y="4033"/>
                    <a:pt x="5041" y="4563"/>
                  </a:cubicBezTo>
                  <a:lnTo>
                    <a:pt x="53" y="12205"/>
                  </a:lnTo>
                  <a:cubicBezTo>
                    <a:pt x="0" y="12258"/>
                    <a:pt x="0" y="12364"/>
                    <a:pt x="106" y="12470"/>
                  </a:cubicBezTo>
                  <a:cubicBezTo>
                    <a:pt x="1008" y="13531"/>
                    <a:pt x="2282" y="14433"/>
                    <a:pt x="3768" y="15017"/>
                  </a:cubicBezTo>
                  <a:cubicBezTo>
                    <a:pt x="5307" y="15654"/>
                    <a:pt x="7058" y="16025"/>
                    <a:pt x="8862" y="16025"/>
                  </a:cubicBezTo>
                  <a:cubicBezTo>
                    <a:pt x="10613" y="16025"/>
                    <a:pt x="12364" y="15654"/>
                    <a:pt x="13903" y="15017"/>
                  </a:cubicBezTo>
                  <a:cubicBezTo>
                    <a:pt x="15442" y="14433"/>
                    <a:pt x="16715" y="13531"/>
                    <a:pt x="17618" y="12470"/>
                  </a:cubicBezTo>
                  <a:cubicBezTo>
                    <a:pt x="17671" y="12364"/>
                    <a:pt x="17671" y="12258"/>
                    <a:pt x="17618" y="12205"/>
                  </a:cubicBezTo>
                  <a:lnTo>
                    <a:pt x="12629" y="4563"/>
                  </a:lnTo>
                  <a:cubicBezTo>
                    <a:pt x="12311" y="4033"/>
                    <a:pt x="11780" y="3661"/>
                    <a:pt x="11144" y="3449"/>
                  </a:cubicBezTo>
                  <a:lnTo>
                    <a:pt x="10295" y="3131"/>
                  </a:lnTo>
                  <a:cubicBezTo>
                    <a:pt x="10401" y="2812"/>
                    <a:pt x="10507" y="2441"/>
                    <a:pt x="10507" y="2016"/>
                  </a:cubicBezTo>
                  <a:cubicBezTo>
                    <a:pt x="10507" y="1433"/>
                    <a:pt x="10348" y="902"/>
                    <a:pt x="10029" y="531"/>
                  </a:cubicBezTo>
                  <a:cubicBezTo>
                    <a:pt x="9711" y="159"/>
                    <a:pt x="9286" y="0"/>
                    <a:pt x="8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79" name="Google Shape;2779;p67"/>
            <p:cNvSpPr/>
            <p:nvPr/>
          </p:nvSpPr>
          <p:spPr>
            <a:xfrm>
              <a:off x="5426055" y="12898070"/>
              <a:ext cx="136350" cy="195602"/>
            </a:xfrm>
            <a:custGeom>
              <a:avLst/>
              <a:gdLst/>
              <a:ahLst/>
              <a:cxnLst/>
              <a:rect l="l" t="t" r="r" b="b"/>
              <a:pathLst>
                <a:path w="2124" h="3047" extrusionOk="0">
                  <a:moveTo>
                    <a:pt x="2013" y="0"/>
                  </a:moveTo>
                  <a:cubicBezTo>
                    <a:pt x="1960" y="0"/>
                    <a:pt x="1896" y="38"/>
                    <a:pt x="1858" y="75"/>
                  </a:cubicBezTo>
                  <a:lnTo>
                    <a:pt x="54" y="2834"/>
                  </a:lnTo>
                  <a:cubicBezTo>
                    <a:pt x="1" y="2888"/>
                    <a:pt x="1" y="2994"/>
                    <a:pt x="107" y="3047"/>
                  </a:cubicBezTo>
                  <a:lnTo>
                    <a:pt x="160" y="3047"/>
                  </a:lnTo>
                  <a:cubicBezTo>
                    <a:pt x="213" y="3047"/>
                    <a:pt x="266" y="3047"/>
                    <a:pt x="266" y="2994"/>
                  </a:cubicBezTo>
                  <a:lnTo>
                    <a:pt x="2123" y="234"/>
                  </a:lnTo>
                  <a:cubicBezTo>
                    <a:pt x="2123" y="181"/>
                    <a:pt x="2123" y="75"/>
                    <a:pt x="2070" y="22"/>
                  </a:cubicBezTo>
                  <a:cubicBezTo>
                    <a:pt x="2055" y="7"/>
                    <a:pt x="2035" y="0"/>
                    <a:pt x="2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0" name="Google Shape;2780;p67"/>
            <p:cNvSpPr/>
            <p:nvPr/>
          </p:nvSpPr>
          <p:spPr>
            <a:xfrm>
              <a:off x="5940449" y="12898070"/>
              <a:ext cx="139753" cy="195602"/>
            </a:xfrm>
            <a:custGeom>
              <a:avLst/>
              <a:gdLst/>
              <a:ahLst/>
              <a:cxnLst/>
              <a:rect l="l" t="t" r="r" b="b"/>
              <a:pathLst>
                <a:path w="2177" h="3047" extrusionOk="0">
                  <a:moveTo>
                    <a:pt x="164" y="0"/>
                  </a:moveTo>
                  <a:cubicBezTo>
                    <a:pt x="142" y="0"/>
                    <a:pt x="122" y="7"/>
                    <a:pt x="107" y="22"/>
                  </a:cubicBezTo>
                  <a:cubicBezTo>
                    <a:pt x="54" y="75"/>
                    <a:pt x="0" y="181"/>
                    <a:pt x="54" y="234"/>
                  </a:cubicBezTo>
                  <a:lnTo>
                    <a:pt x="1858" y="2994"/>
                  </a:lnTo>
                  <a:cubicBezTo>
                    <a:pt x="1911" y="3047"/>
                    <a:pt x="1964" y="3047"/>
                    <a:pt x="2017" y="3047"/>
                  </a:cubicBezTo>
                  <a:lnTo>
                    <a:pt x="2070" y="3047"/>
                  </a:lnTo>
                  <a:cubicBezTo>
                    <a:pt x="2123" y="2994"/>
                    <a:pt x="2176" y="2888"/>
                    <a:pt x="2123" y="2834"/>
                  </a:cubicBezTo>
                  <a:lnTo>
                    <a:pt x="319" y="75"/>
                  </a:lnTo>
                  <a:cubicBezTo>
                    <a:pt x="281" y="38"/>
                    <a:pt x="217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81" name="Google Shape;2781;p67"/>
          <p:cNvGrpSpPr/>
          <p:nvPr/>
        </p:nvGrpSpPr>
        <p:grpSpPr>
          <a:xfrm>
            <a:off x="3326616" y="2724932"/>
            <a:ext cx="340119" cy="447117"/>
            <a:chOff x="4802721" y="10872654"/>
            <a:chExt cx="844806" cy="1110574"/>
          </a:xfrm>
        </p:grpSpPr>
        <p:sp>
          <p:nvSpPr>
            <p:cNvPr id="2782" name="Google Shape;2782;p67"/>
            <p:cNvSpPr/>
            <p:nvPr/>
          </p:nvSpPr>
          <p:spPr>
            <a:xfrm>
              <a:off x="4802721" y="10872654"/>
              <a:ext cx="844806" cy="1110574"/>
            </a:xfrm>
            <a:custGeom>
              <a:avLst/>
              <a:gdLst/>
              <a:ahLst/>
              <a:cxnLst/>
              <a:rect l="l" t="t" r="r" b="b"/>
              <a:pathLst>
                <a:path w="13160" h="17300" extrusionOk="0">
                  <a:moveTo>
                    <a:pt x="5996" y="425"/>
                  </a:moveTo>
                  <a:cubicBezTo>
                    <a:pt x="6315" y="425"/>
                    <a:pt x="6633" y="584"/>
                    <a:pt x="6845" y="849"/>
                  </a:cubicBezTo>
                  <a:cubicBezTo>
                    <a:pt x="6845" y="902"/>
                    <a:pt x="6898" y="955"/>
                    <a:pt x="7005" y="955"/>
                  </a:cubicBezTo>
                  <a:cubicBezTo>
                    <a:pt x="7058" y="955"/>
                    <a:pt x="7111" y="955"/>
                    <a:pt x="7164" y="902"/>
                  </a:cubicBezTo>
                  <a:cubicBezTo>
                    <a:pt x="7323" y="743"/>
                    <a:pt x="7535" y="637"/>
                    <a:pt x="7747" y="637"/>
                  </a:cubicBezTo>
                  <a:cubicBezTo>
                    <a:pt x="8119" y="637"/>
                    <a:pt x="8490" y="955"/>
                    <a:pt x="8543" y="1380"/>
                  </a:cubicBezTo>
                  <a:cubicBezTo>
                    <a:pt x="8543" y="1433"/>
                    <a:pt x="8596" y="1486"/>
                    <a:pt x="8650" y="1539"/>
                  </a:cubicBezTo>
                  <a:cubicBezTo>
                    <a:pt x="8676" y="1566"/>
                    <a:pt x="8703" y="1579"/>
                    <a:pt x="8736" y="1579"/>
                  </a:cubicBezTo>
                  <a:cubicBezTo>
                    <a:pt x="8769" y="1579"/>
                    <a:pt x="8809" y="1566"/>
                    <a:pt x="8862" y="1539"/>
                  </a:cubicBezTo>
                  <a:cubicBezTo>
                    <a:pt x="8968" y="1486"/>
                    <a:pt x="9074" y="1486"/>
                    <a:pt x="9180" y="1486"/>
                  </a:cubicBezTo>
                  <a:cubicBezTo>
                    <a:pt x="9552" y="1486"/>
                    <a:pt x="9870" y="1751"/>
                    <a:pt x="9976" y="2176"/>
                  </a:cubicBezTo>
                  <a:cubicBezTo>
                    <a:pt x="9976" y="2282"/>
                    <a:pt x="10082" y="2335"/>
                    <a:pt x="10188" y="2335"/>
                  </a:cubicBezTo>
                  <a:lnTo>
                    <a:pt x="10348" y="2335"/>
                  </a:lnTo>
                  <a:cubicBezTo>
                    <a:pt x="10931" y="2335"/>
                    <a:pt x="11409" y="2760"/>
                    <a:pt x="11409" y="3343"/>
                  </a:cubicBezTo>
                  <a:cubicBezTo>
                    <a:pt x="11409" y="3449"/>
                    <a:pt x="11356" y="3503"/>
                    <a:pt x="11356" y="3556"/>
                  </a:cubicBezTo>
                  <a:cubicBezTo>
                    <a:pt x="11356" y="3662"/>
                    <a:pt x="11409" y="3768"/>
                    <a:pt x="11515" y="3821"/>
                  </a:cubicBezTo>
                  <a:cubicBezTo>
                    <a:pt x="11780" y="3980"/>
                    <a:pt x="11993" y="4245"/>
                    <a:pt x="11993" y="4564"/>
                  </a:cubicBezTo>
                  <a:cubicBezTo>
                    <a:pt x="11993" y="4723"/>
                    <a:pt x="11939" y="4882"/>
                    <a:pt x="11886" y="5041"/>
                  </a:cubicBezTo>
                  <a:cubicBezTo>
                    <a:pt x="11833" y="5094"/>
                    <a:pt x="11833" y="5147"/>
                    <a:pt x="11833" y="5254"/>
                  </a:cubicBezTo>
                  <a:cubicBezTo>
                    <a:pt x="11886" y="5307"/>
                    <a:pt x="11939" y="5360"/>
                    <a:pt x="11993" y="5360"/>
                  </a:cubicBezTo>
                  <a:cubicBezTo>
                    <a:pt x="12417" y="5413"/>
                    <a:pt x="12682" y="5784"/>
                    <a:pt x="12682" y="6156"/>
                  </a:cubicBezTo>
                  <a:cubicBezTo>
                    <a:pt x="12682" y="6474"/>
                    <a:pt x="12470" y="6792"/>
                    <a:pt x="12205" y="6899"/>
                  </a:cubicBezTo>
                  <a:cubicBezTo>
                    <a:pt x="12099" y="6952"/>
                    <a:pt x="12099" y="7005"/>
                    <a:pt x="12046" y="7111"/>
                  </a:cubicBezTo>
                  <a:cubicBezTo>
                    <a:pt x="12046" y="7164"/>
                    <a:pt x="12099" y="7270"/>
                    <a:pt x="12205" y="7270"/>
                  </a:cubicBezTo>
                  <a:cubicBezTo>
                    <a:pt x="12523" y="7482"/>
                    <a:pt x="12735" y="7801"/>
                    <a:pt x="12735" y="8172"/>
                  </a:cubicBezTo>
                  <a:cubicBezTo>
                    <a:pt x="12735" y="8703"/>
                    <a:pt x="12311" y="9180"/>
                    <a:pt x="11727" y="9180"/>
                  </a:cubicBezTo>
                  <a:cubicBezTo>
                    <a:pt x="11568" y="9180"/>
                    <a:pt x="11409" y="9127"/>
                    <a:pt x="11250" y="9021"/>
                  </a:cubicBezTo>
                  <a:cubicBezTo>
                    <a:pt x="11223" y="8995"/>
                    <a:pt x="11197" y="8981"/>
                    <a:pt x="11170" y="8981"/>
                  </a:cubicBezTo>
                  <a:cubicBezTo>
                    <a:pt x="11144" y="8981"/>
                    <a:pt x="11117" y="8995"/>
                    <a:pt x="11090" y="9021"/>
                  </a:cubicBezTo>
                  <a:cubicBezTo>
                    <a:pt x="11037" y="9021"/>
                    <a:pt x="10984" y="9074"/>
                    <a:pt x="10931" y="9127"/>
                  </a:cubicBezTo>
                  <a:cubicBezTo>
                    <a:pt x="10825" y="9446"/>
                    <a:pt x="10507" y="9658"/>
                    <a:pt x="10188" y="9658"/>
                  </a:cubicBezTo>
                  <a:cubicBezTo>
                    <a:pt x="9870" y="9658"/>
                    <a:pt x="9605" y="9446"/>
                    <a:pt x="9445" y="9180"/>
                  </a:cubicBezTo>
                  <a:cubicBezTo>
                    <a:pt x="9445" y="9127"/>
                    <a:pt x="9339" y="9074"/>
                    <a:pt x="9233" y="9074"/>
                  </a:cubicBezTo>
                  <a:cubicBezTo>
                    <a:pt x="9180" y="9074"/>
                    <a:pt x="9074" y="9127"/>
                    <a:pt x="9074" y="9180"/>
                  </a:cubicBezTo>
                  <a:cubicBezTo>
                    <a:pt x="8915" y="9446"/>
                    <a:pt x="8650" y="9605"/>
                    <a:pt x="8331" y="9605"/>
                  </a:cubicBezTo>
                  <a:cubicBezTo>
                    <a:pt x="8172" y="9605"/>
                    <a:pt x="8013" y="9552"/>
                    <a:pt x="7907" y="9446"/>
                  </a:cubicBezTo>
                  <a:cubicBezTo>
                    <a:pt x="7854" y="9419"/>
                    <a:pt x="7800" y="9406"/>
                    <a:pt x="7754" y="9406"/>
                  </a:cubicBezTo>
                  <a:cubicBezTo>
                    <a:pt x="7708" y="9406"/>
                    <a:pt x="7668" y="9419"/>
                    <a:pt x="7641" y="9446"/>
                  </a:cubicBezTo>
                  <a:cubicBezTo>
                    <a:pt x="7482" y="9552"/>
                    <a:pt x="7323" y="9605"/>
                    <a:pt x="7164" y="9605"/>
                  </a:cubicBezTo>
                  <a:cubicBezTo>
                    <a:pt x="7005" y="9605"/>
                    <a:pt x="6845" y="9552"/>
                    <a:pt x="6739" y="9446"/>
                  </a:cubicBezTo>
                  <a:cubicBezTo>
                    <a:pt x="6695" y="9424"/>
                    <a:pt x="6642" y="9411"/>
                    <a:pt x="6591" y="9411"/>
                  </a:cubicBezTo>
                  <a:cubicBezTo>
                    <a:pt x="6519" y="9411"/>
                    <a:pt x="6452" y="9437"/>
                    <a:pt x="6421" y="9499"/>
                  </a:cubicBezTo>
                  <a:cubicBezTo>
                    <a:pt x="6209" y="9711"/>
                    <a:pt x="5943" y="9817"/>
                    <a:pt x="5678" y="9817"/>
                  </a:cubicBezTo>
                  <a:cubicBezTo>
                    <a:pt x="5253" y="9817"/>
                    <a:pt x="4882" y="9605"/>
                    <a:pt x="4723" y="9233"/>
                  </a:cubicBezTo>
                  <a:cubicBezTo>
                    <a:pt x="4684" y="9156"/>
                    <a:pt x="4645" y="9106"/>
                    <a:pt x="4585" y="9106"/>
                  </a:cubicBezTo>
                  <a:cubicBezTo>
                    <a:pt x="4564" y="9106"/>
                    <a:pt x="4539" y="9113"/>
                    <a:pt x="4511" y="9127"/>
                  </a:cubicBezTo>
                  <a:cubicBezTo>
                    <a:pt x="4404" y="9127"/>
                    <a:pt x="4351" y="9180"/>
                    <a:pt x="4298" y="9286"/>
                  </a:cubicBezTo>
                  <a:cubicBezTo>
                    <a:pt x="4245" y="9658"/>
                    <a:pt x="3874" y="9923"/>
                    <a:pt x="3502" y="9923"/>
                  </a:cubicBezTo>
                  <a:cubicBezTo>
                    <a:pt x="3237" y="9923"/>
                    <a:pt x="2972" y="9764"/>
                    <a:pt x="2812" y="9499"/>
                  </a:cubicBezTo>
                  <a:cubicBezTo>
                    <a:pt x="2759" y="9446"/>
                    <a:pt x="2706" y="9393"/>
                    <a:pt x="2653" y="9393"/>
                  </a:cubicBezTo>
                  <a:lnTo>
                    <a:pt x="2600" y="9393"/>
                  </a:lnTo>
                  <a:cubicBezTo>
                    <a:pt x="2547" y="9393"/>
                    <a:pt x="2494" y="9393"/>
                    <a:pt x="2441" y="9446"/>
                  </a:cubicBezTo>
                  <a:cubicBezTo>
                    <a:pt x="2282" y="9605"/>
                    <a:pt x="2016" y="9711"/>
                    <a:pt x="1751" y="9711"/>
                  </a:cubicBezTo>
                  <a:cubicBezTo>
                    <a:pt x="1167" y="9711"/>
                    <a:pt x="743" y="9286"/>
                    <a:pt x="743" y="8703"/>
                  </a:cubicBezTo>
                  <a:cubicBezTo>
                    <a:pt x="743" y="8544"/>
                    <a:pt x="743" y="8437"/>
                    <a:pt x="796" y="8278"/>
                  </a:cubicBezTo>
                  <a:cubicBezTo>
                    <a:pt x="849" y="8225"/>
                    <a:pt x="849" y="8119"/>
                    <a:pt x="743" y="8013"/>
                  </a:cubicBezTo>
                  <a:cubicBezTo>
                    <a:pt x="531" y="7907"/>
                    <a:pt x="425" y="7641"/>
                    <a:pt x="425" y="7376"/>
                  </a:cubicBezTo>
                  <a:cubicBezTo>
                    <a:pt x="425" y="7111"/>
                    <a:pt x="584" y="6846"/>
                    <a:pt x="849" y="6686"/>
                  </a:cubicBezTo>
                  <a:cubicBezTo>
                    <a:pt x="902" y="6686"/>
                    <a:pt x="955" y="6580"/>
                    <a:pt x="955" y="6527"/>
                  </a:cubicBezTo>
                  <a:cubicBezTo>
                    <a:pt x="955" y="6474"/>
                    <a:pt x="955" y="6421"/>
                    <a:pt x="902" y="6368"/>
                  </a:cubicBezTo>
                  <a:cubicBezTo>
                    <a:pt x="743" y="6209"/>
                    <a:pt x="637" y="5997"/>
                    <a:pt x="637" y="5784"/>
                  </a:cubicBezTo>
                  <a:cubicBezTo>
                    <a:pt x="637" y="5519"/>
                    <a:pt x="743" y="5307"/>
                    <a:pt x="955" y="5147"/>
                  </a:cubicBezTo>
                  <a:cubicBezTo>
                    <a:pt x="1008" y="5094"/>
                    <a:pt x="1061" y="5041"/>
                    <a:pt x="1061" y="4988"/>
                  </a:cubicBezTo>
                  <a:cubicBezTo>
                    <a:pt x="1061" y="4882"/>
                    <a:pt x="1061" y="4829"/>
                    <a:pt x="1008" y="4776"/>
                  </a:cubicBezTo>
                  <a:cubicBezTo>
                    <a:pt x="849" y="4617"/>
                    <a:pt x="796" y="4458"/>
                    <a:pt x="796" y="4245"/>
                  </a:cubicBezTo>
                  <a:cubicBezTo>
                    <a:pt x="796" y="3821"/>
                    <a:pt x="1114" y="3449"/>
                    <a:pt x="1539" y="3449"/>
                  </a:cubicBezTo>
                  <a:cubicBezTo>
                    <a:pt x="1645" y="3449"/>
                    <a:pt x="1751" y="3343"/>
                    <a:pt x="1751" y="3184"/>
                  </a:cubicBezTo>
                  <a:cubicBezTo>
                    <a:pt x="1751" y="2600"/>
                    <a:pt x="2229" y="2123"/>
                    <a:pt x="2759" y="2123"/>
                  </a:cubicBezTo>
                  <a:cubicBezTo>
                    <a:pt x="2866" y="2123"/>
                    <a:pt x="2972" y="2176"/>
                    <a:pt x="3078" y="2176"/>
                  </a:cubicBezTo>
                  <a:cubicBezTo>
                    <a:pt x="3095" y="2194"/>
                    <a:pt x="3113" y="2200"/>
                    <a:pt x="3131" y="2200"/>
                  </a:cubicBezTo>
                  <a:cubicBezTo>
                    <a:pt x="3166" y="2200"/>
                    <a:pt x="3202" y="2176"/>
                    <a:pt x="3237" y="2176"/>
                  </a:cubicBezTo>
                  <a:cubicBezTo>
                    <a:pt x="3343" y="2123"/>
                    <a:pt x="3343" y="2070"/>
                    <a:pt x="3343" y="1964"/>
                  </a:cubicBezTo>
                  <a:cubicBezTo>
                    <a:pt x="3343" y="1539"/>
                    <a:pt x="3715" y="1221"/>
                    <a:pt x="4139" y="1221"/>
                  </a:cubicBezTo>
                  <a:cubicBezTo>
                    <a:pt x="4351" y="1221"/>
                    <a:pt x="4511" y="1274"/>
                    <a:pt x="4670" y="1380"/>
                  </a:cubicBezTo>
                  <a:cubicBezTo>
                    <a:pt x="4696" y="1407"/>
                    <a:pt x="4723" y="1420"/>
                    <a:pt x="4756" y="1420"/>
                  </a:cubicBezTo>
                  <a:cubicBezTo>
                    <a:pt x="4789" y="1420"/>
                    <a:pt x="4829" y="1407"/>
                    <a:pt x="4882" y="1380"/>
                  </a:cubicBezTo>
                  <a:cubicBezTo>
                    <a:pt x="4935" y="1380"/>
                    <a:pt x="4988" y="1327"/>
                    <a:pt x="4988" y="1221"/>
                  </a:cubicBezTo>
                  <a:cubicBezTo>
                    <a:pt x="5094" y="743"/>
                    <a:pt x="5519" y="425"/>
                    <a:pt x="5996" y="425"/>
                  </a:cubicBezTo>
                  <a:close/>
                  <a:moveTo>
                    <a:pt x="7747" y="9870"/>
                  </a:moveTo>
                  <a:cubicBezTo>
                    <a:pt x="7800" y="9923"/>
                    <a:pt x="7854" y="9923"/>
                    <a:pt x="7907" y="9976"/>
                  </a:cubicBezTo>
                  <a:cubicBezTo>
                    <a:pt x="7800" y="10082"/>
                    <a:pt x="7694" y="10242"/>
                    <a:pt x="7588" y="10348"/>
                  </a:cubicBezTo>
                  <a:lnTo>
                    <a:pt x="7588" y="10401"/>
                  </a:lnTo>
                  <a:cubicBezTo>
                    <a:pt x="7535" y="10454"/>
                    <a:pt x="7482" y="10507"/>
                    <a:pt x="7376" y="10507"/>
                  </a:cubicBezTo>
                  <a:lnTo>
                    <a:pt x="7270" y="10507"/>
                  </a:lnTo>
                  <a:cubicBezTo>
                    <a:pt x="7217" y="10454"/>
                    <a:pt x="7111" y="10348"/>
                    <a:pt x="7111" y="10029"/>
                  </a:cubicBezTo>
                  <a:lnTo>
                    <a:pt x="7164" y="10029"/>
                  </a:lnTo>
                  <a:cubicBezTo>
                    <a:pt x="7376" y="10029"/>
                    <a:pt x="7588" y="9976"/>
                    <a:pt x="7747" y="9870"/>
                  </a:cubicBezTo>
                  <a:close/>
                  <a:moveTo>
                    <a:pt x="5996" y="10242"/>
                  </a:moveTo>
                  <a:cubicBezTo>
                    <a:pt x="5996" y="10560"/>
                    <a:pt x="5943" y="10719"/>
                    <a:pt x="5890" y="10719"/>
                  </a:cubicBezTo>
                  <a:cubicBezTo>
                    <a:pt x="5731" y="10613"/>
                    <a:pt x="5572" y="10454"/>
                    <a:pt x="5413" y="10242"/>
                  </a:cubicBezTo>
                  <a:close/>
                  <a:moveTo>
                    <a:pt x="4564" y="9764"/>
                  </a:moveTo>
                  <a:cubicBezTo>
                    <a:pt x="4670" y="9870"/>
                    <a:pt x="4776" y="9976"/>
                    <a:pt x="4935" y="10082"/>
                  </a:cubicBezTo>
                  <a:cubicBezTo>
                    <a:pt x="5094" y="10401"/>
                    <a:pt x="5360" y="10825"/>
                    <a:pt x="5731" y="10984"/>
                  </a:cubicBezTo>
                  <a:cubicBezTo>
                    <a:pt x="5784" y="11038"/>
                    <a:pt x="5837" y="11038"/>
                    <a:pt x="5943" y="11038"/>
                  </a:cubicBezTo>
                  <a:lnTo>
                    <a:pt x="6102" y="11038"/>
                  </a:lnTo>
                  <a:cubicBezTo>
                    <a:pt x="6209" y="10931"/>
                    <a:pt x="6315" y="10772"/>
                    <a:pt x="6315" y="10082"/>
                  </a:cubicBezTo>
                  <a:cubicBezTo>
                    <a:pt x="6421" y="10029"/>
                    <a:pt x="6527" y="9976"/>
                    <a:pt x="6633" y="9923"/>
                  </a:cubicBezTo>
                  <a:cubicBezTo>
                    <a:pt x="6686" y="9923"/>
                    <a:pt x="6686" y="9923"/>
                    <a:pt x="6739" y="9976"/>
                  </a:cubicBezTo>
                  <a:cubicBezTo>
                    <a:pt x="6792" y="10401"/>
                    <a:pt x="6898" y="10613"/>
                    <a:pt x="7111" y="10772"/>
                  </a:cubicBezTo>
                  <a:cubicBezTo>
                    <a:pt x="7111" y="10772"/>
                    <a:pt x="7164" y="10772"/>
                    <a:pt x="7164" y="10825"/>
                  </a:cubicBezTo>
                  <a:cubicBezTo>
                    <a:pt x="7111" y="10878"/>
                    <a:pt x="7058" y="10931"/>
                    <a:pt x="7005" y="10984"/>
                  </a:cubicBezTo>
                  <a:cubicBezTo>
                    <a:pt x="6845" y="11144"/>
                    <a:pt x="6633" y="11303"/>
                    <a:pt x="6474" y="11462"/>
                  </a:cubicBezTo>
                  <a:cubicBezTo>
                    <a:pt x="6102" y="11833"/>
                    <a:pt x="5784" y="12311"/>
                    <a:pt x="5519" y="12683"/>
                  </a:cubicBezTo>
                  <a:cubicBezTo>
                    <a:pt x="5413" y="11303"/>
                    <a:pt x="4829" y="10348"/>
                    <a:pt x="4457" y="9923"/>
                  </a:cubicBezTo>
                  <a:cubicBezTo>
                    <a:pt x="4511" y="9870"/>
                    <a:pt x="4564" y="9817"/>
                    <a:pt x="4564" y="9764"/>
                  </a:cubicBezTo>
                  <a:close/>
                  <a:moveTo>
                    <a:pt x="5996" y="0"/>
                  </a:moveTo>
                  <a:cubicBezTo>
                    <a:pt x="5413" y="0"/>
                    <a:pt x="4882" y="372"/>
                    <a:pt x="4670" y="902"/>
                  </a:cubicBezTo>
                  <a:cubicBezTo>
                    <a:pt x="4511" y="796"/>
                    <a:pt x="4351" y="796"/>
                    <a:pt x="4139" y="796"/>
                  </a:cubicBezTo>
                  <a:cubicBezTo>
                    <a:pt x="3555" y="796"/>
                    <a:pt x="3078" y="1168"/>
                    <a:pt x="2919" y="1751"/>
                  </a:cubicBezTo>
                  <a:cubicBezTo>
                    <a:pt x="2866" y="1751"/>
                    <a:pt x="2812" y="1698"/>
                    <a:pt x="2759" y="1698"/>
                  </a:cubicBezTo>
                  <a:cubicBezTo>
                    <a:pt x="2016" y="1698"/>
                    <a:pt x="1380" y="2282"/>
                    <a:pt x="1327" y="3025"/>
                  </a:cubicBezTo>
                  <a:cubicBezTo>
                    <a:pt x="743" y="3131"/>
                    <a:pt x="318" y="3662"/>
                    <a:pt x="318" y="4245"/>
                  </a:cubicBezTo>
                  <a:cubicBezTo>
                    <a:pt x="318" y="4511"/>
                    <a:pt x="425" y="4723"/>
                    <a:pt x="531" y="4935"/>
                  </a:cubicBezTo>
                  <a:cubicBezTo>
                    <a:pt x="318" y="5147"/>
                    <a:pt x="212" y="5466"/>
                    <a:pt x="212" y="5784"/>
                  </a:cubicBezTo>
                  <a:cubicBezTo>
                    <a:pt x="212" y="6050"/>
                    <a:pt x="265" y="6262"/>
                    <a:pt x="425" y="6474"/>
                  </a:cubicBezTo>
                  <a:cubicBezTo>
                    <a:pt x="159" y="6686"/>
                    <a:pt x="0" y="7058"/>
                    <a:pt x="0" y="7376"/>
                  </a:cubicBezTo>
                  <a:cubicBezTo>
                    <a:pt x="0" y="7748"/>
                    <a:pt x="106" y="8066"/>
                    <a:pt x="372" y="8278"/>
                  </a:cubicBezTo>
                  <a:cubicBezTo>
                    <a:pt x="318" y="8437"/>
                    <a:pt x="265" y="8544"/>
                    <a:pt x="265" y="8703"/>
                  </a:cubicBezTo>
                  <a:cubicBezTo>
                    <a:pt x="265" y="9499"/>
                    <a:pt x="955" y="10189"/>
                    <a:pt x="1751" y="10189"/>
                  </a:cubicBezTo>
                  <a:cubicBezTo>
                    <a:pt x="2016" y="10189"/>
                    <a:pt x="2335" y="10082"/>
                    <a:pt x="2547" y="9923"/>
                  </a:cubicBezTo>
                  <a:cubicBezTo>
                    <a:pt x="2812" y="10189"/>
                    <a:pt x="3131" y="10348"/>
                    <a:pt x="3502" y="10348"/>
                  </a:cubicBezTo>
                  <a:cubicBezTo>
                    <a:pt x="3715" y="10348"/>
                    <a:pt x="3927" y="10295"/>
                    <a:pt x="4139" y="10189"/>
                  </a:cubicBezTo>
                  <a:cubicBezTo>
                    <a:pt x="4457" y="10613"/>
                    <a:pt x="5094" y="11674"/>
                    <a:pt x="5094" y="13160"/>
                  </a:cubicBezTo>
                  <a:cubicBezTo>
                    <a:pt x="5094" y="13213"/>
                    <a:pt x="5094" y="13266"/>
                    <a:pt x="5094" y="13266"/>
                  </a:cubicBezTo>
                  <a:cubicBezTo>
                    <a:pt x="4829" y="13797"/>
                    <a:pt x="4670" y="14327"/>
                    <a:pt x="4617" y="14911"/>
                  </a:cubicBezTo>
                  <a:cubicBezTo>
                    <a:pt x="4511" y="15654"/>
                    <a:pt x="4139" y="16344"/>
                    <a:pt x="3555" y="16821"/>
                  </a:cubicBezTo>
                  <a:cubicBezTo>
                    <a:pt x="3449" y="16875"/>
                    <a:pt x="3449" y="17034"/>
                    <a:pt x="3502" y="17140"/>
                  </a:cubicBezTo>
                  <a:cubicBezTo>
                    <a:pt x="3555" y="17193"/>
                    <a:pt x="3608" y="17193"/>
                    <a:pt x="3661" y="17193"/>
                  </a:cubicBezTo>
                  <a:cubicBezTo>
                    <a:pt x="3715" y="17193"/>
                    <a:pt x="3768" y="17193"/>
                    <a:pt x="3821" y="17140"/>
                  </a:cubicBezTo>
                  <a:cubicBezTo>
                    <a:pt x="4511" y="16609"/>
                    <a:pt x="4935" y="15813"/>
                    <a:pt x="5041" y="14964"/>
                  </a:cubicBezTo>
                  <a:cubicBezTo>
                    <a:pt x="5094" y="14434"/>
                    <a:pt x="5253" y="13903"/>
                    <a:pt x="5466" y="13425"/>
                  </a:cubicBezTo>
                  <a:cubicBezTo>
                    <a:pt x="5466" y="13425"/>
                    <a:pt x="5572" y="13266"/>
                    <a:pt x="5572" y="13213"/>
                  </a:cubicBezTo>
                  <a:cubicBezTo>
                    <a:pt x="5784" y="12895"/>
                    <a:pt x="6262" y="12152"/>
                    <a:pt x="6686" y="11727"/>
                  </a:cubicBezTo>
                  <a:cubicBezTo>
                    <a:pt x="6898" y="11515"/>
                    <a:pt x="7058" y="11409"/>
                    <a:pt x="7217" y="11250"/>
                  </a:cubicBezTo>
                  <a:cubicBezTo>
                    <a:pt x="7429" y="11038"/>
                    <a:pt x="8066" y="10348"/>
                    <a:pt x="8278" y="10029"/>
                  </a:cubicBezTo>
                  <a:lnTo>
                    <a:pt x="8437" y="10029"/>
                  </a:lnTo>
                  <a:cubicBezTo>
                    <a:pt x="8278" y="10454"/>
                    <a:pt x="8066" y="10825"/>
                    <a:pt x="7854" y="11144"/>
                  </a:cubicBezTo>
                  <a:cubicBezTo>
                    <a:pt x="7800" y="11197"/>
                    <a:pt x="7535" y="11568"/>
                    <a:pt x="7376" y="11674"/>
                  </a:cubicBezTo>
                  <a:cubicBezTo>
                    <a:pt x="4988" y="13797"/>
                    <a:pt x="5306" y="15495"/>
                    <a:pt x="5306" y="15548"/>
                  </a:cubicBezTo>
                  <a:cubicBezTo>
                    <a:pt x="5306" y="15654"/>
                    <a:pt x="5413" y="15707"/>
                    <a:pt x="5466" y="15707"/>
                  </a:cubicBezTo>
                  <a:lnTo>
                    <a:pt x="5519" y="15707"/>
                  </a:lnTo>
                  <a:cubicBezTo>
                    <a:pt x="5625" y="15654"/>
                    <a:pt x="5678" y="15601"/>
                    <a:pt x="5625" y="15495"/>
                  </a:cubicBezTo>
                  <a:cubicBezTo>
                    <a:pt x="5625" y="15495"/>
                    <a:pt x="5360" y="13903"/>
                    <a:pt x="7588" y="11940"/>
                  </a:cubicBezTo>
                  <a:cubicBezTo>
                    <a:pt x="7641" y="11887"/>
                    <a:pt x="7694" y="11833"/>
                    <a:pt x="7747" y="11780"/>
                  </a:cubicBezTo>
                  <a:lnTo>
                    <a:pt x="7747" y="11780"/>
                  </a:lnTo>
                  <a:cubicBezTo>
                    <a:pt x="7694" y="12046"/>
                    <a:pt x="7588" y="12364"/>
                    <a:pt x="7376" y="12683"/>
                  </a:cubicBezTo>
                  <a:cubicBezTo>
                    <a:pt x="7323" y="12683"/>
                    <a:pt x="7270" y="12842"/>
                    <a:pt x="7217" y="12842"/>
                  </a:cubicBezTo>
                  <a:cubicBezTo>
                    <a:pt x="6368" y="13691"/>
                    <a:pt x="6421" y="14646"/>
                    <a:pt x="6421" y="14646"/>
                  </a:cubicBezTo>
                  <a:cubicBezTo>
                    <a:pt x="6421" y="14752"/>
                    <a:pt x="6527" y="14805"/>
                    <a:pt x="6580" y="14805"/>
                  </a:cubicBezTo>
                  <a:cubicBezTo>
                    <a:pt x="6686" y="14805"/>
                    <a:pt x="6739" y="14752"/>
                    <a:pt x="6739" y="14646"/>
                  </a:cubicBezTo>
                  <a:cubicBezTo>
                    <a:pt x="6739" y="14646"/>
                    <a:pt x="6739" y="13903"/>
                    <a:pt x="7270" y="13266"/>
                  </a:cubicBezTo>
                  <a:cubicBezTo>
                    <a:pt x="7270" y="17087"/>
                    <a:pt x="8915" y="17299"/>
                    <a:pt x="8968" y="17299"/>
                  </a:cubicBezTo>
                  <a:cubicBezTo>
                    <a:pt x="9074" y="17299"/>
                    <a:pt x="9180" y="17193"/>
                    <a:pt x="9180" y="17087"/>
                  </a:cubicBezTo>
                  <a:cubicBezTo>
                    <a:pt x="9233" y="16981"/>
                    <a:pt x="9127" y="16875"/>
                    <a:pt x="9021" y="16875"/>
                  </a:cubicBezTo>
                  <a:cubicBezTo>
                    <a:pt x="8968" y="16875"/>
                    <a:pt x="7588" y="16662"/>
                    <a:pt x="7747" y="12895"/>
                  </a:cubicBezTo>
                  <a:cubicBezTo>
                    <a:pt x="8225" y="12258"/>
                    <a:pt x="8225" y="11568"/>
                    <a:pt x="8225" y="11356"/>
                  </a:cubicBezTo>
                  <a:cubicBezTo>
                    <a:pt x="8543" y="10984"/>
                    <a:pt x="8756" y="10454"/>
                    <a:pt x="8915" y="9923"/>
                  </a:cubicBezTo>
                  <a:cubicBezTo>
                    <a:pt x="9074" y="9870"/>
                    <a:pt x="9180" y="9764"/>
                    <a:pt x="9233" y="9658"/>
                  </a:cubicBezTo>
                  <a:cubicBezTo>
                    <a:pt x="9499" y="9923"/>
                    <a:pt x="9817" y="10082"/>
                    <a:pt x="10188" y="10082"/>
                  </a:cubicBezTo>
                  <a:cubicBezTo>
                    <a:pt x="10613" y="10082"/>
                    <a:pt x="11037" y="9870"/>
                    <a:pt x="11250" y="9499"/>
                  </a:cubicBezTo>
                  <a:cubicBezTo>
                    <a:pt x="11409" y="9552"/>
                    <a:pt x="11568" y="9605"/>
                    <a:pt x="11780" y="9605"/>
                  </a:cubicBezTo>
                  <a:cubicBezTo>
                    <a:pt x="12523" y="9605"/>
                    <a:pt x="13160" y="8968"/>
                    <a:pt x="13160" y="8172"/>
                  </a:cubicBezTo>
                  <a:cubicBezTo>
                    <a:pt x="13160" y="7748"/>
                    <a:pt x="13001" y="7376"/>
                    <a:pt x="12682" y="7111"/>
                  </a:cubicBezTo>
                  <a:cubicBezTo>
                    <a:pt x="12948" y="6899"/>
                    <a:pt x="13107" y="6527"/>
                    <a:pt x="13107" y="6156"/>
                  </a:cubicBezTo>
                  <a:cubicBezTo>
                    <a:pt x="13107" y="5678"/>
                    <a:pt x="12842" y="5201"/>
                    <a:pt x="12364" y="5041"/>
                  </a:cubicBezTo>
                  <a:cubicBezTo>
                    <a:pt x="12417" y="4882"/>
                    <a:pt x="12470" y="4723"/>
                    <a:pt x="12470" y="4617"/>
                  </a:cubicBezTo>
                  <a:cubicBezTo>
                    <a:pt x="12470" y="4139"/>
                    <a:pt x="12205" y="3715"/>
                    <a:pt x="11833" y="3503"/>
                  </a:cubicBezTo>
                  <a:cubicBezTo>
                    <a:pt x="11833" y="3449"/>
                    <a:pt x="11833" y="3396"/>
                    <a:pt x="11833" y="3343"/>
                  </a:cubicBezTo>
                  <a:cubicBezTo>
                    <a:pt x="11833" y="2547"/>
                    <a:pt x="11144" y="1911"/>
                    <a:pt x="10348" y="1911"/>
                  </a:cubicBezTo>
                  <a:cubicBezTo>
                    <a:pt x="10188" y="1380"/>
                    <a:pt x="9711" y="1062"/>
                    <a:pt x="9180" y="1062"/>
                  </a:cubicBezTo>
                  <a:lnTo>
                    <a:pt x="8915" y="1062"/>
                  </a:lnTo>
                  <a:cubicBezTo>
                    <a:pt x="8756" y="584"/>
                    <a:pt x="8278" y="213"/>
                    <a:pt x="7747" y="213"/>
                  </a:cubicBezTo>
                  <a:cubicBezTo>
                    <a:pt x="7482" y="213"/>
                    <a:pt x="7217" y="266"/>
                    <a:pt x="7058" y="425"/>
                  </a:cubicBezTo>
                  <a:cubicBezTo>
                    <a:pt x="6739" y="160"/>
                    <a:pt x="6368" y="0"/>
                    <a:pt x="5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3" name="Google Shape;2783;p67"/>
            <p:cNvSpPr/>
            <p:nvPr/>
          </p:nvSpPr>
          <p:spPr>
            <a:xfrm>
              <a:off x="5419250" y="11877562"/>
              <a:ext cx="105665" cy="105665"/>
            </a:xfrm>
            <a:custGeom>
              <a:avLst/>
              <a:gdLst/>
              <a:ahLst/>
              <a:cxnLst/>
              <a:rect l="l" t="t" r="r" b="b"/>
              <a:pathLst>
                <a:path w="1646" h="1646" extrusionOk="0">
                  <a:moveTo>
                    <a:pt x="850" y="425"/>
                  </a:moveTo>
                  <a:cubicBezTo>
                    <a:pt x="1062" y="425"/>
                    <a:pt x="1221" y="584"/>
                    <a:pt x="1221" y="796"/>
                  </a:cubicBezTo>
                  <a:cubicBezTo>
                    <a:pt x="1221" y="1008"/>
                    <a:pt x="1062" y="1167"/>
                    <a:pt x="850" y="1167"/>
                  </a:cubicBezTo>
                  <a:cubicBezTo>
                    <a:pt x="637" y="1167"/>
                    <a:pt x="425" y="1008"/>
                    <a:pt x="425" y="796"/>
                  </a:cubicBezTo>
                  <a:cubicBezTo>
                    <a:pt x="425" y="584"/>
                    <a:pt x="637" y="425"/>
                    <a:pt x="850" y="425"/>
                  </a:cubicBezTo>
                  <a:close/>
                  <a:moveTo>
                    <a:pt x="850" y="0"/>
                  </a:moveTo>
                  <a:cubicBezTo>
                    <a:pt x="372" y="0"/>
                    <a:pt x="1" y="372"/>
                    <a:pt x="1" y="796"/>
                  </a:cubicBezTo>
                  <a:cubicBezTo>
                    <a:pt x="1" y="1274"/>
                    <a:pt x="372" y="1645"/>
                    <a:pt x="850" y="1645"/>
                  </a:cubicBezTo>
                  <a:cubicBezTo>
                    <a:pt x="1274" y="1645"/>
                    <a:pt x="1646" y="1274"/>
                    <a:pt x="1646" y="796"/>
                  </a:cubicBezTo>
                  <a:cubicBezTo>
                    <a:pt x="1646" y="372"/>
                    <a:pt x="1274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4" name="Google Shape;2784;p67"/>
            <p:cNvSpPr/>
            <p:nvPr/>
          </p:nvSpPr>
          <p:spPr>
            <a:xfrm>
              <a:off x="4860625" y="11884367"/>
              <a:ext cx="95394" cy="98860"/>
            </a:xfrm>
            <a:custGeom>
              <a:avLst/>
              <a:gdLst/>
              <a:ahLst/>
              <a:cxnLst/>
              <a:rect l="l" t="t" r="r" b="b"/>
              <a:pathLst>
                <a:path w="1486" h="1540" extrusionOk="0">
                  <a:moveTo>
                    <a:pt x="743" y="425"/>
                  </a:moveTo>
                  <a:cubicBezTo>
                    <a:pt x="902" y="425"/>
                    <a:pt x="1061" y="584"/>
                    <a:pt x="1061" y="796"/>
                  </a:cubicBezTo>
                  <a:cubicBezTo>
                    <a:pt x="1061" y="955"/>
                    <a:pt x="902" y="1115"/>
                    <a:pt x="743" y="1115"/>
                  </a:cubicBezTo>
                  <a:cubicBezTo>
                    <a:pt x="584" y="1115"/>
                    <a:pt x="425" y="955"/>
                    <a:pt x="425" y="796"/>
                  </a:cubicBezTo>
                  <a:cubicBezTo>
                    <a:pt x="425" y="584"/>
                    <a:pt x="584" y="425"/>
                    <a:pt x="743" y="425"/>
                  </a:cubicBezTo>
                  <a:close/>
                  <a:moveTo>
                    <a:pt x="743" y="0"/>
                  </a:moveTo>
                  <a:cubicBezTo>
                    <a:pt x="319" y="0"/>
                    <a:pt x="0" y="372"/>
                    <a:pt x="0" y="743"/>
                  </a:cubicBezTo>
                  <a:cubicBezTo>
                    <a:pt x="0" y="1168"/>
                    <a:pt x="319" y="1539"/>
                    <a:pt x="743" y="1539"/>
                  </a:cubicBezTo>
                  <a:cubicBezTo>
                    <a:pt x="1168" y="1539"/>
                    <a:pt x="1486" y="1168"/>
                    <a:pt x="1486" y="743"/>
                  </a:cubicBezTo>
                  <a:cubicBezTo>
                    <a:pt x="1486" y="372"/>
                    <a:pt x="1168" y="0"/>
                    <a:pt x="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85" name="Google Shape;2785;p67"/>
          <p:cNvGrpSpPr/>
          <p:nvPr/>
        </p:nvGrpSpPr>
        <p:grpSpPr>
          <a:xfrm>
            <a:off x="6104406" y="2790050"/>
            <a:ext cx="433393" cy="309984"/>
            <a:chOff x="3654722" y="12770001"/>
            <a:chExt cx="1076486" cy="769955"/>
          </a:xfrm>
        </p:grpSpPr>
        <p:sp>
          <p:nvSpPr>
            <p:cNvPr id="2786" name="Google Shape;2786;p67"/>
            <p:cNvSpPr/>
            <p:nvPr/>
          </p:nvSpPr>
          <p:spPr>
            <a:xfrm>
              <a:off x="3654722" y="12770001"/>
              <a:ext cx="926591" cy="293050"/>
            </a:xfrm>
            <a:custGeom>
              <a:avLst/>
              <a:gdLst/>
              <a:ahLst/>
              <a:cxnLst/>
              <a:rect l="l" t="t" r="r" b="b"/>
              <a:pathLst>
                <a:path w="14434" h="4565" extrusionOk="0">
                  <a:moveTo>
                    <a:pt x="12842" y="478"/>
                  </a:moveTo>
                  <a:cubicBezTo>
                    <a:pt x="13373" y="478"/>
                    <a:pt x="13797" y="797"/>
                    <a:pt x="13850" y="1327"/>
                  </a:cubicBezTo>
                  <a:cubicBezTo>
                    <a:pt x="13956" y="1911"/>
                    <a:pt x="13479" y="2495"/>
                    <a:pt x="12895" y="2495"/>
                  </a:cubicBezTo>
                  <a:lnTo>
                    <a:pt x="10613" y="2495"/>
                  </a:lnTo>
                  <a:cubicBezTo>
                    <a:pt x="10507" y="2548"/>
                    <a:pt x="10454" y="2654"/>
                    <a:pt x="10507" y="2760"/>
                  </a:cubicBezTo>
                  <a:cubicBezTo>
                    <a:pt x="10507" y="2813"/>
                    <a:pt x="10507" y="2866"/>
                    <a:pt x="10507" y="2919"/>
                  </a:cubicBezTo>
                  <a:lnTo>
                    <a:pt x="10507" y="3131"/>
                  </a:lnTo>
                  <a:cubicBezTo>
                    <a:pt x="10507" y="3662"/>
                    <a:pt x="10083" y="4140"/>
                    <a:pt x="9552" y="4140"/>
                  </a:cubicBezTo>
                  <a:lnTo>
                    <a:pt x="1380" y="4140"/>
                  </a:lnTo>
                  <a:cubicBezTo>
                    <a:pt x="849" y="4140"/>
                    <a:pt x="425" y="3662"/>
                    <a:pt x="425" y="3131"/>
                  </a:cubicBezTo>
                  <a:lnTo>
                    <a:pt x="425" y="2229"/>
                  </a:lnTo>
                  <a:cubicBezTo>
                    <a:pt x="425" y="2070"/>
                    <a:pt x="531" y="1964"/>
                    <a:pt x="637" y="1964"/>
                  </a:cubicBezTo>
                  <a:lnTo>
                    <a:pt x="3609" y="1964"/>
                  </a:lnTo>
                  <a:cubicBezTo>
                    <a:pt x="3715" y="1911"/>
                    <a:pt x="3768" y="1805"/>
                    <a:pt x="3768" y="1699"/>
                  </a:cubicBezTo>
                  <a:cubicBezTo>
                    <a:pt x="3715" y="1593"/>
                    <a:pt x="3715" y="1540"/>
                    <a:pt x="3715" y="1433"/>
                  </a:cubicBezTo>
                  <a:cubicBezTo>
                    <a:pt x="3715" y="903"/>
                    <a:pt x="4193" y="478"/>
                    <a:pt x="4723" y="478"/>
                  </a:cubicBezTo>
                  <a:close/>
                  <a:moveTo>
                    <a:pt x="4776" y="1"/>
                  </a:moveTo>
                  <a:cubicBezTo>
                    <a:pt x="4086" y="1"/>
                    <a:pt x="3450" y="531"/>
                    <a:pt x="3344" y="1221"/>
                  </a:cubicBezTo>
                  <a:cubicBezTo>
                    <a:pt x="3344" y="1327"/>
                    <a:pt x="3290" y="1433"/>
                    <a:pt x="3344" y="1540"/>
                  </a:cubicBezTo>
                  <a:lnTo>
                    <a:pt x="1433" y="1540"/>
                  </a:lnTo>
                  <a:cubicBezTo>
                    <a:pt x="637" y="1540"/>
                    <a:pt x="0" y="2176"/>
                    <a:pt x="0" y="2972"/>
                  </a:cubicBezTo>
                  <a:lnTo>
                    <a:pt x="0" y="3078"/>
                  </a:lnTo>
                  <a:cubicBezTo>
                    <a:pt x="0" y="3874"/>
                    <a:pt x="637" y="4564"/>
                    <a:pt x="1433" y="4564"/>
                  </a:cubicBezTo>
                  <a:lnTo>
                    <a:pt x="9552" y="4564"/>
                  </a:lnTo>
                  <a:cubicBezTo>
                    <a:pt x="10348" y="4564"/>
                    <a:pt x="10985" y="3927"/>
                    <a:pt x="10985" y="3131"/>
                  </a:cubicBezTo>
                  <a:lnTo>
                    <a:pt x="10985" y="2972"/>
                  </a:lnTo>
                  <a:lnTo>
                    <a:pt x="10985" y="2919"/>
                  </a:lnTo>
                  <a:lnTo>
                    <a:pt x="12895" y="2919"/>
                  </a:lnTo>
                  <a:cubicBezTo>
                    <a:pt x="13585" y="2919"/>
                    <a:pt x="14222" y="2389"/>
                    <a:pt x="14328" y="1699"/>
                  </a:cubicBezTo>
                  <a:cubicBezTo>
                    <a:pt x="14434" y="797"/>
                    <a:pt x="13744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7" name="Google Shape;2787;p67"/>
            <p:cNvSpPr/>
            <p:nvPr/>
          </p:nvSpPr>
          <p:spPr>
            <a:xfrm>
              <a:off x="3964720" y="13340053"/>
              <a:ext cx="57968" cy="80629"/>
            </a:xfrm>
            <a:custGeom>
              <a:avLst/>
              <a:gdLst/>
              <a:ahLst/>
              <a:cxnLst/>
              <a:rect l="l" t="t" r="r" b="b"/>
              <a:pathLst>
                <a:path w="903" h="1256" extrusionOk="0">
                  <a:moveTo>
                    <a:pt x="215" y="1"/>
                  </a:moveTo>
                  <a:cubicBezTo>
                    <a:pt x="185" y="1"/>
                    <a:pt x="150" y="13"/>
                    <a:pt x="106" y="35"/>
                  </a:cubicBezTo>
                  <a:cubicBezTo>
                    <a:pt x="53" y="35"/>
                    <a:pt x="0" y="142"/>
                    <a:pt x="53" y="195"/>
                  </a:cubicBezTo>
                  <a:lnTo>
                    <a:pt x="584" y="1150"/>
                  </a:lnTo>
                  <a:cubicBezTo>
                    <a:pt x="637" y="1203"/>
                    <a:pt x="690" y="1256"/>
                    <a:pt x="743" y="1256"/>
                  </a:cubicBezTo>
                  <a:cubicBezTo>
                    <a:pt x="743" y="1256"/>
                    <a:pt x="796" y="1256"/>
                    <a:pt x="796" y="1203"/>
                  </a:cubicBezTo>
                  <a:cubicBezTo>
                    <a:pt x="849" y="1203"/>
                    <a:pt x="902" y="1097"/>
                    <a:pt x="849" y="1044"/>
                  </a:cubicBezTo>
                  <a:lnTo>
                    <a:pt x="319" y="88"/>
                  </a:lnTo>
                  <a:cubicBezTo>
                    <a:pt x="288" y="26"/>
                    <a:pt x="257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8" name="Google Shape;2788;p67"/>
            <p:cNvSpPr/>
            <p:nvPr/>
          </p:nvSpPr>
          <p:spPr>
            <a:xfrm>
              <a:off x="4036233" y="13461509"/>
              <a:ext cx="54566" cy="78446"/>
            </a:xfrm>
            <a:custGeom>
              <a:avLst/>
              <a:gdLst/>
              <a:ahLst/>
              <a:cxnLst/>
              <a:rect l="l" t="t" r="r" b="b"/>
              <a:pathLst>
                <a:path w="850" h="1222" extrusionOk="0">
                  <a:moveTo>
                    <a:pt x="107" y="1"/>
                  </a:moveTo>
                  <a:cubicBezTo>
                    <a:pt x="1" y="54"/>
                    <a:pt x="1" y="160"/>
                    <a:pt x="54" y="213"/>
                  </a:cubicBezTo>
                  <a:lnTo>
                    <a:pt x="584" y="1168"/>
                  </a:lnTo>
                  <a:cubicBezTo>
                    <a:pt x="584" y="1221"/>
                    <a:pt x="637" y="1221"/>
                    <a:pt x="690" y="1221"/>
                  </a:cubicBezTo>
                  <a:lnTo>
                    <a:pt x="744" y="1221"/>
                  </a:lnTo>
                  <a:cubicBezTo>
                    <a:pt x="850" y="1168"/>
                    <a:pt x="850" y="1115"/>
                    <a:pt x="797" y="1009"/>
                  </a:cubicBezTo>
                  <a:lnTo>
                    <a:pt x="266" y="54"/>
                  </a:lnTo>
                  <a:cubicBezTo>
                    <a:pt x="266" y="1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89" name="Google Shape;2789;p67"/>
            <p:cNvSpPr/>
            <p:nvPr/>
          </p:nvSpPr>
          <p:spPr>
            <a:xfrm>
              <a:off x="3896609" y="13218275"/>
              <a:ext cx="57968" cy="79794"/>
            </a:xfrm>
            <a:custGeom>
              <a:avLst/>
              <a:gdLst/>
              <a:ahLst/>
              <a:cxnLst/>
              <a:rect l="l" t="t" r="r" b="b"/>
              <a:pathLst>
                <a:path w="903" h="1243" extrusionOk="0">
                  <a:moveTo>
                    <a:pt x="164" y="0"/>
                  </a:moveTo>
                  <a:cubicBezTo>
                    <a:pt x="142" y="0"/>
                    <a:pt x="122" y="7"/>
                    <a:pt x="106" y="22"/>
                  </a:cubicBezTo>
                  <a:cubicBezTo>
                    <a:pt x="53" y="75"/>
                    <a:pt x="0" y="128"/>
                    <a:pt x="53" y="234"/>
                  </a:cubicBezTo>
                  <a:lnTo>
                    <a:pt x="584" y="1189"/>
                  </a:lnTo>
                  <a:cubicBezTo>
                    <a:pt x="637" y="1189"/>
                    <a:pt x="637" y="1243"/>
                    <a:pt x="690" y="1243"/>
                  </a:cubicBezTo>
                  <a:lnTo>
                    <a:pt x="796" y="1243"/>
                  </a:lnTo>
                  <a:cubicBezTo>
                    <a:pt x="849" y="1189"/>
                    <a:pt x="902" y="1083"/>
                    <a:pt x="849" y="1030"/>
                  </a:cubicBezTo>
                  <a:lnTo>
                    <a:pt x="318" y="75"/>
                  </a:lnTo>
                  <a:cubicBezTo>
                    <a:pt x="281" y="38"/>
                    <a:pt x="217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0" name="Google Shape;2790;p67"/>
            <p:cNvSpPr/>
            <p:nvPr/>
          </p:nvSpPr>
          <p:spPr>
            <a:xfrm>
              <a:off x="3828434" y="13095598"/>
              <a:ext cx="54566" cy="79859"/>
            </a:xfrm>
            <a:custGeom>
              <a:avLst/>
              <a:gdLst/>
              <a:ahLst/>
              <a:cxnLst/>
              <a:rect l="l" t="t" r="r" b="b"/>
              <a:pathLst>
                <a:path w="850" h="1244" extrusionOk="0">
                  <a:moveTo>
                    <a:pt x="163" y="1"/>
                  </a:moveTo>
                  <a:cubicBezTo>
                    <a:pt x="143" y="1"/>
                    <a:pt x="122" y="7"/>
                    <a:pt x="107" y="23"/>
                  </a:cubicBezTo>
                  <a:cubicBezTo>
                    <a:pt x="1" y="76"/>
                    <a:pt x="1" y="182"/>
                    <a:pt x="54" y="235"/>
                  </a:cubicBezTo>
                  <a:lnTo>
                    <a:pt x="584" y="1190"/>
                  </a:lnTo>
                  <a:cubicBezTo>
                    <a:pt x="584" y="1243"/>
                    <a:pt x="638" y="1243"/>
                    <a:pt x="691" y="1243"/>
                  </a:cubicBezTo>
                  <a:lnTo>
                    <a:pt x="744" y="1243"/>
                  </a:lnTo>
                  <a:cubicBezTo>
                    <a:pt x="850" y="1190"/>
                    <a:pt x="850" y="1084"/>
                    <a:pt x="797" y="1031"/>
                  </a:cubicBezTo>
                  <a:lnTo>
                    <a:pt x="266" y="76"/>
                  </a:lnTo>
                  <a:cubicBezTo>
                    <a:pt x="266" y="38"/>
                    <a:pt x="213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1" name="Google Shape;2791;p67"/>
            <p:cNvSpPr/>
            <p:nvPr/>
          </p:nvSpPr>
          <p:spPr>
            <a:xfrm>
              <a:off x="4094137" y="13340053"/>
              <a:ext cx="54566" cy="80629"/>
            </a:xfrm>
            <a:custGeom>
              <a:avLst/>
              <a:gdLst/>
              <a:ahLst/>
              <a:cxnLst/>
              <a:rect l="l" t="t" r="r" b="b"/>
              <a:pathLst>
                <a:path w="850" h="1256" extrusionOk="0">
                  <a:moveTo>
                    <a:pt x="193" y="1"/>
                  </a:moveTo>
                  <a:cubicBezTo>
                    <a:pt x="160" y="1"/>
                    <a:pt x="129" y="13"/>
                    <a:pt x="107" y="35"/>
                  </a:cubicBezTo>
                  <a:cubicBezTo>
                    <a:pt x="1" y="35"/>
                    <a:pt x="1" y="142"/>
                    <a:pt x="54" y="195"/>
                  </a:cubicBezTo>
                  <a:lnTo>
                    <a:pt x="584" y="1150"/>
                  </a:lnTo>
                  <a:cubicBezTo>
                    <a:pt x="584" y="1203"/>
                    <a:pt x="638" y="1256"/>
                    <a:pt x="691" y="1256"/>
                  </a:cubicBezTo>
                  <a:cubicBezTo>
                    <a:pt x="744" y="1256"/>
                    <a:pt x="744" y="1256"/>
                    <a:pt x="797" y="1203"/>
                  </a:cubicBezTo>
                  <a:cubicBezTo>
                    <a:pt x="850" y="1203"/>
                    <a:pt x="850" y="1097"/>
                    <a:pt x="850" y="1044"/>
                  </a:cubicBezTo>
                  <a:lnTo>
                    <a:pt x="319" y="88"/>
                  </a:lnTo>
                  <a:cubicBezTo>
                    <a:pt x="288" y="26"/>
                    <a:pt x="239" y="1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2" name="Google Shape;2792;p67"/>
            <p:cNvSpPr/>
            <p:nvPr/>
          </p:nvSpPr>
          <p:spPr>
            <a:xfrm>
              <a:off x="3954513" y="13095598"/>
              <a:ext cx="57968" cy="79859"/>
            </a:xfrm>
            <a:custGeom>
              <a:avLst/>
              <a:gdLst/>
              <a:ahLst/>
              <a:cxnLst/>
              <a:rect l="l" t="t" r="r" b="b"/>
              <a:pathLst>
                <a:path w="903" h="1244" extrusionOk="0">
                  <a:moveTo>
                    <a:pt x="187" y="1"/>
                  </a:moveTo>
                  <a:cubicBezTo>
                    <a:pt x="164" y="1"/>
                    <a:pt x="137" y="7"/>
                    <a:pt x="106" y="23"/>
                  </a:cubicBezTo>
                  <a:cubicBezTo>
                    <a:pt x="53" y="76"/>
                    <a:pt x="0" y="182"/>
                    <a:pt x="53" y="235"/>
                  </a:cubicBezTo>
                  <a:lnTo>
                    <a:pt x="584" y="1190"/>
                  </a:lnTo>
                  <a:cubicBezTo>
                    <a:pt x="637" y="1243"/>
                    <a:pt x="690" y="1243"/>
                    <a:pt x="743" y="1243"/>
                  </a:cubicBezTo>
                  <a:lnTo>
                    <a:pt x="796" y="1243"/>
                  </a:lnTo>
                  <a:cubicBezTo>
                    <a:pt x="849" y="1190"/>
                    <a:pt x="902" y="1084"/>
                    <a:pt x="849" y="1031"/>
                  </a:cubicBezTo>
                  <a:lnTo>
                    <a:pt x="318" y="76"/>
                  </a:lnTo>
                  <a:cubicBezTo>
                    <a:pt x="281" y="38"/>
                    <a:pt x="243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3" name="Google Shape;2793;p67"/>
            <p:cNvSpPr/>
            <p:nvPr/>
          </p:nvSpPr>
          <p:spPr>
            <a:xfrm>
              <a:off x="4026026" y="13218275"/>
              <a:ext cx="54566" cy="79794"/>
            </a:xfrm>
            <a:custGeom>
              <a:avLst/>
              <a:gdLst/>
              <a:ahLst/>
              <a:cxnLst/>
              <a:rect l="l" t="t" r="r" b="b"/>
              <a:pathLst>
                <a:path w="850" h="1243" extrusionOk="0">
                  <a:moveTo>
                    <a:pt x="163" y="0"/>
                  </a:moveTo>
                  <a:cubicBezTo>
                    <a:pt x="142" y="0"/>
                    <a:pt x="122" y="7"/>
                    <a:pt x="107" y="22"/>
                  </a:cubicBezTo>
                  <a:cubicBezTo>
                    <a:pt x="0" y="75"/>
                    <a:pt x="0" y="128"/>
                    <a:pt x="54" y="234"/>
                  </a:cubicBezTo>
                  <a:lnTo>
                    <a:pt x="584" y="1189"/>
                  </a:lnTo>
                  <a:cubicBezTo>
                    <a:pt x="584" y="1189"/>
                    <a:pt x="637" y="1243"/>
                    <a:pt x="690" y="1243"/>
                  </a:cubicBezTo>
                  <a:lnTo>
                    <a:pt x="743" y="1243"/>
                  </a:lnTo>
                  <a:cubicBezTo>
                    <a:pt x="849" y="1189"/>
                    <a:pt x="849" y="1083"/>
                    <a:pt x="796" y="1030"/>
                  </a:cubicBezTo>
                  <a:lnTo>
                    <a:pt x="266" y="75"/>
                  </a:lnTo>
                  <a:cubicBezTo>
                    <a:pt x="266" y="38"/>
                    <a:pt x="213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4" name="Google Shape;2794;p67"/>
            <p:cNvSpPr/>
            <p:nvPr/>
          </p:nvSpPr>
          <p:spPr>
            <a:xfrm>
              <a:off x="4162312" y="13461509"/>
              <a:ext cx="57968" cy="78446"/>
            </a:xfrm>
            <a:custGeom>
              <a:avLst/>
              <a:gdLst/>
              <a:ahLst/>
              <a:cxnLst/>
              <a:rect l="l" t="t" r="r" b="b"/>
              <a:pathLst>
                <a:path w="903" h="1222" extrusionOk="0">
                  <a:moveTo>
                    <a:pt x="106" y="1"/>
                  </a:moveTo>
                  <a:cubicBezTo>
                    <a:pt x="53" y="54"/>
                    <a:pt x="0" y="160"/>
                    <a:pt x="53" y="213"/>
                  </a:cubicBezTo>
                  <a:lnTo>
                    <a:pt x="584" y="1168"/>
                  </a:lnTo>
                  <a:cubicBezTo>
                    <a:pt x="637" y="1221"/>
                    <a:pt x="690" y="1221"/>
                    <a:pt x="743" y="1221"/>
                  </a:cubicBezTo>
                  <a:lnTo>
                    <a:pt x="796" y="1221"/>
                  </a:lnTo>
                  <a:cubicBezTo>
                    <a:pt x="849" y="1168"/>
                    <a:pt x="902" y="1115"/>
                    <a:pt x="849" y="1009"/>
                  </a:cubicBezTo>
                  <a:lnTo>
                    <a:pt x="318" y="54"/>
                  </a:lnTo>
                  <a:cubicBezTo>
                    <a:pt x="265" y="1"/>
                    <a:pt x="212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5" name="Google Shape;2795;p67"/>
            <p:cNvSpPr/>
            <p:nvPr/>
          </p:nvSpPr>
          <p:spPr>
            <a:xfrm>
              <a:off x="4152041" y="13218275"/>
              <a:ext cx="57968" cy="79794"/>
            </a:xfrm>
            <a:custGeom>
              <a:avLst/>
              <a:gdLst/>
              <a:ahLst/>
              <a:cxnLst/>
              <a:rect l="l" t="t" r="r" b="b"/>
              <a:pathLst>
                <a:path w="903" h="1243" extrusionOk="0">
                  <a:moveTo>
                    <a:pt x="188" y="0"/>
                  </a:moveTo>
                  <a:cubicBezTo>
                    <a:pt x="165" y="0"/>
                    <a:pt x="138" y="7"/>
                    <a:pt x="107" y="22"/>
                  </a:cubicBezTo>
                  <a:cubicBezTo>
                    <a:pt x="54" y="75"/>
                    <a:pt x="1" y="128"/>
                    <a:pt x="54" y="234"/>
                  </a:cubicBezTo>
                  <a:lnTo>
                    <a:pt x="585" y="1189"/>
                  </a:lnTo>
                  <a:cubicBezTo>
                    <a:pt x="638" y="1189"/>
                    <a:pt x="691" y="1243"/>
                    <a:pt x="744" y="1243"/>
                  </a:cubicBezTo>
                  <a:lnTo>
                    <a:pt x="797" y="1243"/>
                  </a:lnTo>
                  <a:cubicBezTo>
                    <a:pt x="850" y="1189"/>
                    <a:pt x="903" y="1083"/>
                    <a:pt x="850" y="1030"/>
                  </a:cubicBezTo>
                  <a:lnTo>
                    <a:pt x="319" y="75"/>
                  </a:lnTo>
                  <a:cubicBezTo>
                    <a:pt x="282" y="38"/>
                    <a:pt x="244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6" name="Google Shape;2796;p67"/>
            <p:cNvSpPr/>
            <p:nvPr/>
          </p:nvSpPr>
          <p:spPr>
            <a:xfrm>
              <a:off x="4223618" y="13340053"/>
              <a:ext cx="54566" cy="80629"/>
            </a:xfrm>
            <a:custGeom>
              <a:avLst/>
              <a:gdLst/>
              <a:ahLst/>
              <a:cxnLst/>
              <a:rect l="l" t="t" r="r" b="b"/>
              <a:pathLst>
                <a:path w="850" h="1256" extrusionOk="0">
                  <a:moveTo>
                    <a:pt x="162" y="1"/>
                  </a:moveTo>
                  <a:cubicBezTo>
                    <a:pt x="132" y="1"/>
                    <a:pt x="97" y="13"/>
                    <a:pt x="53" y="35"/>
                  </a:cubicBezTo>
                  <a:cubicBezTo>
                    <a:pt x="0" y="35"/>
                    <a:pt x="0" y="142"/>
                    <a:pt x="0" y="195"/>
                  </a:cubicBezTo>
                  <a:lnTo>
                    <a:pt x="584" y="1150"/>
                  </a:lnTo>
                  <a:cubicBezTo>
                    <a:pt x="584" y="1203"/>
                    <a:pt x="637" y="1256"/>
                    <a:pt x="690" y="1256"/>
                  </a:cubicBezTo>
                  <a:cubicBezTo>
                    <a:pt x="690" y="1256"/>
                    <a:pt x="743" y="1256"/>
                    <a:pt x="743" y="1203"/>
                  </a:cubicBezTo>
                  <a:cubicBezTo>
                    <a:pt x="849" y="1203"/>
                    <a:pt x="849" y="1097"/>
                    <a:pt x="796" y="1044"/>
                  </a:cubicBezTo>
                  <a:lnTo>
                    <a:pt x="265" y="88"/>
                  </a:lnTo>
                  <a:cubicBezTo>
                    <a:pt x="234" y="26"/>
                    <a:pt x="203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7" name="Google Shape;2797;p67"/>
            <p:cNvSpPr/>
            <p:nvPr/>
          </p:nvSpPr>
          <p:spPr>
            <a:xfrm>
              <a:off x="4291729" y="13461509"/>
              <a:ext cx="54566" cy="78446"/>
            </a:xfrm>
            <a:custGeom>
              <a:avLst/>
              <a:gdLst/>
              <a:ahLst/>
              <a:cxnLst/>
              <a:rect l="l" t="t" r="r" b="b"/>
              <a:pathLst>
                <a:path w="850" h="1222" extrusionOk="0">
                  <a:moveTo>
                    <a:pt x="107" y="1"/>
                  </a:moveTo>
                  <a:cubicBezTo>
                    <a:pt x="0" y="54"/>
                    <a:pt x="0" y="160"/>
                    <a:pt x="54" y="213"/>
                  </a:cubicBezTo>
                  <a:lnTo>
                    <a:pt x="584" y="1168"/>
                  </a:lnTo>
                  <a:cubicBezTo>
                    <a:pt x="584" y="1221"/>
                    <a:pt x="637" y="1221"/>
                    <a:pt x="690" y="1221"/>
                  </a:cubicBezTo>
                  <a:lnTo>
                    <a:pt x="796" y="1221"/>
                  </a:lnTo>
                  <a:cubicBezTo>
                    <a:pt x="849" y="1168"/>
                    <a:pt x="849" y="1115"/>
                    <a:pt x="849" y="1009"/>
                  </a:cubicBezTo>
                  <a:lnTo>
                    <a:pt x="319" y="54"/>
                  </a:lnTo>
                  <a:cubicBezTo>
                    <a:pt x="266" y="1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8" name="Google Shape;2798;p67"/>
            <p:cNvSpPr/>
            <p:nvPr/>
          </p:nvSpPr>
          <p:spPr>
            <a:xfrm>
              <a:off x="4083930" y="13095598"/>
              <a:ext cx="54566" cy="79859"/>
            </a:xfrm>
            <a:custGeom>
              <a:avLst/>
              <a:gdLst/>
              <a:ahLst/>
              <a:cxnLst/>
              <a:rect l="l" t="t" r="r" b="b"/>
              <a:pathLst>
                <a:path w="850" h="1244" extrusionOk="0">
                  <a:moveTo>
                    <a:pt x="163" y="1"/>
                  </a:moveTo>
                  <a:cubicBezTo>
                    <a:pt x="142" y="1"/>
                    <a:pt x="122" y="7"/>
                    <a:pt x="107" y="23"/>
                  </a:cubicBezTo>
                  <a:cubicBezTo>
                    <a:pt x="1" y="76"/>
                    <a:pt x="1" y="182"/>
                    <a:pt x="54" y="235"/>
                  </a:cubicBezTo>
                  <a:lnTo>
                    <a:pt x="584" y="1190"/>
                  </a:lnTo>
                  <a:cubicBezTo>
                    <a:pt x="584" y="1243"/>
                    <a:pt x="637" y="1243"/>
                    <a:pt x="690" y="1243"/>
                  </a:cubicBezTo>
                  <a:lnTo>
                    <a:pt x="797" y="1243"/>
                  </a:lnTo>
                  <a:cubicBezTo>
                    <a:pt x="850" y="1190"/>
                    <a:pt x="850" y="1084"/>
                    <a:pt x="850" y="1031"/>
                  </a:cubicBezTo>
                  <a:lnTo>
                    <a:pt x="266" y="76"/>
                  </a:lnTo>
                  <a:cubicBezTo>
                    <a:pt x="266" y="38"/>
                    <a:pt x="213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99" name="Google Shape;2799;p67"/>
            <p:cNvSpPr/>
            <p:nvPr/>
          </p:nvSpPr>
          <p:spPr>
            <a:xfrm>
              <a:off x="4213347" y="13095598"/>
              <a:ext cx="54566" cy="79859"/>
            </a:xfrm>
            <a:custGeom>
              <a:avLst/>
              <a:gdLst/>
              <a:ahLst/>
              <a:cxnLst/>
              <a:rect l="l" t="t" r="r" b="b"/>
              <a:pathLst>
                <a:path w="850" h="1244" extrusionOk="0">
                  <a:moveTo>
                    <a:pt x="135" y="1"/>
                  </a:moveTo>
                  <a:cubicBezTo>
                    <a:pt x="112" y="1"/>
                    <a:pt x="85" y="7"/>
                    <a:pt x="54" y="23"/>
                  </a:cubicBezTo>
                  <a:cubicBezTo>
                    <a:pt x="1" y="76"/>
                    <a:pt x="1" y="182"/>
                    <a:pt x="1" y="235"/>
                  </a:cubicBezTo>
                  <a:lnTo>
                    <a:pt x="532" y="1190"/>
                  </a:lnTo>
                  <a:cubicBezTo>
                    <a:pt x="585" y="1243"/>
                    <a:pt x="638" y="1243"/>
                    <a:pt x="691" y="1243"/>
                  </a:cubicBezTo>
                  <a:lnTo>
                    <a:pt x="744" y="1243"/>
                  </a:lnTo>
                  <a:cubicBezTo>
                    <a:pt x="850" y="1190"/>
                    <a:pt x="850" y="1084"/>
                    <a:pt x="797" y="1031"/>
                  </a:cubicBezTo>
                  <a:lnTo>
                    <a:pt x="266" y="76"/>
                  </a:lnTo>
                  <a:cubicBezTo>
                    <a:pt x="229" y="38"/>
                    <a:pt x="191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0" name="Google Shape;2800;p67"/>
            <p:cNvSpPr/>
            <p:nvPr/>
          </p:nvSpPr>
          <p:spPr>
            <a:xfrm>
              <a:off x="4281522" y="13218275"/>
              <a:ext cx="54566" cy="79794"/>
            </a:xfrm>
            <a:custGeom>
              <a:avLst/>
              <a:gdLst/>
              <a:ahLst/>
              <a:cxnLst/>
              <a:rect l="l" t="t" r="r" b="b"/>
              <a:pathLst>
                <a:path w="850" h="1243" extrusionOk="0">
                  <a:moveTo>
                    <a:pt x="163" y="0"/>
                  </a:moveTo>
                  <a:cubicBezTo>
                    <a:pt x="142" y="0"/>
                    <a:pt x="122" y="7"/>
                    <a:pt x="106" y="22"/>
                  </a:cubicBezTo>
                  <a:cubicBezTo>
                    <a:pt x="0" y="75"/>
                    <a:pt x="0" y="128"/>
                    <a:pt x="53" y="234"/>
                  </a:cubicBezTo>
                  <a:lnTo>
                    <a:pt x="584" y="1189"/>
                  </a:lnTo>
                  <a:cubicBezTo>
                    <a:pt x="584" y="1189"/>
                    <a:pt x="637" y="1243"/>
                    <a:pt x="690" y="1243"/>
                  </a:cubicBezTo>
                  <a:lnTo>
                    <a:pt x="796" y="1243"/>
                  </a:lnTo>
                  <a:cubicBezTo>
                    <a:pt x="849" y="1189"/>
                    <a:pt x="849" y="1083"/>
                    <a:pt x="849" y="1030"/>
                  </a:cubicBezTo>
                  <a:lnTo>
                    <a:pt x="266" y="75"/>
                  </a:lnTo>
                  <a:cubicBezTo>
                    <a:pt x="266" y="38"/>
                    <a:pt x="213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1" name="Google Shape;2801;p67"/>
            <p:cNvSpPr/>
            <p:nvPr/>
          </p:nvSpPr>
          <p:spPr>
            <a:xfrm>
              <a:off x="4421146" y="13461509"/>
              <a:ext cx="54566" cy="78446"/>
            </a:xfrm>
            <a:custGeom>
              <a:avLst/>
              <a:gdLst/>
              <a:ahLst/>
              <a:cxnLst/>
              <a:rect l="l" t="t" r="r" b="b"/>
              <a:pathLst>
                <a:path w="850" h="1222" extrusionOk="0">
                  <a:moveTo>
                    <a:pt x="54" y="1"/>
                  </a:moveTo>
                  <a:cubicBezTo>
                    <a:pt x="1" y="54"/>
                    <a:pt x="1" y="160"/>
                    <a:pt x="1" y="213"/>
                  </a:cubicBezTo>
                  <a:lnTo>
                    <a:pt x="585" y="1168"/>
                  </a:lnTo>
                  <a:cubicBezTo>
                    <a:pt x="585" y="1221"/>
                    <a:pt x="638" y="1221"/>
                    <a:pt x="691" y="1221"/>
                  </a:cubicBezTo>
                  <a:lnTo>
                    <a:pt x="744" y="1221"/>
                  </a:lnTo>
                  <a:cubicBezTo>
                    <a:pt x="850" y="1168"/>
                    <a:pt x="850" y="1115"/>
                    <a:pt x="797" y="1009"/>
                  </a:cubicBezTo>
                  <a:lnTo>
                    <a:pt x="266" y="54"/>
                  </a:lnTo>
                  <a:cubicBezTo>
                    <a:pt x="213" y="1"/>
                    <a:pt x="160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2" name="Google Shape;2802;p67"/>
            <p:cNvSpPr/>
            <p:nvPr/>
          </p:nvSpPr>
          <p:spPr>
            <a:xfrm>
              <a:off x="4349633" y="13340053"/>
              <a:ext cx="57968" cy="80629"/>
            </a:xfrm>
            <a:custGeom>
              <a:avLst/>
              <a:gdLst/>
              <a:ahLst/>
              <a:cxnLst/>
              <a:rect l="l" t="t" r="r" b="b"/>
              <a:pathLst>
                <a:path w="903" h="1256" extrusionOk="0">
                  <a:moveTo>
                    <a:pt x="192" y="1"/>
                  </a:moveTo>
                  <a:cubicBezTo>
                    <a:pt x="160" y="1"/>
                    <a:pt x="129" y="13"/>
                    <a:pt x="107" y="35"/>
                  </a:cubicBezTo>
                  <a:cubicBezTo>
                    <a:pt x="54" y="35"/>
                    <a:pt x="1" y="142"/>
                    <a:pt x="54" y="195"/>
                  </a:cubicBezTo>
                  <a:lnTo>
                    <a:pt x="584" y="1150"/>
                  </a:lnTo>
                  <a:cubicBezTo>
                    <a:pt x="637" y="1203"/>
                    <a:pt x="690" y="1256"/>
                    <a:pt x="743" y="1256"/>
                  </a:cubicBezTo>
                  <a:cubicBezTo>
                    <a:pt x="743" y="1256"/>
                    <a:pt x="743" y="1256"/>
                    <a:pt x="797" y="1203"/>
                  </a:cubicBezTo>
                  <a:cubicBezTo>
                    <a:pt x="850" y="1203"/>
                    <a:pt x="903" y="1097"/>
                    <a:pt x="850" y="1044"/>
                  </a:cubicBezTo>
                  <a:lnTo>
                    <a:pt x="319" y="88"/>
                  </a:lnTo>
                  <a:cubicBezTo>
                    <a:pt x="288" y="26"/>
                    <a:pt x="239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3" name="Google Shape;2803;p67"/>
            <p:cNvSpPr/>
            <p:nvPr/>
          </p:nvSpPr>
          <p:spPr>
            <a:xfrm>
              <a:off x="4339426" y="13095598"/>
              <a:ext cx="57968" cy="79859"/>
            </a:xfrm>
            <a:custGeom>
              <a:avLst/>
              <a:gdLst/>
              <a:ahLst/>
              <a:cxnLst/>
              <a:rect l="l" t="t" r="r" b="b"/>
              <a:pathLst>
                <a:path w="903" h="1244" extrusionOk="0">
                  <a:moveTo>
                    <a:pt x="164" y="1"/>
                  </a:moveTo>
                  <a:cubicBezTo>
                    <a:pt x="142" y="1"/>
                    <a:pt x="122" y="7"/>
                    <a:pt x="106" y="23"/>
                  </a:cubicBezTo>
                  <a:cubicBezTo>
                    <a:pt x="0" y="76"/>
                    <a:pt x="0" y="182"/>
                    <a:pt x="53" y="235"/>
                  </a:cubicBezTo>
                  <a:lnTo>
                    <a:pt x="584" y="1190"/>
                  </a:lnTo>
                  <a:cubicBezTo>
                    <a:pt x="637" y="1243"/>
                    <a:pt x="637" y="1243"/>
                    <a:pt x="690" y="1243"/>
                  </a:cubicBezTo>
                  <a:lnTo>
                    <a:pt x="796" y="1243"/>
                  </a:lnTo>
                  <a:cubicBezTo>
                    <a:pt x="849" y="1190"/>
                    <a:pt x="902" y="1084"/>
                    <a:pt x="849" y="1031"/>
                  </a:cubicBezTo>
                  <a:lnTo>
                    <a:pt x="319" y="76"/>
                  </a:lnTo>
                  <a:cubicBezTo>
                    <a:pt x="281" y="38"/>
                    <a:pt x="217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4" name="Google Shape;2804;p67"/>
            <p:cNvSpPr/>
            <p:nvPr/>
          </p:nvSpPr>
          <p:spPr>
            <a:xfrm>
              <a:off x="4479050" y="13340053"/>
              <a:ext cx="54566" cy="80629"/>
            </a:xfrm>
            <a:custGeom>
              <a:avLst/>
              <a:gdLst/>
              <a:ahLst/>
              <a:cxnLst/>
              <a:rect l="l" t="t" r="r" b="b"/>
              <a:pathLst>
                <a:path w="850" h="1256" extrusionOk="0">
                  <a:moveTo>
                    <a:pt x="189" y="1"/>
                  </a:moveTo>
                  <a:cubicBezTo>
                    <a:pt x="160" y="1"/>
                    <a:pt x="129" y="13"/>
                    <a:pt x="107" y="35"/>
                  </a:cubicBezTo>
                  <a:cubicBezTo>
                    <a:pt x="1" y="35"/>
                    <a:pt x="1" y="142"/>
                    <a:pt x="54" y="195"/>
                  </a:cubicBezTo>
                  <a:lnTo>
                    <a:pt x="585" y="1150"/>
                  </a:lnTo>
                  <a:cubicBezTo>
                    <a:pt x="585" y="1203"/>
                    <a:pt x="638" y="1256"/>
                    <a:pt x="691" y="1256"/>
                  </a:cubicBezTo>
                  <a:cubicBezTo>
                    <a:pt x="744" y="1256"/>
                    <a:pt x="744" y="1256"/>
                    <a:pt x="797" y="1203"/>
                  </a:cubicBezTo>
                  <a:cubicBezTo>
                    <a:pt x="850" y="1203"/>
                    <a:pt x="850" y="1097"/>
                    <a:pt x="850" y="1044"/>
                  </a:cubicBezTo>
                  <a:lnTo>
                    <a:pt x="266" y="88"/>
                  </a:lnTo>
                  <a:cubicBezTo>
                    <a:pt x="266" y="26"/>
                    <a:pt x="230" y="1"/>
                    <a:pt x="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5" name="Google Shape;2805;p67"/>
            <p:cNvSpPr/>
            <p:nvPr/>
          </p:nvSpPr>
          <p:spPr>
            <a:xfrm>
              <a:off x="4410939" y="13218275"/>
              <a:ext cx="54566" cy="79794"/>
            </a:xfrm>
            <a:custGeom>
              <a:avLst/>
              <a:gdLst/>
              <a:ahLst/>
              <a:cxnLst/>
              <a:rect l="l" t="t" r="r" b="b"/>
              <a:pathLst>
                <a:path w="850" h="1243" extrusionOk="0">
                  <a:moveTo>
                    <a:pt x="135" y="0"/>
                  </a:moveTo>
                  <a:cubicBezTo>
                    <a:pt x="111" y="0"/>
                    <a:pt x="85" y="7"/>
                    <a:pt x="54" y="22"/>
                  </a:cubicBezTo>
                  <a:cubicBezTo>
                    <a:pt x="1" y="75"/>
                    <a:pt x="1" y="128"/>
                    <a:pt x="1" y="234"/>
                  </a:cubicBezTo>
                  <a:lnTo>
                    <a:pt x="531" y="1189"/>
                  </a:lnTo>
                  <a:cubicBezTo>
                    <a:pt x="584" y="1189"/>
                    <a:pt x="637" y="1243"/>
                    <a:pt x="691" y="1243"/>
                  </a:cubicBezTo>
                  <a:lnTo>
                    <a:pt x="744" y="1243"/>
                  </a:lnTo>
                  <a:cubicBezTo>
                    <a:pt x="850" y="1189"/>
                    <a:pt x="850" y="1083"/>
                    <a:pt x="797" y="1030"/>
                  </a:cubicBezTo>
                  <a:lnTo>
                    <a:pt x="266" y="75"/>
                  </a:lnTo>
                  <a:cubicBezTo>
                    <a:pt x="228" y="38"/>
                    <a:pt x="191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6" name="Google Shape;2806;p67"/>
            <p:cNvSpPr/>
            <p:nvPr/>
          </p:nvSpPr>
          <p:spPr>
            <a:xfrm>
              <a:off x="4547225" y="13461509"/>
              <a:ext cx="57968" cy="78446"/>
            </a:xfrm>
            <a:custGeom>
              <a:avLst/>
              <a:gdLst/>
              <a:ahLst/>
              <a:cxnLst/>
              <a:rect l="l" t="t" r="r" b="b"/>
              <a:pathLst>
                <a:path w="903" h="1222" extrusionOk="0">
                  <a:moveTo>
                    <a:pt x="106" y="1"/>
                  </a:moveTo>
                  <a:cubicBezTo>
                    <a:pt x="0" y="54"/>
                    <a:pt x="0" y="160"/>
                    <a:pt x="53" y="213"/>
                  </a:cubicBezTo>
                  <a:lnTo>
                    <a:pt x="584" y="1168"/>
                  </a:lnTo>
                  <a:cubicBezTo>
                    <a:pt x="637" y="1221"/>
                    <a:pt x="637" y="1221"/>
                    <a:pt x="690" y="1221"/>
                  </a:cubicBezTo>
                  <a:lnTo>
                    <a:pt x="796" y="1221"/>
                  </a:lnTo>
                  <a:cubicBezTo>
                    <a:pt x="849" y="1168"/>
                    <a:pt x="902" y="1115"/>
                    <a:pt x="849" y="1009"/>
                  </a:cubicBezTo>
                  <a:lnTo>
                    <a:pt x="319" y="54"/>
                  </a:lnTo>
                  <a:cubicBezTo>
                    <a:pt x="266" y="1"/>
                    <a:pt x="159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7" name="Google Shape;2807;p67"/>
            <p:cNvSpPr/>
            <p:nvPr/>
          </p:nvSpPr>
          <p:spPr>
            <a:xfrm>
              <a:off x="4676642" y="13461509"/>
              <a:ext cx="54566" cy="78446"/>
            </a:xfrm>
            <a:custGeom>
              <a:avLst/>
              <a:gdLst/>
              <a:ahLst/>
              <a:cxnLst/>
              <a:rect l="l" t="t" r="r" b="b"/>
              <a:pathLst>
                <a:path w="850" h="1222" extrusionOk="0">
                  <a:moveTo>
                    <a:pt x="107" y="1"/>
                  </a:moveTo>
                  <a:cubicBezTo>
                    <a:pt x="1" y="54"/>
                    <a:pt x="1" y="160"/>
                    <a:pt x="54" y="213"/>
                  </a:cubicBezTo>
                  <a:lnTo>
                    <a:pt x="584" y="1168"/>
                  </a:lnTo>
                  <a:cubicBezTo>
                    <a:pt x="584" y="1221"/>
                    <a:pt x="637" y="1221"/>
                    <a:pt x="691" y="1221"/>
                  </a:cubicBezTo>
                  <a:lnTo>
                    <a:pt x="797" y="1221"/>
                  </a:lnTo>
                  <a:cubicBezTo>
                    <a:pt x="850" y="1168"/>
                    <a:pt x="850" y="1115"/>
                    <a:pt x="797" y="1009"/>
                  </a:cubicBezTo>
                  <a:lnTo>
                    <a:pt x="266" y="54"/>
                  </a:lnTo>
                  <a:cubicBezTo>
                    <a:pt x="266" y="1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8" name="Google Shape;2808;p67"/>
            <p:cNvSpPr/>
            <p:nvPr/>
          </p:nvSpPr>
          <p:spPr>
            <a:xfrm>
              <a:off x="4468843" y="13095598"/>
              <a:ext cx="54566" cy="79859"/>
            </a:xfrm>
            <a:custGeom>
              <a:avLst/>
              <a:gdLst/>
              <a:ahLst/>
              <a:cxnLst/>
              <a:rect l="l" t="t" r="r" b="b"/>
              <a:pathLst>
                <a:path w="850" h="1244" extrusionOk="0">
                  <a:moveTo>
                    <a:pt x="144" y="1"/>
                  </a:moveTo>
                  <a:cubicBezTo>
                    <a:pt x="116" y="1"/>
                    <a:pt x="85" y="7"/>
                    <a:pt x="54" y="23"/>
                  </a:cubicBezTo>
                  <a:cubicBezTo>
                    <a:pt x="1" y="76"/>
                    <a:pt x="1" y="182"/>
                    <a:pt x="54" y="235"/>
                  </a:cubicBezTo>
                  <a:lnTo>
                    <a:pt x="584" y="1190"/>
                  </a:lnTo>
                  <a:cubicBezTo>
                    <a:pt x="584" y="1243"/>
                    <a:pt x="638" y="1243"/>
                    <a:pt x="691" y="1243"/>
                  </a:cubicBezTo>
                  <a:lnTo>
                    <a:pt x="744" y="1243"/>
                  </a:lnTo>
                  <a:cubicBezTo>
                    <a:pt x="850" y="1190"/>
                    <a:pt x="850" y="1084"/>
                    <a:pt x="797" y="1031"/>
                  </a:cubicBezTo>
                  <a:lnTo>
                    <a:pt x="266" y="76"/>
                  </a:lnTo>
                  <a:cubicBezTo>
                    <a:pt x="266" y="38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09" name="Google Shape;2809;p67"/>
            <p:cNvSpPr/>
            <p:nvPr/>
          </p:nvSpPr>
          <p:spPr>
            <a:xfrm>
              <a:off x="4605129" y="13340053"/>
              <a:ext cx="57968" cy="80629"/>
            </a:xfrm>
            <a:custGeom>
              <a:avLst/>
              <a:gdLst/>
              <a:ahLst/>
              <a:cxnLst/>
              <a:rect l="l" t="t" r="r" b="b"/>
              <a:pathLst>
                <a:path w="903" h="1256" extrusionOk="0">
                  <a:moveTo>
                    <a:pt x="215" y="1"/>
                  </a:moveTo>
                  <a:cubicBezTo>
                    <a:pt x="185" y="1"/>
                    <a:pt x="150" y="13"/>
                    <a:pt x="106" y="35"/>
                  </a:cubicBezTo>
                  <a:cubicBezTo>
                    <a:pt x="53" y="35"/>
                    <a:pt x="0" y="142"/>
                    <a:pt x="53" y="195"/>
                  </a:cubicBezTo>
                  <a:lnTo>
                    <a:pt x="584" y="1150"/>
                  </a:lnTo>
                  <a:cubicBezTo>
                    <a:pt x="637" y="1203"/>
                    <a:pt x="690" y="1256"/>
                    <a:pt x="743" y="1256"/>
                  </a:cubicBezTo>
                  <a:cubicBezTo>
                    <a:pt x="743" y="1256"/>
                    <a:pt x="796" y="1256"/>
                    <a:pt x="796" y="1203"/>
                  </a:cubicBezTo>
                  <a:cubicBezTo>
                    <a:pt x="849" y="1203"/>
                    <a:pt x="902" y="1097"/>
                    <a:pt x="849" y="1044"/>
                  </a:cubicBezTo>
                  <a:lnTo>
                    <a:pt x="319" y="88"/>
                  </a:lnTo>
                  <a:cubicBezTo>
                    <a:pt x="288" y="26"/>
                    <a:pt x="257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0" name="Google Shape;2810;p67"/>
            <p:cNvSpPr/>
            <p:nvPr/>
          </p:nvSpPr>
          <p:spPr>
            <a:xfrm>
              <a:off x="4397330" y="12974398"/>
              <a:ext cx="57968" cy="78382"/>
            </a:xfrm>
            <a:custGeom>
              <a:avLst/>
              <a:gdLst/>
              <a:ahLst/>
              <a:cxnLst/>
              <a:rect l="l" t="t" r="r" b="b"/>
              <a:pathLst>
                <a:path w="903" h="1221" extrusionOk="0">
                  <a:moveTo>
                    <a:pt x="107" y="1"/>
                  </a:moveTo>
                  <a:cubicBezTo>
                    <a:pt x="54" y="54"/>
                    <a:pt x="0" y="160"/>
                    <a:pt x="54" y="213"/>
                  </a:cubicBezTo>
                  <a:lnTo>
                    <a:pt x="584" y="1168"/>
                  </a:lnTo>
                  <a:cubicBezTo>
                    <a:pt x="637" y="1221"/>
                    <a:pt x="690" y="1221"/>
                    <a:pt x="743" y="1221"/>
                  </a:cubicBezTo>
                  <a:lnTo>
                    <a:pt x="796" y="1221"/>
                  </a:lnTo>
                  <a:cubicBezTo>
                    <a:pt x="849" y="1168"/>
                    <a:pt x="903" y="1115"/>
                    <a:pt x="849" y="1009"/>
                  </a:cubicBezTo>
                  <a:lnTo>
                    <a:pt x="319" y="54"/>
                  </a:lnTo>
                  <a:cubicBezTo>
                    <a:pt x="266" y="1"/>
                    <a:pt x="213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1" name="Google Shape;2811;p67"/>
            <p:cNvSpPr/>
            <p:nvPr/>
          </p:nvSpPr>
          <p:spPr>
            <a:xfrm>
              <a:off x="4537018" y="13218275"/>
              <a:ext cx="57968" cy="79794"/>
            </a:xfrm>
            <a:custGeom>
              <a:avLst/>
              <a:gdLst/>
              <a:ahLst/>
              <a:cxnLst/>
              <a:rect l="l" t="t" r="r" b="b"/>
              <a:pathLst>
                <a:path w="903" h="1243" extrusionOk="0">
                  <a:moveTo>
                    <a:pt x="164" y="0"/>
                  </a:moveTo>
                  <a:cubicBezTo>
                    <a:pt x="142" y="0"/>
                    <a:pt x="122" y="7"/>
                    <a:pt x="106" y="22"/>
                  </a:cubicBezTo>
                  <a:cubicBezTo>
                    <a:pt x="0" y="75"/>
                    <a:pt x="0" y="128"/>
                    <a:pt x="53" y="234"/>
                  </a:cubicBezTo>
                  <a:lnTo>
                    <a:pt x="584" y="1189"/>
                  </a:lnTo>
                  <a:cubicBezTo>
                    <a:pt x="637" y="1189"/>
                    <a:pt x="637" y="1243"/>
                    <a:pt x="690" y="1243"/>
                  </a:cubicBezTo>
                  <a:lnTo>
                    <a:pt x="796" y="1243"/>
                  </a:lnTo>
                  <a:cubicBezTo>
                    <a:pt x="849" y="1189"/>
                    <a:pt x="902" y="1083"/>
                    <a:pt x="849" y="1030"/>
                  </a:cubicBezTo>
                  <a:lnTo>
                    <a:pt x="318" y="75"/>
                  </a:lnTo>
                  <a:cubicBezTo>
                    <a:pt x="281" y="38"/>
                    <a:pt x="217" y="0"/>
                    <a:pt x="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812" name="Google Shape;2812;p67"/>
          <p:cNvGrpSpPr/>
          <p:nvPr/>
        </p:nvGrpSpPr>
        <p:grpSpPr>
          <a:xfrm>
            <a:off x="2605888" y="2778850"/>
            <a:ext cx="385399" cy="339266"/>
            <a:chOff x="3440118" y="10857760"/>
            <a:chExt cx="957276" cy="842688"/>
          </a:xfrm>
        </p:grpSpPr>
        <p:sp>
          <p:nvSpPr>
            <p:cNvPr id="2813" name="Google Shape;2813;p67"/>
            <p:cNvSpPr/>
            <p:nvPr/>
          </p:nvSpPr>
          <p:spPr>
            <a:xfrm>
              <a:off x="3481010" y="10857760"/>
              <a:ext cx="916384" cy="842688"/>
            </a:xfrm>
            <a:custGeom>
              <a:avLst/>
              <a:gdLst/>
              <a:ahLst/>
              <a:cxnLst/>
              <a:rect l="l" t="t" r="r" b="b"/>
              <a:pathLst>
                <a:path w="14275" h="13127" extrusionOk="0">
                  <a:moveTo>
                    <a:pt x="4564" y="657"/>
                  </a:moveTo>
                  <a:cubicBezTo>
                    <a:pt x="5200" y="1294"/>
                    <a:pt x="5996" y="1824"/>
                    <a:pt x="6792" y="2196"/>
                  </a:cubicBezTo>
                  <a:cubicBezTo>
                    <a:pt x="6262" y="3098"/>
                    <a:pt x="6050" y="4265"/>
                    <a:pt x="6262" y="5592"/>
                  </a:cubicBezTo>
                  <a:cubicBezTo>
                    <a:pt x="6315" y="5963"/>
                    <a:pt x="6368" y="6282"/>
                    <a:pt x="6421" y="6600"/>
                  </a:cubicBezTo>
                  <a:cubicBezTo>
                    <a:pt x="5784" y="5751"/>
                    <a:pt x="5254" y="4849"/>
                    <a:pt x="4935" y="3841"/>
                  </a:cubicBezTo>
                  <a:cubicBezTo>
                    <a:pt x="4564" y="2779"/>
                    <a:pt x="4458" y="1718"/>
                    <a:pt x="4564" y="657"/>
                  </a:cubicBezTo>
                  <a:close/>
                  <a:moveTo>
                    <a:pt x="7058" y="2408"/>
                  </a:moveTo>
                  <a:cubicBezTo>
                    <a:pt x="7694" y="3310"/>
                    <a:pt x="8490" y="4159"/>
                    <a:pt x="9286" y="4955"/>
                  </a:cubicBezTo>
                  <a:cubicBezTo>
                    <a:pt x="10082" y="5804"/>
                    <a:pt x="10984" y="6547"/>
                    <a:pt x="11833" y="7237"/>
                  </a:cubicBezTo>
                  <a:cubicBezTo>
                    <a:pt x="11139" y="7649"/>
                    <a:pt x="10356" y="7786"/>
                    <a:pt x="9622" y="7786"/>
                  </a:cubicBezTo>
                  <a:cubicBezTo>
                    <a:pt x="8561" y="7786"/>
                    <a:pt x="7603" y="7500"/>
                    <a:pt x="7164" y="7343"/>
                  </a:cubicBezTo>
                  <a:cubicBezTo>
                    <a:pt x="7111" y="7290"/>
                    <a:pt x="7058" y="7290"/>
                    <a:pt x="7058" y="7237"/>
                  </a:cubicBezTo>
                  <a:cubicBezTo>
                    <a:pt x="7005" y="7184"/>
                    <a:pt x="6952" y="7131"/>
                    <a:pt x="6952" y="7078"/>
                  </a:cubicBezTo>
                  <a:cubicBezTo>
                    <a:pt x="6686" y="6335"/>
                    <a:pt x="6050" y="4106"/>
                    <a:pt x="7058" y="2408"/>
                  </a:cubicBezTo>
                  <a:close/>
                  <a:moveTo>
                    <a:pt x="12099" y="7502"/>
                  </a:moveTo>
                  <a:cubicBezTo>
                    <a:pt x="12470" y="8298"/>
                    <a:pt x="13001" y="9041"/>
                    <a:pt x="13638" y="9731"/>
                  </a:cubicBezTo>
                  <a:cubicBezTo>
                    <a:pt x="13372" y="9784"/>
                    <a:pt x="13160" y="9784"/>
                    <a:pt x="12895" y="9784"/>
                  </a:cubicBezTo>
                  <a:cubicBezTo>
                    <a:pt x="11038" y="9784"/>
                    <a:pt x="9180" y="9094"/>
                    <a:pt x="7694" y="7820"/>
                  </a:cubicBezTo>
                  <a:lnTo>
                    <a:pt x="7694" y="7820"/>
                  </a:lnTo>
                  <a:cubicBezTo>
                    <a:pt x="7960" y="7927"/>
                    <a:pt x="8331" y="7980"/>
                    <a:pt x="8703" y="8033"/>
                  </a:cubicBezTo>
                  <a:cubicBezTo>
                    <a:pt x="9021" y="8086"/>
                    <a:pt x="9339" y="8086"/>
                    <a:pt x="9658" y="8086"/>
                  </a:cubicBezTo>
                  <a:cubicBezTo>
                    <a:pt x="10560" y="8086"/>
                    <a:pt x="11409" y="7873"/>
                    <a:pt x="12099" y="7502"/>
                  </a:cubicBezTo>
                  <a:close/>
                  <a:moveTo>
                    <a:pt x="4394" y="0"/>
                  </a:moveTo>
                  <a:cubicBezTo>
                    <a:pt x="4282" y="0"/>
                    <a:pt x="4192" y="60"/>
                    <a:pt x="4192" y="179"/>
                  </a:cubicBezTo>
                  <a:cubicBezTo>
                    <a:pt x="3980" y="1400"/>
                    <a:pt x="4086" y="2726"/>
                    <a:pt x="4511" y="4000"/>
                  </a:cubicBezTo>
                  <a:cubicBezTo>
                    <a:pt x="4935" y="5273"/>
                    <a:pt x="5678" y="6441"/>
                    <a:pt x="6633" y="7449"/>
                  </a:cubicBezTo>
                  <a:lnTo>
                    <a:pt x="2600" y="11482"/>
                  </a:lnTo>
                  <a:cubicBezTo>
                    <a:pt x="2547" y="11482"/>
                    <a:pt x="2494" y="11482"/>
                    <a:pt x="2441" y="11535"/>
                  </a:cubicBezTo>
                  <a:lnTo>
                    <a:pt x="1433" y="12543"/>
                  </a:lnTo>
                  <a:cubicBezTo>
                    <a:pt x="1314" y="12662"/>
                    <a:pt x="1164" y="12722"/>
                    <a:pt x="1008" y="12722"/>
                  </a:cubicBezTo>
                  <a:cubicBezTo>
                    <a:pt x="955" y="12722"/>
                    <a:pt x="902" y="12716"/>
                    <a:pt x="849" y="12702"/>
                  </a:cubicBezTo>
                  <a:cubicBezTo>
                    <a:pt x="849" y="12702"/>
                    <a:pt x="796" y="12649"/>
                    <a:pt x="796" y="12649"/>
                  </a:cubicBezTo>
                  <a:cubicBezTo>
                    <a:pt x="478" y="12543"/>
                    <a:pt x="372" y="12172"/>
                    <a:pt x="531" y="11853"/>
                  </a:cubicBezTo>
                  <a:cubicBezTo>
                    <a:pt x="584" y="11800"/>
                    <a:pt x="584" y="11800"/>
                    <a:pt x="584" y="11747"/>
                  </a:cubicBezTo>
                  <a:cubicBezTo>
                    <a:pt x="743" y="11641"/>
                    <a:pt x="690" y="11376"/>
                    <a:pt x="425" y="11376"/>
                  </a:cubicBezTo>
                  <a:lnTo>
                    <a:pt x="372" y="11376"/>
                  </a:lnTo>
                  <a:cubicBezTo>
                    <a:pt x="159" y="11588"/>
                    <a:pt x="0" y="11853"/>
                    <a:pt x="0" y="12119"/>
                  </a:cubicBezTo>
                  <a:cubicBezTo>
                    <a:pt x="0" y="12384"/>
                    <a:pt x="106" y="12649"/>
                    <a:pt x="319" y="12861"/>
                  </a:cubicBezTo>
                  <a:cubicBezTo>
                    <a:pt x="478" y="13021"/>
                    <a:pt x="743" y="13127"/>
                    <a:pt x="1008" y="13127"/>
                  </a:cubicBezTo>
                  <a:cubicBezTo>
                    <a:pt x="1274" y="13127"/>
                    <a:pt x="1539" y="13021"/>
                    <a:pt x="1698" y="12861"/>
                  </a:cubicBezTo>
                  <a:lnTo>
                    <a:pt x="2760" y="11800"/>
                  </a:lnTo>
                  <a:cubicBezTo>
                    <a:pt x="2813" y="11800"/>
                    <a:pt x="2813" y="11747"/>
                    <a:pt x="2813" y="11694"/>
                  </a:cubicBezTo>
                  <a:lnTo>
                    <a:pt x="6845" y="7661"/>
                  </a:lnTo>
                  <a:cubicBezTo>
                    <a:pt x="8490" y="9253"/>
                    <a:pt x="10719" y="10208"/>
                    <a:pt x="12895" y="10208"/>
                  </a:cubicBezTo>
                  <a:cubicBezTo>
                    <a:pt x="13266" y="10208"/>
                    <a:pt x="13691" y="10155"/>
                    <a:pt x="14062" y="10102"/>
                  </a:cubicBezTo>
                  <a:cubicBezTo>
                    <a:pt x="14115" y="10102"/>
                    <a:pt x="14168" y="10102"/>
                    <a:pt x="14221" y="10049"/>
                  </a:cubicBezTo>
                  <a:cubicBezTo>
                    <a:pt x="14274" y="9996"/>
                    <a:pt x="14274" y="9943"/>
                    <a:pt x="14274" y="9890"/>
                  </a:cubicBezTo>
                  <a:cubicBezTo>
                    <a:pt x="14274" y="9837"/>
                    <a:pt x="14274" y="9784"/>
                    <a:pt x="14221" y="9731"/>
                  </a:cubicBezTo>
                  <a:lnTo>
                    <a:pt x="14168" y="9678"/>
                  </a:lnTo>
                  <a:cubicBezTo>
                    <a:pt x="13425" y="8935"/>
                    <a:pt x="12842" y="8086"/>
                    <a:pt x="12364" y="7131"/>
                  </a:cubicBezTo>
                  <a:cubicBezTo>
                    <a:pt x="12364" y="7078"/>
                    <a:pt x="12364" y="7078"/>
                    <a:pt x="12311" y="7024"/>
                  </a:cubicBezTo>
                  <a:cubicBezTo>
                    <a:pt x="11356" y="6335"/>
                    <a:pt x="10454" y="5539"/>
                    <a:pt x="9605" y="4690"/>
                  </a:cubicBezTo>
                  <a:cubicBezTo>
                    <a:pt x="8756" y="3788"/>
                    <a:pt x="7960" y="2885"/>
                    <a:pt x="7217" y="1930"/>
                  </a:cubicBezTo>
                  <a:cubicBezTo>
                    <a:pt x="7217" y="1930"/>
                    <a:pt x="7164" y="1930"/>
                    <a:pt x="7164" y="1877"/>
                  </a:cubicBezTo>
                  <a:cubicBezTo>
                    <a:pt x="6209" y="1453"/>
                    <a:pt x="5360" y="869"/>
                    <a:pt x="4617" y="126"/>
                  </a:cubicBezTo>
                  <a:lnTo>
                    <a:pt x="4511" y="20"/>
                  </a:lnTo>
                  <a:cubicBezTo>
                    <a:pt x="4471" y="7"/>
                    <a:pt x="4431" y="0"/>
                    <a:pt x="4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4" name="Google Shape;2814;p67"/>
            <p:cNvSpPr/>
            <p:nvPr/>
          </p:nvSpPr>
          <p:spPr>
            <a:xfrm>
              <a:off x="3440118" y="11267774"/>
              <a:ext cx="292986" cy="20542"/>
            </a:xfrm>
            <a:custGeom>
              <a:avLst/>
              <a:gdLst/>
              <a:ahLst/>
              <a:cxnLst/>
              <a:rect l="l" t="t" r="r" b="b"/>
              <a:pathLst>
                <a:path w="4564" h="320" extrusionOk="0">
                  <a:moveTo>
                    <a:pt x="160" y="1"/>
                  </a:moveTo>
                  <a:cubicBezTo>
                    <a:pt x="107" y="1"/>
                    <a:pt x="0" y="54"/>
                    <a:pt x="0" y="107"/>
                  </a:cubicBezTo>
                  <a:cubicBezTo>
                    <a:pt x="0" y="213"/>
                    <a:pt x="54" y="319"/>
                    <a:pt x="160" y="319"/>
                  </a:cubicBezTo>
                  <a:lnTo>
                    <a:pt x="4405" y="319"/>
                  </a:lnTo>
                  <a:cubicBezTo>
                    <a:pt x="4511" y="319"/>
                    <a:pt x="4564" y="213"/>
                    <a:pt x="4564" y="107"/>
                  </a:cubicBezTo>
                  <a:cubicBezTo>
                    <a:pt x="4511" y="54"/>
                    <a:pt x="4458" y="1"/>
                    <a:pt x="4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5" name="Google Shape;2815;p67"/>
            <p:cNvSpPr/>
            <p:nvPr/>
          </p:nvSpPr>
          <p:spPr>
            <a:xfrm>
              <a:off x="3440118" y="11111074"/>
              <a:ext cx="292986" cy="20542"/>
            </a:xfrm>
            <a:custGeom>
              <a:avLst/>
              <a:gdLst/>
              <a:ahLst/>
              <a:cxnLst/>
              <a:rect l="l" t="t" r="r" b="b"/>
              <a:pathLst>
                <a:path w="4564" h="320" extrusionOk="0">
                  <a:moveTo>
                    <a:pt x="160" y="1"/>
                  </a:moveTo>
                  <a:cubicBezTo>
                    <a:pt x="107" y="1"/>
                    <a:pt x="0" y="54"/>
                    <a:pt x="0" y="107"/>
                  </a:cubicBezTo>
                  <a:cubicBezTo>
                    <a:pt x="0" y="213"/>
                    <a:pt x="54" y="319"/>
                    <a:pt x="160" y="319"/>
                  </a:cubicBezTo>
                  <a:lnTo>
                    <a:pt x="4405" y="319"/>
                  </a:lnTo>
                  <a:cubicBezTo>
                    <a:pt x="4458" y="319"/>
                    <a:pt x="4564" y="266"/>
                    <a:pt x="4564" y="160"/>
                  </a:cubicBezTo>
                  <a:cubicBezTo>
                    <a:pt x="4564" y="54"/>
                    <a:pt x="4511" y="1"/>
                    <a:pt x="4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6" name="Google Shape;2816;p67"/>
            <p:cNvSpPr/>
            <p:nvPr/>
          </p:nvSpPr>
          <p:spPr>
            <a:xfrm>
              <a:off x="3566133" y="11329080"/>
              <a:ext cx="262365" cy="20542"/>
            </a:xfrm>
            <a:custGeom>
              <a:avLst/>
              <a:gdLst/>
              <a:ahLst/>
              <a:cxnLst/>
              <a:rect l="l" t="t" r="r" b="b"/>
              <a:pathLst>
                <a:path w="4087" h="320" extrusionOk="0">
                  <a:moveTo>
                    <a:pt x="160" y="1"/>
                  </a:moveTo>
                  <a:cubicBezTo>
                    <a:pt x="54" y="1"/>
                    <a:pt x="1" y="54"/>
                    <a:pt x="1" y="160"/>
                  </a:cubicBezTo>
                  <a:cubicBezTo>
                    <a:pt x="54" y="266"/>
                    <a:pt x="107" y="319"/>
                    <a:pt x="160" y="319"/>
                  </a:cubicBezTo>
                  <a:lnTo>
                    <a:pt x="3928" y="319"/>
                  </a:lnTo>
                  <a:cubicBezTo>
                    <a:pt x="3981" y="319"/>
                    <a:pt x="4087" y="266"/>
                    <a:pt x="4087" y="160"/>
                  </a:cubicBezTo>
                  <a:cubicBezTo>
                    <a:pt x="4087" y="54"/>
                    <a:pt x="4034" y="1"/>
                    <a:pt x="3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17" name="Google Shape;2817;p67"/>
            <p:cNvSpPr/>
            <p:nvPr/>
          </p:nvSpPr>
          <p:spPr>
            <a:xfrm>
              <a:off x="3801215" y="11523270"/>
              <a:ext cx="265767" cy="20478"/>
            </a:xfrm>
            <a:custGeom>
              <a:avLst/>
              <a:gdLst/>
              <a:ahLst/>
              <a:cxnLst/>
              <a:rect l="l" t="t" r="r" b="b"/>
              <a:pathLst>
                <a:path w="4140" h="319" extrusionOk="0">
                  <a:moveTo>
                    <a:pt x="212" y="0"/>
                  </a:moveTo>
                  <a:cubicBezTo>
                    <a:pt x="106" y="0"/>
                    <a:pt x="53" y="54"/>
                    <a:pt x="53" y="160"/>
                  </a:cubicBezTo>
                  <a:cubicBezTo>
                    <a:pt x="0" y="266"/>
                    <a:pt x="106" y="319"/>
                    <a:pt x="212" y="319"/>
                  </a:cubicBezTo>
                  <a:lnTo>
                    <a:pt x="3927" y="319"/>
                  </a:lnTo>
                  <a:cubicBezTo>
                    <a:pt x="4033" y="319"/>
                    <a:pt x="4086" y="266"/>
                    <a:pt x="4086" y="213"/>
                  </a:cubicBezTo>
                  <a:cubicBezTo>
                    <a:pt x="4139" y="107"/>
                    <a:pt x="4033" y="0"/>
                    <a:pt x="3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818" name="Google Shape;2818;p67"/>
          <p:cNvSpPr/>
          <p:nvPr/>
        </p:nvSpPr>
        <p:spPr>
          <a:xfrm>
            <a:off x="4721857" y="2729252"/>
            <a:ext cx="431983" cy="430278"/>
          </a:xfrm>
          <a:custGeom>
            <a:avLst/>
            <a:gdLst/>
            <a:ahLst/>
            <a:cxnLst/>
            <a:rect l="l" t="t" r="r" b="b"/>
            <a:pathLst>
              <a:path w="16716" h="16650" extrusionOk="0">
                <a:moveTo>
                  <a:pt x="5360" y="10388"/>
                </a:moveTo>
                <a:lnTo>
                  <a:pt x="4140" y="10706"/>
                </a:lnTo>
                <a:cubicBezTo>
                  <a:pt x="4140" y="10600"/>
                  <a:pt x="4140" y="10494"/>
                  <a:pt x="4140" y="10388"/>
                </a:cubicBezTo>
                <a:close/>
                <a:moveTo>
                  <a:pt x="5413" y="10653"/>
                </a:moveTo>
                <a:lnTo>
                  <a:pt x="4352" y="11237"/>
                </a:lnTo>
                <a:cubicBezTo>
                  <a:pt x="4299" y="11184"/>
                  <a:pt x="4246" y="11078"/>
                  <a:pt x="4246" y="10972"/>
                </a:cubicBezTo>
                <a:lnTo>
                  <a:pt x="5413" y="10653"/>
                </a:lnTo>
                <a:close/>
                <a:moveTo>
                  <a:pt x="5626" y="10866"/>
                </a:moveTo>
                <a:lnTo>
                  <a:pt x="4723" y="11768"/>
                </a:lnTo>
                <a:cubicBezTo>
                  <a:pt x="4617" y="11715"/>
                  <a:pt x="4564" y="11609"/>
                  <a:pt x="4511" y="11502"/>
                </a:cubicBezTo>
                <a:lnTo>
                  <a:pt x="5626" y="10866"/>
                </a:lnTo>
                <a:close/>
                <a:moveTo>
                  <a:pt x="5732" y="11131"/>
                </a:moveTo>
                <a:lnTo>
                  <a:pt x="5148" y="12192"/>
                </a:lnTo>
                <a:cubicBezTo>
                  <a:pt x="5095" y="12139"/>
                  <a:pt x="4989" y="12033"/>
                  <a:pt x="4936" y="11980"/>
                </a:cubicBezTo>
                <a:lnTo>
                  <a:pt x="5732" y="11131"/>
                </a:lnTo>
                <a:close/>
                <a:moveTo>
                  <a:pt x="5997" y="11237"/>
                </a:moveTo>
                <a:lnTo>
                  <a:pt x="5679" y="12458"/>
                </a:lnTo>
                <a:cubicBezTo>
                  <a:pt x="5626" y="12404"/>
                  <a:pt x="5519" y="12351"/>
                  <a:pt x="5413" y="12298"/>
                </a:cubicBezTo>
                <a:lnTo>
                  <a:pt x="5997" y="11237"/>
                </a:lnTo>
                <a:close/>
                <a:moveTo>
                  <a:pt x="6315" y="11290"/>
                </a:moveTo>
                <a:lnTo>
                  <a:pt x="6315" y="12564"/>
                </a:lnTo>
                <a:cubicBezTo>
                  <a:pt x="6209" y="12564"/>
                  <a:pt x="6103" y="12511"/>
                  <a:pt x="5997" y="12511"/>
                </a:cubicBezTo>
                <a:lnTo>
                  <a:pt x="6315" y="11290"/>
                </a:lnTo>
                <a:close/>
                <a:moveTo>
                  <a:pt x="16471" y="1"/>
                </a:moveTo>
                <a:cubicBezTo>
                  <a:pt x="16411" y="1"/>
                  <a:pt x="16344" y="14"/>
                  <a:pt x="16291" y="41"/>
                </a:cubicBezTo>
                <a:lnTo>
                  <a:pt x="13744" y="2641"/>
                </a:lnTo>
                <a:cubicBezTo>
                  <a:pt x="13691" y="2641"/>
                  <a:pt x="13691" y="2694"/>
                  <a:pt x="13691" y="2800"/>
                </a:cubicBezTo>
                <a:lnTo>
                  <a:pt x="6422" y="10070"/>
                </a:lnTo>
                <a:lnTo>
                  <a:pt x="1327" y="10070"/>
                </a:lnTo>
                <a:cubicBezTo>
                  <a:pt x="850" y="10070"/>
                  <a:pt x="425" y="10229"/>
                  <a:pt x="107" y="10600"/>
                </a:cubicBezTo>
                <a:cubicBezTo>
                  <a:pt x="1" y="10653"/>
                  <a:pt x="1" y="10706"/>
                  <a:pt x="107" y="10813"/>
                </a:cubicBezTo>
                <a:lnTo>
                  <a:pt x="319" y="10813"/>
                </a:lnTo>
                <a:cubicBezTo>
                  <a:pt x="584" y="10494"/>
                  <a:pt x="1327" y="10335"/>
                  <a:pt x="1327" y="10335"/>
                </a:cubicBezTo>
                <a:lnTo>
                  <a:pt x="3662" y="10335"/>
                </a:lnTo>
                <a:cubicBezTo>
                  <a:pt x="3662" y="10494"/>
                  <a:pt x="3715" y="10600"/>
                  <a:pt x="3715" y="10759"/>
                </a:cubicBezTo>
                <a:lnTo>
                  <a:pt x="1433" y="11343"/>
                </a:lnTo>
                <a:cubicBezTo>
                  <a:pt x="1009" y="11502"/>
                  <a:pt x="584" y="11768"/>
                  <a:pt x="372" y="12192"/>
                </a:cubicBezTo>
                <a:cubicBezTo>
                  <a:pt x="319" y="12245"/>
                  <a:pt x="372" y="12351"/>
                  <a:pt x="425" y="12404"/>
                </a:cubicBezTo>
                <a:lnTo>
                  <a:pt x="478" y="12404"/>
                </a:lnTo>
                <a:cubicBezTo>
                  <a:pt x="531" y="12404"/>
                  <a:pt x="584" y="12404"/>
                  <a:pt x="638" y="12351"/>
                </a:cubicBezTo>
                <a:cubicBezTo>
                  <a:pt x="797" y="11980"/>
                  <a:pt x="1168" y="11768"/>
                  <a:pt x="1540" y="11662"/>
                </a:cubicBezTo>
                <a:lnTo>
                  <a:pt x="3821" y="11025"/>
                </a:lnTo>
                <a:cubicBezTo>
                  <a:pt x="3821" y="11184"/>
                  <a:pt x="3874" y="11343"/>
                  <a:pt x="3981" y="11449"/>
                </a:cubicBezTo>
                <a:lnTo>
                  <a:pt x="1911" y="12617"/>
                </a:lnTo>
                <a:cubicBezTo>
                  <a:pt x="1540" y="12882"/>
                  <a:pt x="1221" y="13253"/>
                  <a:pt x="1115" y="13731"/>
                </a:cubicBezTo>
                <a:cubicBezTo>
                  <a:pt x="1062" y="13784"/>
                  <a:pt x="1115" y="13837"/>
                  <a:pt x="1168" y="13890"/>
                </a:cubicBezTo>
                <a:lnTo>
                  <a:pt x="1221" y="13890"/>
                </a:lnTo>
                <a:cubicBezTo>
                  <a:pt x="1327" y="13890"/>
                  <a:pt x="1380" y="13837"/>
                  <a:pt x="1380" y="13784"/>
                </a:cubicBezTo>
                <a:cubicBezTo>
                  <a:pt x="1487" y="13413"/>
                  <a:pt x="1752" y="13094"/>
                  <a:pt x="2070" y="12882"/>
                </a:cubicBezTo>
                <a:lnTo>
                  <a:pt x="4140" y="11715"/>
                </a:lnTo>
                <a:cubicBezTo>
                  <a:pt x="4193" y="11821"/>
                  <a:pt x="4299" y="11980"/>
                  <a:pt x="4405" y="12086"/>
                </a:cubicBezTo>
                <a:lnTo>
                  <a:pt x="2760" y="13731"/>
                </a:lnTo>
                <a:cubicBezTo>
                  <a:pt x="2442" y="14102"/>
                  <a:pt x="2229" y="14527"/>
                  <a:pt x="2229" y="15005"/>
                </a:cubicBezTo>
                <a:cubicBezTo>
                  <a:pt x="2229" y="15111"/>
                  <a:pt x="2336" y="15164"/>
                  <a:pt x="2389" y="15164"/>
                </a:cubicBezTo>
                <a:cubicBezTo>
                  <a:pt x="2495" y="15164"/>
                  <a:pt x="2548" y="15111"/>
                  <a:pt x="2548" y="15005"/>
                </a:cubicBezTo>
                <a:cubicBezTo>
                  <a:pt x="2548" y="14633"/>
                  <a:pt x="2707" y="14262"/>
                  <a:pt x="2972" y="13943"/>
                </a:cubicBezTo>
                <a:lnTo>
                  <a:pt x="4617" y="12298"/>
                </a:lnTo>
                <a:cubicBezTo>
                  <a:pt x="4723" y="12351"/>
                  <a:pt x="4830" y="12458"/>
                  <a:pt x="4936" y="12511"/>
                </a:cubicBezTo>
                <a:lnTo>
                  <a:pt x="3768" y="14580"/>
                </a:lnTo>
                <a:cubicBezTo>
                  <a:pt x="3503" y="15005"/>
                  <a:pt x="3450" y="15482"/>
                  <a:pt x="3609" y="15907"/>
                </a:cubicBezTo>
                <a:cubicBezTo>
                  <a:pt x="3609" y="16013"/>
                  <a:pt x="3662" y="16013"/>
                  <a:pt x="3715" y="16013"/>
                </a:cubicBezTo>
                <a:lnTo>
                  <a:pt x="3821" y="16013"/>
                </a:lnTo>
                <a:cubicBezTo>
                  <a:pt x="3874" y="15960"/>
                  <a:pt x="3874" y="15907"/>
                  <a:pt x="3874" y="15854"/>
                </a:cubicBezTo>
                <a:cubicBezTo>
                  <a:pt x="3768" y="15482"/>
                  <a:pt x="3821" y="15058"/>
                  <a:pt x="4034" y="14686"/>
                </a:cubicBezTo>
                <a:lnTo>
                  <a:pt x="5201" y="12670"/>
                </a:lnTo>
                <a:cubicBezTo>
                  <a:pt x="5307" y="12723"/>
                  <a:pt x="5466" y="12776"/>
                  <a:pt x="5572" y="12829"/>
                </a:cubicBezTo>
                <a:lnTo>
                  <a:pt x="4989" y="15111"/>
                </a:lnTo>
                <a:cubicBezTo>
                  <a:pt x="4830" y="15588"/>
                  <a:pt x="4936" y="16066"/>
                  <a:pt x="5148" y="16490"/>
                </a:cubicBezTo>
                <a:cubicBezTo>
                  <a:pt x="5201" y="16490"/>
                  <a:pt x="5201" y="16543"/>
                  <a:pt x="5254" y="16543"/>
                </a:cubicBezTo>
                <a:cubicBezTo>
                  <a:pt x="5307" y="16543"/>
                  <a:pt x="5360" y="16543"/>
                  <a:pt x="5360" y="16490"/>
                </a:cubicBezTo>
                <a:cubicBezTo>
                  <a:pt x="5413" y="16437"/>
                  <a:pt x="5413" y="16384"/>
                  <a:pt x="5413" y="16331"/>
                </a:cubicBezTo>
                <a:cubicBezTo>
                  <a:pt x="5201" y="15960"/>
                  <a:pt x="5148" y="15588"/>
                  <a:pt x="5254" y="15164"/>
                </a:cubicBezTo>
                <a:lnTo>
                  <a:pt x="5891" y="12935"/>
                </a:lnTo>
                <a:cubicBezTo>
                  <a:pt x="5997" y="12935"/>
                  <a:pt x="6156" y="12988"/>
                  <a:pt x="6315" y="12988"/>
                </a:cubicBezTo>
                <a:lnTo>
                  <a:pt x="6315" y="15323"/>
                </a:lnTo>
                <a:cubicBezTo>
                  <a:pt x="6315" y="15323"/>
                  <a:pt x="6528" y="16278"/>
                  <a:pt x="6846" y="16596"/>
                </a:cubicBezTo>
                <a:cubicBezTo>
                  <a:pt x="6846" y="16596"/>
                  <a:pt x="6899" y="16650"/>
                  <a:pt x="6952" y="16650"/>
                </a:cubicBezTo>
                <a:cubicBezTo>
                  <a:pt x="7005" y="16650"/>
                  <a:pt x="7005" y="16596"/>
                  <a:pt x="7058" y="16596"/>
                </a:cubicBezTo>
                <a:cubicBezTo>
                  <a:pt x="7111" y="16543"/>
                  <a:pt x="7111" y="16437"/>
                  <a:pt x="7058" y="16384"/>
                </a:cubicBezTo>
                <a:cubicBezTo>
                  <a:pt x="6793" y="16119"/>
                  <a:pt x="6634" y="15747"/>
                  <a:pt x="6581" y="15323"/>
                </a:cubicBezTo>
                <a:lnTo>
                  <a:pt x="6581" y="10282"/>
                </a:lnTo>
                <a:lnTo>
                  <a:pt x="13904" y="3012"/>
                </a:lnTo>
                <a:cubicBezTo>
                  <a:pt x="13957" y="3012"/>
                  <a:pt x="14010" y="2959"/>
                  <a:pt x="14063" y="2906"/>
                </a:cubicBezTo>
                <a:lnTo>
                  <a:pt x="16610" y="359"/>
                </a:lnTo>
                <a:cubicBezTo>
                  <a:pt x="16716" y="306"/>
                  <a:pt x="16716" y="147"/>
                  <a:pt x="16610" y="41"/>
                </a:cubicBezTo>
                <a:cubicBezTo>
                  <a:pt x="16583" y="14"/>
                  <a:pt x="16530" y="1"/>
                  <a:pt x="164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19" name="Google Shape;2819;p67"/>
          <p:cNvSpPr/>
          <p:nvPr/>
        </p:nvSpPr>
        <p:spPr>
          <a:xfrm>
            <a:off x="1320711" y="2721338"/>
            <a:ext cx="189270" cy="453174"/>
          </a:xfrm>
          <a:custGeom>
            <a:avLst/>
            <a:gdLst/>
            <a:ahLst/>
            <a:cxnLst/>
            <a:rect l="l" t="t" r="r" b="b"/>
            <a:pathLst>
              <a:path w="7324" h="17536" extrusionOk="0">
                <a:moveTo>
                  <a:pt x="3689" y="0"/>
                </a:moveTo>
                <a:cubicBezTo>
                  <a:pt x="3575" y="0"/>
                  <a:pt x="3503" y="95"/>
                  <a:pt x="3503" y="226"/>
                </a:cubicBezTo>
                <a:lnTo>
                  <a:pt x="3503" y="1659"/>
                </a:lnTo>
                <a:lnTo>
                  <a:pt x="3344" y="1394"/>
                </a:lnTo>
                <a:cubicBezTo>
                  <a:pt x="3344" y="1356"/>
                  <a:pt x="3291" y="1319"/>
                  <a:pt x="3241" y="1319"/>
                </a:cubicBezTo>
                <a:cubicBezTo>
                  <a:pt x="3220" y="1319"/>
                  <a:pt x="3200" y="1325"/>
                  <a:pt x="3185" y="1341"/>
                </a:cubicBezTo>
                <a:cubicBezTo>
                  <a:pt x="3079" y="1341"/>
                  <a:pt x="3026" y="1447"/>
                  <a:pt x="3079" y="1500"/>
                </a:cubicBezTo>
                <a:lnTo>
                  <a:pt x="3503" y="2296"/>
                </a:lnTo>
                <a:lnTo>
                  <a:pt x="3503" y="5161"/>
                </a:lnTo>
                <a:lnTo>
                  <a:pt x="2866" y="3835"/>
                </a:lnTo>
                <a:lnTo>
                  <a:pt x="2866" y="3463"/>
                </a:lnTo>
                <a:cubicBezTo>
                  <a:pt x="2866" y="3410"/>
                  <a:pt x="2813" y="3357"/>
                  <a:pt x="2707" y="3357"/>
                </a:cubicBezTo>
                <a:lnTo>
                  <a:pt x="2654" y="3357"/>
                </a:lnTo>
                <a:lnTo>
                  <a:pt x="2283" y="2614"/>
                </a:lnTo>
                <a:cubicBezTo>
                  <a:pt x="2244" y="2537"/>
                  <a:pt x="2148" y="2487"/>
                  <a:pt x="2058" y="2487"/>
                </a:cubicBezTo>
                <a:cubicBezTo>
                  <a:pt x="2025" y="2487"/>
                  <a:pt x="1993" y="2494"/>
                  <a:pt x="1964" y="2508"/>
                </a:cubicBezTo>
                <a:cubicBezTo>
                  <a:pt x="1858" y="2561"/>
                  <a:pt x="1805" y="2720"/>
                  <a:pt x="1858" y="2826"/>
                </a:cubicBezTo>
                <a:lnTo>
                  <a:pt x="3556" y="6170"/>
                </a:lnTo>
                <a:lnTo>
                  <a:pt x="3556" y="7284"/>
                </a:lnTo>
                <a:lnTo>
                  <a:pt x="1699" y="5055"/>
                </a:lnTo>
                <a:cubicBezTo>
                  <a:pt x="1668" y="5025"/>
                  <a:pt x="1602" y="4994"/>
                  <a:pt x="1542" y="4994"/>
                </a:cubicBezTo>
                <a:cubicBezTo>
                  <a:pt x="1498" y="4994"/>
                  <a:pt x="1456" y="5010"/>
                  <a:pt x="1434" y="5055"/>
                </a:cubicBezTo>
                <a:cubicBezTo>
                  <a:pt x="1328" y="5108"/>
                  <a:pt x="1328" y="5267"/>
                  <a:pt x="1381" y="5374"/>
                </a:cubicBezTo>
                <a:lnTo>
                  <a:pt x="1858" y="5957"/>
                </a:lnTo>
                <a:lnTo>
                  <a:pt x="1646" y="5904"/>
                </a:lnTo>
                <a:cubicBezTo>
                  <a:pt x="1593" y="5904"/>
                  <a:pt x="1487" y="5957"/>
                  <a:pt x="1487" y="6063"/>
                </a:cubicBezTo>
                <a:cubicBezTo>
                  <a:pt x="1487" y="6116"/>
                  <a:pt x="1540" y="6170"/>
                  <a:pt x="1593" y="6223"/>
                </a:cubicBezTo>
                <a:lnTo>
                  <a:pt x="2177" y="6329"/>
                </a:lnTo>
                <a:lnTo>
                  <a:pt x="3556" y="7974"/>
                </a:lnTo>
                <a:lnTo>
                  <a:pt x="3556" y="10680"/>
                </a:lnTo>
                <a:lnTo>
                  <a:pt x="1009" y="7602"/>
                </a:lnTo>
                <a:cubicBezTo>
                  <a:pt x="956" y="7549"/>
                  <a:pt x="903" y="7523"/>
                  <a:pt x="850" y="7523"/>
                </a:cubicBezTo>
                <a:cubicBezTo>
                  <a:pt x="797" y="7523"/>
                  <a:pt x="744" y="7549"/>
                  <a:pt x="691" y="7602"/>
                </a:cubicBezTo>
                <a:cubicBezTo>
                  <a:pt x="585" y="7655"/>
                  <a:pt x="585" y="7814"/>
                  <a:pt x="638" y="7868"/>
                </a:cubicBezTo>
                <a:lnTo>
                  <a:pt x="1168" y="8504"/>
                </a:lnTo>
                <a:lnTo>
                  <a:pt x="1168" y="8504"/>
                </a:lnTo>
                <a:lnTo>
                  <a:pt x="903" y="8398"/>
                </a:lnTo>
                <a:cubicBezTo>
                  <a:pt x="797" y="8398"/>
                  <a:pt x="744" y="8451"/>
                  <a:pt x="691" y="8504"/>
                </a:cubicBezTo>
                <a:cubicBezTo>
                  <a:pt x="691" y="8610"/>
                  <a:pt x="744" y="8663"/>
                  <a:pt x="797" y="8717"/>
                </a:cubicBezTo>
                <a:lnTo>
                  <a:pt x="1487" y="8929"/>
                </a:lnTo>
                <a:lnTo>
                  <a:pt x="3503" y="11370"/>
                </a:lnTo>
                <a:lnTo>
                  <a:pt x="3503" y="13386"/>
                </a:lnTo>
                <a:lnTo>
                  <a:pt x="1699" y="11211"/>
                </a:lnTo>
                <a:lnTo>
                  <a:pt x="1593" y="10468"/>
                </a:lnTo>
                <a:cubicBezTo>
                  <a:pt x="1593" y="10415"/>
                  <a:pt x="1487" y="10362"/>
                  <a:pt x="1434" y="10362"/>
                </a:cubicBezTo>
                <a:cubicBezTo>
                  <a:pt x="1328" y="10362"/>
                  <a:pt x="1275" y="10415"/>
                  <a:pt x="1275" y="10521"/>
                </a:cubicBezTo>
                <a:lnTo>
                  <a:pt x="1328" y="10786"/>
                </a:lnTo>
                <a:lnTo>
                  <a:pt x="426" y="9725"/>
                </a:lnTo>
                <a:cubicBezTo>
                  <a:pt x="395" y="9694"/>
                  <a:pt x="329" y="9663"/>
                  <a:pt x="258" y="9663"/>
                </a:cubicBezTo>
                <a:cubicBezTo>
                  <a:pt x="206" y="9663"/>
                  <a:pt x="152" y="9680"/>
                  <a:pt x="107" y="9725"/>
                </a:cubicBezTo>
                <a:cubicBezTo>
                  <a:pt x="54" y="9778"/>
                  <a:pt x="1" y="9937"/>
                  <a:pt x="107" y="10043"/>
                </a:cubicBezTo>
                <a:lnTo>
                  <a:pt x="3503" y="14023"/>
                </a:lnTo>
                <a:lnTo>
                  <a:pt x="3503" y="15296"/>
                </a:lnTo>
                <a:lnTo>
                  <a:pt x="1275" y="13015"/>
                </a:lnTo>
                <a:cubicBezTo>
                  <a:pt x="1221" y="12988"/>
                  <a:pt x="1168" y="12975"/>
                  <a:pt x="1115" y="12975"/>
                </a:cubicBezTo>
                <a:cubicBezTo>
                  <a:pt x="1062" y="12975"/>
                  <a:pt x="1009" y="12988"/>
                  <a:pt x="956" y="13015"/>
                </a:cubicBezTo>
                <a:cubicBezTo>
                  <a:pt x="850" y="13121"/>
                  <a:pt x="850" y="13280"/>
                  <a:pt x="956" y="13333"/>
                </a:cubicBezTo>
                <a:lnTo>
                  <a:pt x="3503" y="15880"/>
                </a:lnTo>
                <a:lnTo>
                  <a:pt x="3503" y="17313"/>
                </a:lnTo>
                <a:cubicBezTo>
                  <a:pt x="3503" y="17419"/>
                  <a:pt x="3556" y="17525"/>
                  <a:pt x="3662" y="17525"/>
                </a:cubicBezTo>
                <a:cubicBezTo>
                  <a:pt x="3684" y="17532"/>
                  <a:pt x="3705" y="17536"/>
                  <a:pt x="3725" y="17536"/>
                </a:cubicBezTo>
                <a:cubicBezTo>
                  <a:pt x="3849" y="17536"/>
                  <a:pt x="3928" y="17404"/>
                  <a:pt x="3928" y="17313"/>
                </a:cubicBezTo>
                <a:lnTo>
                  <a:pt x="3928" y="14713"/>
                </a:lnTo>
                <a:lnTo>
                  <a:pt x="4564" y="13970"/>
                </a:lnTo>
                <a:cubicBezTo>
                  <a:pt x="4671" y="13864"/>
                  <a:pt x="4671" y="13705"/>
                  <a:pt x="4564" y="13651"/>
                </a:cubicBezTo>
                <a:cubicBezTo>
                  <a:pt x="4520" y="13607"/>
                  <a:pt x="4465" y="13590"/>
                  <a:pt x="4414" y="13590"/>
                </a:cubicBezTo>
                <a:cubicBezTo>
                  <a:pt x="4343" y="13590"/>
                  <a:pt x="4277" y="13621"/>
                  <a:pt x="4246" y="13651"/>
                </a:cubicBezTo>
                <a:lnTo>
                  <a:pt x="3928" y="14023"/>
                </a:lnTo>
                <a:lnTo>
                  <a:pt x="3928" y="13598"/>
                </a:lnTo>
                <a:lnTo>
                  <a:pt x="6103" y="10733"/>
                </a:lnTo>
                <a:lnTo>
                  <a:pt x="6634" y="10468"/>
                </a:lnTo>
                <a:cubicBezTo>
                  <a:pt x="6740" y="10468"/>
                  <a:pt x="6740" y="10362"/>
                  <a:pt x="6740" y="10308"/>
                </a:cubicBezTo>
                <a:cubicBezTo>
                  <a:pt x="6740" y="10202"/>
                  <a:pt x="6634" y="10202"/>
                  <a:pt x="6528" y="10202"/>
                </a:cubicBezTo>
                <a:lnTo>
                  <a:pt x="6475" y="10255"/>
                </a:lnTo>
                <a:lnTo>
                  <a:pt x="7271" y="9194"/>
                </a:lnTo>
                <a:cubicBezTo>
                  <a:pt x="7324" y="9088"/>
                  <a:pt x="7324" y="8982"/>
                  <a:pt x="7218" y="8876"/>
                </a:cubicBezTo>
                <a:lnTo>
                  <a:pt x="7165" y="8929"/>
                </a:lnTo>
                <a:cubicBezTo>
                  <a:pt x="7142" y="8884"/>
                  <a:pt x="7101" y="8868"/>
                  <a:pt x="7057" y="8868"/>
                </a:cubicBezTo>
                <a:cubicBezTo>
                  <a:pt x="6996" y="8868"/>
                  <a:pt x="6930" y="8898"/>
                  <a:pt x="6899" y="8929"/>
                </a:cubicBezTo>
                <a:lnTo>
                  <a:pt x="3928" y="12856"/>
                </a:lnTo>
                <a:lnTo>
                  <a:pt x="3928" y="10892"/>
                </a:lnTo>
                <a:lnTo>
                  <a:pt x="6634" y="7125"/>
                </a:lnTo>
                <a:cubicBezTo>
                  <a:pt x="6687" y="7019"/>
                  <a:pt x="6687" y="6859"/>
                  <a:pt x="6581" y="6806"/>
                </a:cubicBezTo>
                <a:cubicBezTo>
                  <a:pt x="6540" y="6766"/>
                  <a:pt x="6492" y="6748"/>
                  <a:pt x="6445" y="6748"/>
                </a:cubicBezTo>
                <a:cubicBezTo>
                  <a:pt x="6369" y="6748"/>
                  <a:pt x="6295" y="6794"/>
                  <a:pt x="6263" y="6859"/>
                </a:cubicBezTo>
                <a:lnTo>
                  <a:pt x="5520" y="7921"/>
                </a:lnTo>
                <a:lnTo>
                  <a:pt x="5520" y="7761"/>
                </a:lnTo>
                <a:cubicBezTo>
                  <a:pt x="5573" y="7708"/>
                  <a:pt x="5520" y="7655"/>
                  <a:pt x="5467" y="7602"/>
                </a:cubicBezTo>
                <a:cubicBezTo>
                  <a:pt x="5438" y="7588"/>
                  <a:pt x="5410" y="7581"/>
                  <a:pt x="5383" y="7581"/>
                </a:cubicBezTo>
                <a:cubicBezTo>
                  <a:pt x="5311" y="7581"/>
                  <a:pt x="5254" y="7631"/>
                  <a:pt x="5254" y="7708"/>
                </a:cubicBezTo>
                <a:lnTo>
                  <a:pt x="5042" y="8557"/>
                </a:lnTo>
                <a:lnTo>
                  <a:pt x="3928" y="10149"/>
                </a:lnTo>
                <a:lnTo>
                  <a:pt x="3928" y="8876"/>
                </a:lnTo>
                <a:lnTo>
                  <a:pt x="4777" y="6912"/>
                </a:lnTo>
                <a:lnTo>
                  <a:pt x="5573" y="6223"/>
                </a:lnTo>
                <a:cubicBezTo>
                  <a:pt x="5626" y="6170"/>
                  <a:pt x="5626" y="6063"/>
                  <a:pt x="5520" y="6010"/>
                </a:cubicBezTo>
                <a:cubicBezTo>
                  <a:pt x="5493" y="5984"/>
                  <a:pt x="5467" y="5971"/>
                  <a:pt x="5440" y="5971"/>
                </a:cubicBezTo>
                <a:cubicBezTo>
                  <a:pt x="5414" y="5971"/>
                  <a:pt x="5387" y="5984"/>
                  <a:pt x="5360" y="6010"/>
                </a:cubicBezTo>
                <a:lnTo>
                  <a:pt x="5095" y="6276"/>
                </a:lnTo>
                <a:lnTo>
                  <a:pt x="5573" y="5161"/>
                </a:lnTo>
                <a:cubicBezTo>
                  <a:pt x="5626" y="5108"/>
                  <a:pt x="5626" y="4949"/>
                  <a:pt x="5520" y="4896"/>
                </a:cubicBezTo>
                <a:cubicBezTo>
                  <a:pt x="5491" y="4882"/>
                  <a:pt x="5459" y="4875"/>
                  <a:pt x="5426" y="4875"/>
                </a:cubicBezTo>
                <a:cubicBezTo>
                  <a:pt x="5336" y="4875"/>
                  <a:pt x="5240" y="4924"/>
                  <a:pt x="5201" y="5002"/>
                </a:cubicBezTo>
                <a:lnTo>
                  <a:pt x="3928" y="7814"/>
                </a:lnTo>
                <a:lnTo>
                  <a:pt x="3928" y="5904"/>
                </a:lnTo>
                <a:lnTo>
                  <a:pt x="4724" y="3941"/>
                </a:lnTo>
                <a:cubicBezTo>
                  <a:pt x="4777" y="3835"/>
                  <a:pt x="4724" y="3729"/>
                  <a:pt x="4618" y="3676"/>
                </a:cubicBezTo>
                <a:cubicBezTo>
                  <a:pt x="4589" y="3661"/>
                  <a:pt x="4557" y="3655"/>
                  <a:pt x="4524" y="3655"/>
                </a:cubicBezTo>
                <a:cubicBezTo>
                  <a:pt x="4434" y="3655"/>
                  <a:pt x="4338" y="3704"/>
                  <a:pt x="4299" y="3782"/>
                </a:cubicBezTo>
                <a:lnTo>
                  <a:pt x="3928" y="4737"/>
                </a:lnTo>
                <a:lnTo>
                  <a:pt x="3928" y="4047"/>
                </a:lnTo>
                <a:lnTo>
                  <a:pt x="4405" y="2614"/>
                </a:lnTo>
                <a:cubicBezTo>
                  <a:pt x="4458" y="2561"/>
                  <a:pt x="4405" y="2455"/>
                  <a:pt x="4299" y="2455"/>
                </a:cubicBezTo>
                <a:cubicBezTo>
                  <a:pt x="4246" y="2455"/>
                  <a:pt x="4140" y="2455"/>
                  <a:pt x="4140" y="2508"/>
                </a:cubicBezTo>
                <a:lnTo>
                  <a:pt x="3928" y="3145"/>
                </a:lnTo>
                <a:lnTo>
                  <a:pt x="3928" y="1128"/>
                </a:lnTo>
                <a:lnTo>
                  <a:pt x="4087" y="916"/>
                </a:lnTo>
                <a:cubicBezTo>
                  <a:pt x="4087" y="863"/>
                  <a:pt x="4087" y="757"/>
                  <a:pt x="4034" y="704"/>
                </a:cubicBezTo>
                <a:cubicBezTo>
                  <a:pt x="4034" y="651"/>
                  <a:pt x="3981" y="651"/>
                  <a:pt x="3928" y="651"/>
                </a:cubicBezTo>
                <a:lnTo>
                  <a:pt x="3928" y="226"/>
                </a:lnTo>
                <a:cubicBezTo>
                  <a:pt x="3928" y="120"/>
                  <a:pt x="3875" y="14"/>
                  <a:pt x="3769" y="14"/>
                </a:cubicBezTo>
                <a:cubicBezTo>
                  <a:pt x="3740" y="5"/>
                  <a:pt x="3714" y="0"/>
                  <a:pt x="36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0" name="Google Shape;2820;p67"/>
          <p:cNvSpPr/>
          <p:nvPr/>
        </p:nvSpPr>
        <p:spPr>
          <a:xfrm>
            <a:off x="5409611" y="2760663"/>
            <a:ext cx="441597" cy="367455"/>
          </a:xfrm>
          <a:custGeom>
            <a:avLst/>
            <a:gdLst/>
            <a:ahLst/>
            <a:cxnLst/>
            <a:rect l="l" t="t" r="r" b="b"/>
            <a:pathLst>
              <a:path w="17088" h="14219" extrusionOk="0">
                <a:moveTo>
                  <a:pt x="16927" y="1"/>
                </a:moveTo>
                <a:cubicBezTo>
                  <a:pt x="16884" y="1"/>
                  <a:pt x="16844" y="14"/>
                  <a:pt x="16822" y="36"/>
                </a:cubicBezTo>
                <a:lnTo>
                  <a:pt x="14275" y="2264"/>
                </a:lnTo>
                <a:cubicBezTo>
                  <a:pt x="14222" y="2264"/>
                  <a:pt x="14169" y="2317"/>
                  <a:pt x="14169" y="2423"/>
                </a:cubicBezTo>
                <a:lnTo>
                  <a:pt x="3662" y="11391"/>
                </a:lnTo>
                <a:lnTo>
                  <a:pt x="319" y="10436"/>
                </a:lnTo>
                <a:cubicBezTo>
                  <a:pt x="290" y="10426"/>
                  <a:pt x="262" y="10422"/>
                  <a:pt x="237" y="10422"/>
                </a:cubicBezTo>
                <a:cubicBezTo>
                  <a:pt x="124" y="10422"/>
                  <a:pt x="53" y="10509"/>
                  <a:pt x="53" y="10595"/>
                </a:cubicBezTo>
                <a:cubicBezTo>
                  <a:pt x="0" y="10754"/>
                  <a:pt x="107" y="10807"/>
                  <a:pt x="213" y="10861"/>
                </a:cubicBezTo>
                <a:lnTo>
                  <a:pt x="425" y="10914"/>
                </a:lnTo>
                <a:lnTo>
                  <a:pt x="425" y="12399"/>
                </a:lnTo>
                <a:cubicBezTo>
                  <a:pt x="425" y="12452"/>
                  <a:pt x="478" y="12506"/>
                  <a:pt x="531" y="12506"/>
                </a:cubicBezTo>
                <a:cubicBezTo>
                  <a:pt x="551" y="12516"/>
                  <a:pt x="570" y="12520"/>
                  <a:pt x="586" y="12520"/>
                </a:cubicBezTo>
                <a:cubicBezTo>
                  <a:pt x="656" y="12520"/>
                  <a:pt x="690" y="12442"/>
                  <a:pt x="690" y="12399"/>
                </a:cubicBezTo>
                <a:lnTo>
                  <a:pt x="690" y="11020"/>
                </a:lnTo>
                <a:lnTo>
                  <a:pt x="1168" y="11126"/>
                </a:lnTo>
                <a:lnTo>
                  <a:pt x="1168" y="12612"/>
                </a:lnTo>
                <a:cubicBezTo>
                  <a:pt x="1168" y="12665"/>
                  <a:pt x="1221" y="12718"/>
                  <a:pt x="1274" y="12718"/>
                </a:cubicBezTo>
                <a:cubicBezTo>
                  <a:pt x="1294" y="12728"/>
                  <a:pt x="1313" y="12732"/>
                  <a:pt x="1329" y="12732"/>
                </a:cubicBezTo>
                <a:cubicBezTo>
                  <a:pt x="1398" y="12732"/>
                  <a:pt x="1433" y="12655"/>
                  <a:pt x="1433" y="12612"/>
                </a:cubicBezTo>
                <a:lnTo>
                  <a:pt x="1433" y="11232"/>
                </a:lnTo>
                <a:lnTo>
                  <a:pt x="1911" y="11338"/>
                </a:lnTo>
                <a:lnTo>
                  <a:pt x="1911" y="12824"/>
                </a:lnTo>
                <a:cubicBezTo>
                  <a:pt x="1911" y="12824"/>
                  <a:pt x="1964" y="12983"/>
                  <a:pt x="2070" y="12983"/>
                </a:cubicBezTo>
                <a:cubicBezTo>
                  <a:pt x="2123" y="12983"/>
                  <a:pt x="2176" y="12824"/>
                  <a:pt x="2176" y="12824"/>
                </a:cubicBezTo>
                <a:lnTo>
                  <a:pt x="2176" y="11444"/>
                </a:lnTo>
                <a:lnTo>
                  <a:pt x="2654" y="11550"/>
                </a:lnTo>
                <a:lnTo>
                  <a:pt x="2654" y="13036"/>
                </a:lnTo>
                <a:cubicBezTo>
                  <a:pt x="2654" y="13089"/>
                  <a:pt x="2707" y="13142"/>
                  <a:pt x="2760" y="13142"/>
                </a:cubicBezTo>
                <a:cubicBezTo>
                  <a:pt x="2780" y="13152"/>
                  <a:pt x="2798" y="13157"/>
                  <a:pt x="2815" y="13157"/>
                </a:cubicBezTo>
                <a:cubicBezTo>
                  <a:pt x="2884" y="13157"/>
                  <a:pt x="2919" y="13079"/>
                  <a:pt x="2919" y="13036"/>
                </a:cubicBezTo>
                <a:lnTo>
                  <a:pt x="2919" y="11657"/>
                </a:lnTo>
                <a:lnTo>
                  <a:pt x="3397" y="11763"/>
                </a:lnTo>
                <a:lnTo>
                  <a:pt x="3397" y="13248"/>
                </a:lnTo>
                <a:cubicBezTo>
                  <a:pt x="3397" y="13301"/>
                  <a:pt x="3450" y="13355"/>
                  <a:pt x="3503" y="13355"/>
                </a:cubicBezTo>
                <a:cubicBezTo>
                  <a:pt x="3523" y="13365"/>
                  <a:pt x="3543" y="13369"/>
                  <a:pt x="3563" y="13369"/>
                </a:cubicBezTo>
                <a:cubicBezTo>
                  <a:pt x="3645" y="13369"/>
                  <a:pt x="3715" y="13291"/>
                  <a:pt x="3715" y="13248"/>
                </a:cubicBezTo>
                <a:lnTo>
                  <a:pt x="3715" y="11869"/>
                </a:lnTo>
                <a:lnTo>
                  <a:pt x="4139" y="11975"/>
                </a:lnTo>
                <a:lnTo>
                  <a:pt x="4139" y="13461"/>
                </a:lnTo>
                <a:cubicBezTo>
                  <a:pt x="4139" y="13514"/>
                  <a:pt x="4192" y="13567"/>
                  <a:pt x="4299" y="13567"/>
                </a:cubicBezTo>
                <a:cubicBezTo>
                  <a:pt x="4309" y="13577"/>
                  <a:pt x="4321" y="13581"/>
                  <a:pt x="4334" y="13581"/>
                </a:cubicBezTo>
                <a:cubicBezTo>
                  <a:pt x="4388" y="13581"/>
                  <a:pt x="4458" y="13504"/>
                  <a:pt x="4458" y="13461"/>
                </a:cubicBezTo>
                <a:lnTo>
                  <a:pt x="4458" y="12081"/>
                </a:lnTo>
                <a:lnTo>
                  <a:pt x="4935" y="12187"/>
                </a:lnTo>
                <a:lnTo>
                  <a:pt x="4935" y="13673"/>
                </a:lnTo>
                <a:cubicBezTo>
                  <a:pt x="4935" y="13726"/>
                  <a:pt x="4988" y="13779"/>
                  <a:pt x="5041" y="13779"/>
                </a:cubicBezTo>
                <a:cubicBezTo>
                  <a:pt x="5062" y="13789"/>
                  <a:pt x="5080" y="13794"/>
                  <a:pt x="5096" y="13794"/>
                </a:cubicBezTo>
                <a:cubicBezTo>
                  <a:pt x="5166" y="13794"/>
                  <a:pt x="5201" y="13716"/>
                  <a:pt x="5201" y="13673"/>
                </a:cubicBezTo>
                <a:lnTo>
                  <a:pt x="5201" y="12293"/>
                </a:lnTo>
                <a:lnTo>
                  <a:pt x="5678" y="12399"/>
                </a:lnTo>
                <a:lnTo>
                  <a:pt x="5678" y="13885"/>
                </a:lnTo>
                <a:cubicBezTo>
                  <a:pt x="5678" y="13938"/>
                  <a:pt x="5731" y="13991"/>
                  <a:pt x="5784" y="13991"/>
                </a:cubicBezTo>
                <a:cubicBezTo>
                  <a:pt x="5805" y="14001"/>
                  <a:pt x="5823" y="14006"/>
                  <a:pt x="5839" y="14006"/>
                </a:cubicBezTo>
                <a:cubicBezTo>
                  <a:pt x="5909" y="14006"/>
                  <a:pt x="5944" y="13928"/>
                  <a:pt x="5944" y="13885"/>
                </a:cubicBezTo>
                <a:lnTo>
                  <a:pt x="5944" y="12506"/>
                </a:lnTo>
                <a:lnTo>
                  <a:pt x="6421" y="12612"/>
                </a:lnTo>
                <a:lnTo>
                  <a:pt x="6421" y="14097"/>
                </a:lnTo>
                <a:cubicBezTo>
                  <a:pt x="6421" y="14150"/>
                  <a:pt x="6474" y="14204"/>
                  <a:pt x="6527" y="14204"/>
                </a:cubicBezTo>
                <a:cubicBezTo>
                  <a:pt x="6548" y="14214"/>
                  <a:pt x="6568" y="14218"/>
                  <a:pt x="6587" y="14218"/>
                </a:cubicBezTo>
                <a:cubicBezTo>
                  <a:pt x="6670" y="14218"/>
                  <a:pt x="6740" y="14140"/>
                  <a:pt x="6740" y="14097"/>
                </a:cubicBezTo>
                <a:lnTo>
                  <a:pt x="6740" y="12718"/>
                </a:lnTo>
                <a:lnTo>
                  <a:pt x="6846" y="12771"/>
                </a:lnTo>
                <a:lnTo>
                  <a:pt x="6899" y="12771"/>
                </a:lnTo>
                <a:cubicBezTo>
                  <a:pt x="7005" y="12771"/>
                  <a:pt x="7058" y="12718"/>
                  <a:pt x="7111" y="12612"/>
                </a:cubicBezTo>
                <a:cubicBezTo>
                  <a:pt x="7111" y="12506"/>
                  <a:pt x="7058" y="12346"/>
                  <a:pt x="6952" y="12346"/>
                </a:cubicBezTo>
                <a:lnTo>
                  <a:pt x="3927" y="11444"/>
                </a:lnTo>
                <a:lnTo>
                  <a:pt x="14275" y="2583"/>
                </a:lnTo>
                <a:lnTo>
                  <a:pt x="14328" y="2583"/>
                </a:lnTo>
                <a:cubicBezTo>
                  <a:pt x="14381" y="2583"/>
                  <a:pt x="14434" y="2583"/>
                  <a:pt x="14434" y="2530"/>
                </a:cubicBezTo>
                <a:lnTo>
                  <a:pt x="16981" y="354"/>
                </a:lnTo>
                <a:cubicBezTo>
                  <a:pt x="17087" y="248"/>
                  <a:pt x="17087" y="142"/>
                  <a:pt x="17034" y="36"/>
                </a:cubicBezTo>
                <a:lnTo>
                  <a:pt x="17034" y="36"/>
                </a:lnTo>
                <a:lnTo>
                  <a:pt x="17087" y="89"/>
                </a:lnTo>
                <a:cubicBezTo>
                  <a:pt x="17056" y="26"/>
                  <a:pt x="16988" y="1"/>
                  <a:pt x="169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1" name="Google Shape;2821;p67"/>
          <p:cNvSpPr/>
          <p:nvPr/>
        </p:nvSpPr>
        <p:spPr>
          <a:xfrm>
            <a:off x="1966652" y="2733174"/>
            <a:ext cx="282510" cy="429502"/>
          </a:xfrm>
          <a:custGeom>
            <a:avLst/>
            <a:gdLst/>
            <a:ahLst/>
            <a:cxnLst/>
            <a:rect l="l" t="t" r="r" b="b"/>
            <a:pathLst>
              <a:path w="10932" h="16620" extrusionOk="0">
                <a:moveTo>
                  <a:pt x="5307" y="1380"/>
                </a:moveTo>
                <a:lnTo>
                  <a:pt x="5307" y="2653"/>
                </a:lnTo>
                <a:lnTo>
                  <a:pt x="4617" y="1910"/>
                </a:lnTo>
                <a:cubicBezTo>
                  <a:pt x="4882" y="1804"/>
                  <a:pt x="5148" y="1592"/>
                  <a:pt x="5307" y="1380"/>
                </a:cubicBezTo>
                <a:close/>
                <a:moveTo>
                  <a:pt x="5625" y="1327"/>
                </a:moveTo>
                <a:cubicBezTo>
                  <a:pt x="5891" y="1698"/>
                  <a:pt x="6315" y="1910"/>
                  <a:pt x="6634" y="2069"/>
                </a:cubicBezTo>
                <a:lnTo>
                  <a:pt x="5625" y="3078"/>
                </a:lnTo>
                <a:lnTo>
                  <a:pt x="5625" y="1327"/>
                </a:lnTo>
                <a:close/>
                <a:moveTo>
                  <a:pt x="4352" y="2069"/>
                </a:moveTo>
                <a:lnTo>
                  <a:pt x="5307" y="3078"/>
                </a:lnTo>
                <a:lnTo>
                  <a:pt x="5307" y="4086"/>
                </a:lnTo>
                <a:lnTo>
                  <a:pt x="3609" y="2388"/>
                </a:lnTo>
                <a:cubicBezTo>
                  <a:pt x="3821" y="2282"/>
                  <a:pt x="3980" y="2229"/>
                  <a:pt x="4087" y="2176"/>
                </a:cubicBezTo>
                <a:cubicBezTo>
                  <a:pt x="4087" y="2176"/>
                  <a:pt x="4140" y="2123"/>
                  <a:pt x="4193" y="2123"/>
                </a:cubicBezTo>
                <a:cubicBezTo>
                  <a:pt x="4246" y="2123"/>
                  <a:pt x="4299" y="2069"/>
                  <a:pt x="4352" y="2069"/>
                </a:cubicBezTo>
                <a:close/>
                <a:moveTo>
                  <a:pt x="6899" y="2176"/>
                </a:moveTo>
                <a:cubicBezTo>
                  <a:pt x="7058" y="2282"/>
                  <a:pt x="7270" y="2388"/>
                  <a:pt x="7589" y="2547"/>
                </a:cubicBezTo>
                <a:lnTo>
                  <a:pt x="5625" y="4510"/>
                </a:lnTo>
                <a:lnTo>
                  <a:pt x="5625" y="3502"/>
                </a:lnTo>
                <a:lnTo>
                  <a:pt x="6899" y="2176"/>
                </a:lnTo>
                <a:close/>
                <a:moveTo>
                  <a:pt x="3344" y="2547"/>
                </a:moveTo>
                <a:lnTo>
                  <a:pt x="5307" y="4510"/>
                </a:lnTo>
                <a:lnTo>
                  <a:pt x="5307" y="5519"/>
                </a:lnTo>
                <a:lnTo>
                  <a:pt x="2760" y="2972"/>
                </a:lnTo>
                <a:cubicBezTo>
                  <a:pt x="2972" y="2812"/>
                  <a:pt x="3184" y="2653"/>
                  <a:pt x="3344" y="2547"/>
                </a:cubicBezTo>
                <a:close/>
                <a:moveTo>
                  <a:pt x="7854" y="2706"/>
                </a:moveTo>
                <a:cubicBezTo>
                  <a:pt x="8013" y="2865"/>
                  <a:pt x="8226" y="2972"/>
                  <a:pt x="8438" y="3184"/>
                </a:cubicBezTo>
                <a:lnTo>
                  <a:pt x="5625" y="5943"/>
                </a:lnTo>
                <a:lnTo>
                  <a:pt x="5625" y="4935"/>
                </a:lnTo>
                <a:lnTo>
                  <a:pt x="7854" y="2706"/>
                </a:lnTo>
                <a:close/>
                <a:moveTo>
                  <a:pt x="2548" y="3131"/>
                </a:moveTo>
                <a:lnTo>
                  <a:pt x="5307" y="5943"/>
                </a:lnTo>
                <a:lnTo>
                  <a:pt x="5307" y="7004"/>
                </a:lnTo>
                <a:lnTo>
                  <a:pt x="2017" y="3661"/>
                </a:lnTo>
                <a:cubicBezTo>
                  <a:pt x="2070" y="3608"/>
                  <a:pt x="2123" y="3555"/>
                  <a:pt x="2176" y="3502"/>
                </a:cubicBezTo>
                <a:cubicBezTo>
                  <a:pt x="2282" y="3396"/>
                  <a:pt x="2388" y="3290"/>
                  <a:pt x="2548" y="3131"/>
                </a:cubicBezTo>
                <a:close/>
                <a:moveTo>
                  <a:pt x="8650" y="3343"/>
                </a:moveTo>
                <a:cubicBezTo>
                  <a:pt x="8703" y="3396"/>
                  <a:pt x="8756" y="3449"/>
                  <a:pt x="8809" y="3502"/>
                </a:cubicBezTo>
                <a:cubicBezTo>
                  <a:pt x="8915" y="3661"/>
                  <a:pt x="9021" y="3768"/>
                  <a:pt x="9128" y="3874"/>
                </a:cubicBezTo>
                <a:lnTo>
                  <a:pt x="5625" y="7376"/>
                </a:lnTo>
                <a:lnTo>
                  <a:pt x="5625" y="6368"/>
                </a:lnTo>
                <a:lnTo>
                  <a:pt x="8650" y="3343"/>
                </a:lnTo>
                <a:close/>
                <a:moveTo>
                  <a:pt x="1805" y="3874"/>
                </a:moveTo>
                <a:lnTo>
                  <a:pt x="5307" y="7376"/>
                </a:lnTo>
                <a:lnTo>
                  <a:pt x="5307" y="8437"/>
                </a:lnTo>
                <a:lnTo>
                  <a:pt x="1380" y="4510"/>
                </a:lnTo>
                <a:cubicBezTo>
                  <a:pt x="1539" y="4298"/>
                  <a:pt x="1646" y="4086"/>
                  <a:pt x="1805" y="3874"/>
                </a:cubicBezTo>
                <a:close/>
                <a:moveTo>
                  <a:pt x="9287" y="4139"/>
                </a:moveTo>
                <a:cubicBezTo>
                  <a:pt x="9446" y="4351"/>
                  <a:pt x="9552" y="4563"/>
                  <a:pt x="9711" y="4776"/>
                </a:cubicBezTo>
                <a:lnTo>
                  <a:pt x="5625" y="8862"/>
                </a:lnTo>
                <a:lnTo>
                  <a:pt x="5625" y="7800"/>
                </a:lnTo>
                <a:lnTo>
                  <a:pt x="9287" y="4139"/>
                </a:lnTo>
                <a:close/>
                <a:moveTo>
                  <a:pt x="1221" y="4776"/>
                </a:moveTo>
                <a:lnTo>
                  <a:pt x="5307" y="8809"/>
                </a:lnTo>
                <a:lnTo>
                  <a:pt x="5307" y="9870"/>
                </a:lnTo>
                <a:lnTo>
                  <a:pt x="903" y="5466"/>
                </a:lnTo>
                <a:cubicBezTo>
                  <a:pt x="1009" y="5200"/>
                  <a:pt x="1115" y="4988"/>
                  <a:pt x="1221" y="4776"/>
                </a:cubicBezTo>
                <a:close/>
                <a:moveTo>
                  <a:pt x="9817" y="5041"/>
                </a:moveTo>
                <a:cubicBezTo>
                  <a:pt x="9924" y="5253"/>
                  <a:pt x="10030" y="5519"/>
                  <a:pt x="10136" y="5784"/>
                </a:cubicBezTo>
                <a:lnTo>
                  <a:pt x="5625" y="10294"/>
                </a:lnTo>
                <a:lnTo>
                  <a:pt x="5625" y="9233"/>
                </a:lnTo>
                <a:lnTo>
                  <a:pt x="9817" y="5041"/>
                </a:lnTo>
                <a:close/>
                <a:moveTo>
                  <a:pt x="797" y="5784"/>
                </a:moveTo>
                <a:lnTo>
                  <a:pt x="5307" y="10241"/>
                </a:lnTo>
                <a:lnTo>
                  <a:pt x="5307" y="10613"/>
                </a:lnTo>
                <a:lnTo>
                  <a:pt x="5307" y="11303"/>
                </a:lnTo>
                <a:lnTo>
                  <a:pt x="584" y="6580"/>
                </a:lnTo>
                <a:cubicBezTo>
                  <a:pt x="637" y="6315"/>
                  <a:pt x="743" y="6049"/>
                  <a:pt x="797" y="5784"/>
                </a:cubicBezTo>
                <a:close/>
                <a:moveTo>
                  <a:pt x="10242" y="6102"/>
                </a:moveTo>
                <a:cubicBezTo>
                  <a:pt x="10295" y="6368"/>
                  <a:pt x="10348" y="6633"/>
                  <a:pt x="10401" y="6951"/>
                </a:cubicBezTo>
                <a:lnTo>
                  <a:pt x="5625" y="11727"/>
                </a:lnTo>
                <a:lnTo>
                  <a:pt x="5625" y="10719"/>
                </a:lnTo>
                <a:lnTo>
                  <a:pt x="10242" y="6102"/>
                </a:lnTo>
                <a:close/>
                <a:moveTo>
                  <a:pt x="531" y="6951"/>
                </a:moveTo>
                <a:lnTo>
                  <a:pt x="5307" y="11727"/>
                </a:lnTo>
                <a:lnTo>
                  <a:pt x="5307" y="12735"/>
                </a:lnTo>
                <a:lnTo>
                  <a:pt x="478" y="7906"/>
                </a:lnTo>
                <a:cubicBezTo>
                  <a:pt x="478" y="7800"/>
                  <a:pt x="478" y="7694"/>
                  <a:pt x="478" y="7535"/>
                </a:cubicBezTo>
                <a:cubicBezTo>
                  <a:pt x="531" y="7323"/>
                  <a:pt x="531" y="7164"/>
                  <a:pt x="531" y="6951"/>
                </a:cubicBezTo>
                <a:close/>
                <a:moveTo>
                  <a:pt x="10454" y="7323"/>
                </a:moveTo>
                <a:cubicBezTo>
                  <a:pt x="10454" y="7376"/>
                  <a:pt x="10454" y="7482"/>
                  <a:pt x="10454" y="7535"/>
                </a:cubicBezTo>
                <a:cubicBezTo>
                  <a:pt x="10454" y="7800"/>
                  <a:pt x="10454" y="8066"/>
                  <a:pt x="10454" y="8331"/>
                </a:cubicBezTo>
                <a:lnTo>
                  <a:pt x="5625" y="13160"/>
                </a:lnTo>
                <a:lnTo>
                  <a:pt x="5625" y="12152"/>
                </a:lnTo>
                <a:lnTo>
                  <a:pt x="10454" y="7323"/>
                </a:lnTo>
                <a:close/>
                <a:moveTo>
                  <a:pt x="531" y="8331"/>
                </a:moveTo>
                <a:lnTo>
                  <a:pt x="5307" y="13160"/>
                </a:lnTo>
                <a:lnTo>
                  <a:pt x="5307" y="14168"/>
                </a:lnTo>
                <a:lnTo>
                  <a:pt x="690" y="9551"/>
                </a:lnTo>
                <a:cubicBezTo>
                  <a:pt x="584" y="9180"/>
                  <a:pt x="531" y="8755"/>
                  <a:pt x="531" y="8331"/>
                </a:cubicBezTo>
                <a:close/>
                <a:moveTo>
                  <a:pt x="10348" y="8809"/>
                </a:moveTo>
                <a:lnTo>
                  <a:pt x="10348" y="8809"/>
                </a:lnTo>
                <a:cubicBezTo>
                  <a:pt x="10295" y="9233"/>
                  <a:pt x="10189" y="9711"/>
                  <a:pt x="10030" y="10135"/>
                </a:cubicBezTo>
                <a:lnTo>
                  <a:pt x="5625" y="14592"/>
                </a:lnTo>
                <a:lnTo>
                  <a:pt x="5625" y="13584"/>
                </a:lnTo>
                <a:lnTo>
                  <a:pt x="10348" y="8809"/>
                </a:lnTo>
                <a:close/>
                <a:moveTo>
                  <a:pt x="903" y="10135"/>
                </a:moveTo>
                <a:lnTo>
                  <a:pt x="5307" y="14592"/>
                </a:lnTo>
                <a:lnTo>
                  <a:pt x="5307" y="15017"/>
                </a:lnTo>
                <a:cubicBezTo>
                  <a:pt x="4882" y="14805"/>
                  <a:pt x="3874" y="14168"/>
                  <a:pt x="2919" y="13213"/>
                </a:cubicBezTo>
                <a:cubicBezTo>
                  <a:pt x="2176" y="12523"/>
                  <a:pt x="1593" y="11674"/>
                  <a:pt x="1168" y="10878"/>
                </a:cubicBezTo>
                <a:cubicBezTo>
                  <a:pt x="1062" y="10613"/>
                  <a:pt x="956" y="10400"/>
                  <a:pt x="903" y="10135"/>
                </a:cubicBezTo>
                <a:close/>
                <a:moveTo>
                  <a:pt x="9764" y="10878"/>
                </a:moveTo>
                <a:lnTo>
                  <a:pt x="9764" y="10878"/>
                </a:lnTo>
                <a:cubicBezTo>
                  <a:pt x="9340" y="11727"/>
                  <a:pt x="8756" y="12470"/>
                  <a:pt x="8013" y="13213"/>
                </a:cubicBezTo>
                <a:cubicBezTo>
                  <a:pt x="7058" y="14168"/>
                  <a:pt x="6050" y="14752"/>
                  <a:pt x="5625" y="15017"/>
                </a:cubicBezTo>
                <a:lnTo>
                  <a:pt x="9764" y="10878"/>
                </a:lnTo>
                <a:close/>
                <a:moveTo>
                  <a:pt x="5466" y="0"/>
                </a:moveTo>
                <a:cubicBezTo>
                  <a:pt x="5360" y="0"/>
                  <a:pt x="5254" y="106"/>
                  <a:pt x="5254" y="212"/>
                </a:cubicBezTo>
                <a:cubicBezTo>
                  <a:pt x="5254" y="1167"/>
                  <a:pt x="4564" y="1486"/>
                  <a:pt x="3980" y="1751"/>
                </a:cubicBezTo>
                <a:cubicBezTo>
                  <a:pt x="3980" y="1751"/>
                  <a:pt x="3927" y="1751"/>
                  <a:pt x="3874" y="1804"/>
                </a:cubicBezTo>
                <a:cubicBezTo>
                  <a:pt x="1539" y="2865"/>
                  <a:pt x="213" y="4882"/>
                  <a:pt x="54" y="7535"/>
                </a:cubicBezTo>
                <a:cubicBezTo>
                  <a:pt x="1" y="8755"/>
                  <a:pt x="266" y="9923"/>
                  <a:pt x="797" y="11037"/>
                </a:cubicBezTo>
                <a:cubicBezTo>
                  <a:pt x="1221" y="11939"/>
                  <a:pt x="1805" y="12788"/>
                  <a:pt x="2601" y="13531"/>
                </a:cubicBezTo>
                <a:cubicBezTo>
                  <a:pt x="3768" y="14646"/>
                  <a:pt x="4882" y="15282"/>
                  <a:pt x="5254" y="15495"/>
                </a:cubicBezTo>
                <a:lnTo>
                  <a:pt x="5254" y="16397"/>
                </a:lnTo>
                <a:cubicBezTo>
                  <a:pt x="5254" y="16503"/>
                  <a:pt x="5307" y="16609"/>
                  <a:pt x="5413" y="16609"/>
                </a:cubicBezTo>
                <a:cubicBezTo>
                  <a:pt x="5435" y="16616"/>
                  <a:pt x="5456" y="16619"/>
                  <a:pt x="5475" y="16619"/>
                </a:cubicBezTo>
                <a:cubicBezTo>
                  <a:pt x="5599" y="16619"/>
                  <a:pt x="5678" y="16488"/>
                  <a:pt x="5678" y="16397"/>
                </a:cubicBezTo>
                <a:lnTo>
                  <a:pt x="5678" y="15495"/>
                </a:lnTo>
                <a:cubicBezTo>
                  <a:pt x="6050" y="15282"/>
                  <a:pt x="7164" y="14646"/>
                  <a:pt x="8332" y="13531"/>
                </a:cubicBezTo>
                <a:cubicBezTo>
                  <a:pt x="9075" y="12788"/>
                  <a:pt x="9711" y="11939"/>
                  <a:pt x="10136" y="11037"/>
                </a:cubicBezTo>
                <a:cubicBezTo>
                  <a:pt x="10666" y="9923"/>
                  <a:pt x="10932" y="8755"/>
                  <a:pt x="10879" y="7535"/>
                </a:cubicBezTo>
                <a:cubicBezTo>
                  <a:pt x="10720" y="4882"/>
                  <a:pt x="9340" y="2812"/>
                  <a:pt x="7005" y="1751"/>
                </a:cubicBezTo>
                <a:lnTo>
                  <a:pt x="6899" y="1751"/>
                </a:lnTo>
                <a:cubicBezTo>
                  <a:pt x="6368" y="1486"/>
                  <a:pt x="5678" y="1167"/>
                  <a:pt x="5678" y="212"/>
                </a:cubicBezTo>
                <a:cubicBezTo>
                  <a:pt x="5678" y="106"/>
                  <a:pt x="5572" y="0"/>
                  <a:pt x="5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2" name="Google Shape;2822;p67"/>
          <p:cNvSpPr/>
          <p:nvPr/>
        </p:nvSpPr>
        <p:spPr>
          <a:xfrm>
            <a:off x="7544850" y="1299617"/>
            <a:ext cx="357944" cy="394977"/>
          </a:xfrm>
          <a:custGeom>
            <a:avLst/>
            <a:gdLst/>
            <a:ahLst/>
            <a:cxnLst/>
            <a:rect l="l" t="t" r="r" b="b"/>
            <a:pathLst>
              <a:path w="13851" h="15284" extrusionOk="0">
                <a:moveTo>
                  <a:pt x="6528" y="425"/>
                </a:moveTo>
                <a:lnTo>
                  <a:pt x="6528" y="797"/>
                </a:lnTo>
                <a:lnTo>
                  <a:pt x="478" y="797"/>
                </a:lnTo>
                <a:lnTo>
                  <a:pt x="478" y="425"/>
                </a:lnTo>
                <a:close/>
                <a:moveTo>
                  <a:pt x="6528" y="1115"/>
                </a:moveTo>
                <a:cubicBezTo>
                  <a:pt x="6528" y="2760"/>
                  <a:pt x="6528" y="6475"/>
                  <a:pt x="6687" y="8862"/>
                </a:cubicBezTo>
                <a:cubicBezTo>
                  <a:pt x="5785" y="8969"/>
                  <a:pt x="5095" y="9711"/>
                  <a:pt x="5095" y="10613"/>
                </a:cubicBezTo>
                <a:cubicBezTo>
                  <a:pt x="5095" y="11462"/>
                  <a:pt x="4405" y="12152"/>
                  <a:pt x="3556" y="12152"/>
                </a:cubicBezTo>
                <a:lnTo>
                  <a:pt x="1009" y="12152"/>
                </a:lnTo>
                <a:cubicBezTo>
                  <a:pt x="1062" y="11197"/>
                  <a:pt x="1009" y="10242"/>
                  <a:pt x="956" y="9287"/>
                </a:cubicBezTo>
                <a:lnTo>
                  <a:pt x="478" y="1115"/>
                </a:lnTo>
                <a:close/>
                <a:moveTo>
                  <a:pt x="6687" y="9075"/>
                </a:moveTo>
                <a:cubicBezTo>
                  <a:pt x="6740" y="9924"/>
                  <a:pt x="6846" y="10560"/>
                  <a:pt x="6952" y="10826"/>
                </a:cubicBezTo>
                <a:cubicBezTo>
                  <a:pt x="7111" y="11356"/>
                  <a:pt x="7801" y="11781"/>
                  <a:pt x="8863" y="12099"/>
                </a:cubicBezTo>
                <a:cubicBezTo>
                  <a:pt x="9659" y="12312"/>
                  <a:pt x="10667" y="12418"/>
                  <a:pt x="11516" y="12418"/>
                </a:cubicBezTo>
                <a:lnTo>
                  <a:pt x="12259" y="12418"/>
                </a:lnTo>
                <a:cubicBezTo>
                  <a:pt x="12577" y="12418"/>
                  <a:pt x="12842" y="12524"/>
                  <a:pt x="13002" y="12630"/>
                </a:cubicBezTo>
                <a:cubicBezTo>
                  <a:pt x="11887" y="13585"/>
                  <a:pt x="10508" y="14063"/>
                  <a:pt x="9075" y="14063"/>
                </a:cubicBezTo>
                <a:lnTo>
                  <a:pt x="956" y="14063"/>
                </a:lnTo>
                <a:cubicBezTo>
                  <a:pt x="1009" y="13532"/>
                  <a:pt x="1009" y="12948"/>
                  <a:pt x="1062" y="12418"/>
                </a:cubicBezTo>
                <a:lnTo>
                  <a:pt x="3556" y="12418"/>
                </a:lnTo>
                <a:cubicBezTo>
                  <a:pt x="4564" y="12418"/>
                  <a:pt x="5413" y="11622"/>
                  <a:pt x="5413" y="10613"/>
                </a:cubicBezTo>
                <a:cubicBezTo>
                  <a:pt x="5413" y="9818"/>
                  <a:pt x="5944" y="9181"/>
                  <a:pt x="6687" y="9075"/>
                </a:cubicBezTo>
                <a:close/>
                <a:moveTo>
                  <a:pt x="13214" y="12948"/>
                </a:moveTo>
                <a:cubicBezTo>
                  <a:pt x="13267" y="13054"/>
                  <a:pt x="13320" y="13161"/>
                  <a:pt x="13373" y="13214"/>
                </a:cubicBezTo>
                <a:cubicBezTo>
                  <a:pt x="12259" y="14275"/>
                  <a:pt x="10773" y="14859"/>
                  <a:pt x="9181" y="14859"/>
                </a:cubicBezTo>
                <a:lnTo>
                  <a:pt x="1381" y="14859"/>
                </a:lnTo>
                <a:cubicBezTo>
                  <a:pt x="1328" y="14859"/>
                  <a:pt x="1274" y="14859"/>
                  <a:pt x="1221" y="14805"/>
                </a:cubicBezTo>
                <a:cubicBezTo>
                  <a:pt x="1009" y="14752"/>
                  <a:pt x="903" y="14593"/>
                  <a:pt x="903" y="14434"/>
                </a:cubicBezTo>
                <a:lnTo>
                  <a:pt x="9022" y="14434"/>
                </a:lnTo>
                <a:cubicBezTo>
                  <a:pt x="10561" y="14434"/>
                  <a:pt x="12046" y="13903"/>
                  <a:pt x="13214" y="12948"/>
                </a:cubicBezTo>
                <a:close/>
                <a:moveTo>
                  <a:pt x="213" y="1"/>
                </a:moveTo>
                <a:cubicBezTo>
                  <a:pt x="54" y="1"/>
                  <a:pt x="1" y="107"/>
                  <a:pt x="1" y="213"/>
                </a:cubicBezTo>
                <a:lnTo>
                  <a:pt x="532" y="9287"/>
                </a:lnTo>
                <a:cubicBezTo>
                  <a:pt x="638" y="10932"/>
                  <a:pt x="638" y="12630"/>
                  <a:pt x="478" y="14275"/>
                </a:cubicBezTo>
                <a:cubicBezTo>
                  <a:pt x="425" y="14699"/>
                  <a:pt x="691" y="15177"/>
                  <a:pt x="1221" y="15283"/>
                </a:cubicBezTo>
                <a:lnTo>
                  <a:pt x="9181" y="15283"/>
                </a:lnTo>
                <a:cubicBezTo>
                  <a:pt x="10932" y="15283"/>
                  <a:pt x="12577" y="14593"/>
                  <a:pt x="13798" y="13373"/>
                </a:cubicBezTo>
                <a:cubicBezTo>
                  <a:pt x="13851" y="13320"/>
                  <a:pt x="13851" y="13267"/>
                  <a:pt x="13851" y="13161"/>
                </a:cubicBezTo>
                <a:cubicBezTo>
                  <a:pt x="13745" y="12736"/>
                  <a:pt x="13267" y="11993"/>
                  <a:pt x="12312" y="11993"/>
                </a:cubicBezTo>
                <a:lnTo>
                  <a:pt x="11516" y="11993"/>
                </a:lnTo>
                <a:cubicBezTo>
                  <a:pt x="10879" y="11993"/>
                  <a:pt x="9871" y="11940"/>
                  <a:pt x="8969" y="11675"/>
                </a:cubicBezTo>
                <a:cubicBezTo>
                  <a:pt x="8067" y="11462"/>
                  <a:pt x="7483" y="11091"/>
                  <a:pt x="7324" y="10720"/>
                </a:cubicBezTo>
                <a:cubicBezTo>
                  <a:pt x="7005" y="9764"/>
                  <a:pt x="6952" y="3450"/>
                  <a:pt x="6952" y="213"/>
                </a:cubicBezTo>
                <a:cubicBezTo>
                  <a:pt x="6952" y="107"/>
                  <a:pt x="6899" y="1"/>
                  <a:pt x="67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3" name="Google Shape;2823;p67"/>
          <p:cNvSpPr/>
          <p:nvPr/>
        </p:nvSpPr>
        <p:spPr>
          <a:xfrm>
            <a:off x="4103945" y="1284648"/>
            <a:ext cx="194749" cy="431983"/>
          </a:xfrm>
          <a:custGeom>
            <a:avLst/>
            <a:gdLst/>
            <a:ahLst/>
            <a:cxnLst/>
            <a:rect l="l" t="t" r="r" b="b"/>
            <a:pathLst>
              <a:path w="7536" h="16716" extrusionOk="0">
                <a:moveTo>
                  <a:pt x="3928" y="1327"/>
                </a:moveTo>
                <a:cubicBezTo>
                  <a:pt x="3981" y="1592"/>
                  <a:pt x="4087" y="1804"/>
                  <a:pt x="4193" y="2069"/>
                </a:cubicBezTo>
                <a:lnTo>
                  <a:pt x="3928" y="2176"/>
                </a:lnTo>
                <a:lnTo>
                  <a:pt x="3928" y="1327"/>
                </a:lnTo>
                <a:close/>
                <a:moveTo>
                  <a:pt x="3609" y="1327"/>
                </a:moveTo>
                <a:lnTo>
                  <a:pt x="3609" y="2706"/>
                </a:lnTo>
                <a:lnTo>
                  <a:pt x="3238" y="2282"/>
                </a:lnTo>
                <a:cubicBezTo>
                  <a:pt x="3344" y="1963"/>
                  <a:pt x="3503" y="1645"/>
                  <a:pt x="3609" y="1327"/>
                </a:cubicBezTo>
                <a:close/>
                <a:moveTo>
                  <a:pt x="4299" y="2335"/>
                </a:moveTo>
                <a:cubicBezTo>
                  <a:pt x="4405" y="2600"/>
                  <a:pt x="4564" y="2918"/>
                  <a:pt x="4671" y="3184"/>
                </a:cubicBezTo>
                <a:lnTo>
                  <a:pt x="3928" y="3555"/>
                </a:lnTo>
                <a:lnTo>
                  <a:pt x="3875" y="3555"/>
                </a:lnTo>
                <a:lnTo>
                  <a:pt x="3875" y="2494"/>
                </a:lnTo>
                <a:lnTo>
                  <a:pt x="4299" y="2335"/>
                </a:lnTo>
                <a:close/>
                <a:moveTo>
                  <a:pt x="3079" y="2600"/>
                </a:moveTo>
                <a:lnTo>
                  <a:pt x="3609" y="3184"/>
                </a:lnTo>
                <a:lnTo>
                  <a:pt x="3609" y="3980"/>
                </a:lnTo>
                <a:lnTo>
                  <a:pt x="2707" y="3449"/>
                </a:lnTo>
                <a:cubicBezTo>
                  <a:pt x="2813" y="3184"/>
                  <a:pt x="2972" y="2865"/>
                  <a:pt x="3079" y="2600"/>
                </a:cubicBezTo>
                <a:close/>
                <a:moveTo>
                  <a:pt x="4830" y="3449"/>
                </a:moveTo>
                <a:cubicBezTo>
                  <a:pt x="4936" y="3714"/>
                  <a:pt x="5095" y="3980"/>
                  <a:pt x="5254" y="4245"/>
                </a:cubicBezTo>
                <a:lnTo>
                  <a:pt x="3875" y="4776"/>
                </a:lnTo>
                <a:lnTo>
                  <a:pt x="3875" y="3874"/>
                </a:lnTo>
                <a:lnTo>
                  <a:pt x="4830" y="3449"/>
                </a:lnTo>
                <a:close/>
                <a:moveTo>
                  <a:pt x="2548" y="3714"/>
                </a:moveTo>
                <a:lnTo>
                  <a:pt x="3609" y="4298"/>
                </a:lnTo>
                <a:lnTo>
                  <a:pt x="3609" y="5359"/>
                </a:lnTo>
                <a:lnTo>
                  <a:pt x="2123" y="4563"/>
                </a:lnTo>
                <a:cubicBezTo>
                  <a:pt x="2283" y="4298"/>
                  <a:pt x="2389" y="3980"/>
                  <a:pt x="2548" y="3714"/>
                </a:cubicBezTo>
                <a:close/>
                <a:moveTo>
                  <a:pt x="5360" y="4510"/>
                </a:moveTo>
                <a:cubicBezTo>
                  <a:pt x="5626" y="4935"/>
                  <a:pt x="5838" y="5306"/>
                  <a:pt x="6103" y="5678"/>
                </a:cubicBezTo>
                <a:cubicBezTo>
                  <a:pt x="6156" y="5784"/>
                  <a:pt x="6209" y="5890"/>
                  <a:pt x="6262" y="5996"/>
                </a:cubicBezTo>
                <a:lnTo>
                  <a:pt x="3875" y="6315"/>
                </a:lnTo>
                <a:lnTo>
                  <a:pt x="3875" y="5094"/>
                </a:lnTo>
                <a:lnTo>
                  <a:pt x="5360" y="4510"/>
                </a:lnTo>
                <a:close/>
                <a:moveTo>
                  <a:pt x="1964" y="4829"/>
                </a:moveTo>
                <a:lnTo>
                  <a:pt x="3609" y="5731"/>
                </a:lnTo>
                <a:lnTo>
                  <a:pt x="3609" y="6580"/>
                </a:lnTo>
                <a:lnTo>
                  <a:pt x="1752" y="5200"/>
                </a:lnTo>
                <a:cubicBezTo>
                  <a:pt x="1805" y="5041"/>
                  <a:pt x="1858" y="4935"/>
                  <a:pt x="1964" y="4829"/>
                </a:cubicBezTo>
                <a:close/>
                <a:moveTo>
                  <a:pt x="6422" y="6262"/>
                </a:moveTo>
                <a:cubicBezTo>
                  <a:pt x="6475" y="6315"/>
                  <a:pt x="6475" y="6421"/>
                  <a:pt x="6528" y="6474"/>
                </a:cubicBezTo>
                <a:lnTo>
                  <a:pt x="3875" y="7482"/>
                </a:lnTo>
                <a:lnTo>
                  <a:pt x="3875" y="6633"/>
                </a:lnTo>
                <a:lnTo>
                  <a:pt x="6422" y="6262"/>
                </a:lnTo>
                <a:close/>
                <a:moveTo>
                  <a:pt x="1593" y="5412"/>
                </a:moveTo>
                <a:lnTo>
                  <a:pt x="3609" y="6951"/>
                </a:lnTo>
                <a:lnTo>
                  <a:pt x="3609" y="7960"/>
                </a:lnTo>
                <a:lnTo>
                  <a:pt x="850" y="6898"/>
                </a:lnTo>
                <a:cubicBezTo>
                  <a:pt x="1009" y="6474"/>
                  <a:pt x="1168" y="6049"/>
                  <a:pt x="1434" y="5678"/>
                </a:cubicBezTo>
                <a:lnTo>
                  <a:pt x="1381" y="5678"/>
                </a:lnTo>
                <a:lnTo>
                  <a:pt x="1593" y="5412"/>
                </a:lnTo>
                <a:close/>
                <a:moveTo>
                  <a:pt x="6634" y="6739"/>
                </a:moveTo>
                <a:cubicBezTo>
                  <a:pt x="6793" y="7164"/>
                  <a:pt x="6899" y="7641"/>
                  <a:pt x="6952" y="8066"/>
                </a:cubicBezTo>
                <a:lnTo>
                  <a:pt x="3875" y="8755"/>
                </a:lnTo>
                <a:lnTo>
                  <a:pt x="3875" y="7800"/>
                </a:lnTo>
                <a:lnTo>
                  <a:pt x="6634" y="6739"/>
                </a:lnTo>
                <a:close/>
                <a:moveTo>
                  <a:pt x="744" y="7164"/>
                </a:moveTo>
                <a:lnTo>
                  <a:pt x="3609" y="8278"/>
                </a:lnTo>
                <a:lnTo>
                  <a:pt x="3609" y="9127"/>
                </a:lnTo>
                <a:lnTo>
                  <a:pt x="585" y="7694"/>
                </a:lnTo>
                <a:cubicBezTo>
                  <a:pt x="638" y="7535"/>
                  <a:pt x="691" y="7323"/>
                  <a:pt x="744" y="7164"/>
                </a:cubicBezTo>
                <a:close/>
                <a:moveTo>
                  <a:pt x="7005" y="8384"/>
                </a:moveTo>
                <a:cubicBezTo>
                  <a:pt x="7058" y="8649"/>
                  <a:pt x="7058" y="8968"/>
                  <a:pt x="7058" y="9233"/>
                </a:cubicBezTo>
                <a:lnTo>
                  <a:pt x="7058" y="9339"/>
                </a:lnTo>
                <a:lnTo>
                  <a:pt x="3875" y="10188"/>
                </a:lnTo>
                <a:lnTo>
                  <a:pt x="3875" y="9074"/>
                </a:lnTo>
                <a:lnTo>
                  <a:pt x="7005" y="8384"/>
                </a:lnTo>
                <a:close/>
                <a:moveTo>
                  <a:pt x="7058" y="9605"/>
                </a:moveTo>
                <a:cubicBezTo>
                  <a:pt x="7058" y="9711"/>
                  <a:pt x="7005" y="9817"/>
                  <a:pt x="7005" y="9923"/>
                </a:cubicBezTo>
                <a:lnTo>
                  <a:pt x="3928" y="10666"/>
                </a:lnTo>
                <a:lnTo>
                  <a:pt x="3928" y="10507"/>
                </a:lnTo>
                <a:lnTo>
                  <a:pt x="7058" y="9605"/>
                </a:lnTo>
                <a:close/>
                <a:moveTo>
                  <a:pt x="532" y="8013"/>
                </a:moveTo>
                <a:lnTo>
                  <a:pt x="3609" y="9445"/>
                </a:lnTo>
                <a:lnTo>
                  <a:pt x="3609" y="11090"/>
                </a:lnTo>
                <a:lnTo>
                  <a:pt x="425" y="9074"/>
                </a:lnTo>
                <a:cubicBezTo>
                  <a:pt x="425" y="8702"/>
                  <a:pt x="478" y="8331"/>
                  <a:pt x="532" y="8013"/>
                </a:cubicBezTo>
                <a:close/>
                <a:moveTo>
                  <a:pt x="6899" y="10241"/>
                </a:moveTo>
                <a:lnTo>
                  <a:pt x="6899" y="10241"/>
                </a:lnTo>
                <a:cubicBezTo>
                  <a:pt x="6740" y="10878"/>
                  <a:pt x="6422" y="11462"/>
                  <a:pt x="6050" y="11939"/>
                </a:cubicBezTo>
                <a:lnTo>
                  <a:pt x="3875" y="12311"/>
                </a:lnTo>
                <a:lnTo>
                  <a:pt x="3875" y="10931"/>
                </a:lnTo>
                <a:lnTo>
                  <a:pt x="6899" y="10241"/>
                </a:lnTo>
                <a:close/>
                <a:moveTo>
                  <a:pt x="425" y="9445"/>
                </a:moveTo>
                <a:lnTo>
                  <a:pt x="3609" y="11409"/>
                </a:lnTo>
                <a:lnTo>
                  <a:pt x="3609" y="12735"/>
                </a:lnTo>
                <a:lnTo>
                  <a:pt x="1221" y="11621"/>
                </a:lnTo>
                <a:cubicBezTo>
                  <a:pt x="797" y="10984"/>
                  <a:pt x="478" y="10241"/>
                  <a:pt x="425" y="9445"/>
                </a:cubicBezTo>
                <a:close/>
                <a:moveTo>
                  <a:pt x="5838" y="12311"/>
                </a:moveTo>
                <a:lnTo>
                  <a:pt x="5838" y="12311"/>
                </a:lnTo>
                <a:cubicBezTo>
                  <a:pt x="5732" y="12417"/>
                  <a:pt x="5626" y="12523"/>
                  <a:pt x="5520" y="12629"/>
                </a:cubicBezTo>
                <a:lnTo>
                  <a:pt x="3928" y="13160"/>
                </a:lnTo>
                <a:lnTo>
                  <a:pt x="3928" y="12576"/>
                </a:lnTo>
                <a:lnTo>
                  <a:pt x="5838" y="12311"/>
                </a:lnTo>
                <a:close/>
                <a:moveTo>
                  <a:pt x="1540" y="12098"/>
                </a:moveTo>
                <a:lnTo>
                  <a:pt x="3609" y="13054"/>
                </a:lnTo>
                <a:lnTo>
                  <a:pt x="3609" y="14168"/>
                </a:lnTo>
                <a:cubicBezTo>
                  <a:pt x="3185" y="13850"/>
                  <a:pt x="2283" y="13107"/>
                  <a:pt x="1540" y="12098"/>
                </a:cubicBezTo>
                <a:close/>
                <a:moveTo>
                  <a:pt x="5148" y="13054"/>
                </a:moveTo>
                <a:cubicBezTo>
                  <a:pt x="4671" y="13584"/>
                  <a:pt x="4193" y="13956"/>
                  <a:pt x="3928" y="14168"/>
                </a:cubicBezTo>
                <a:lnTo>
                  <a:pt x="3928" y="13478"/>
                </a:lnTo>
                <a:lnTo>
                  <a:pt x="5148" y="13054"/>
                </a:lnTo>
                <a:close/>
                <a:moveTo>
                  <a:pt x="3768" y="0"/>
                </a:moveTo>
                <a:cubicBezTo>
                  <a:pt x="3662" y="0"/>
                  <a:pt x="3556" y="53"/>
                  <a:pt x="3556" y="159"/>
                </a:cubicBezTo>
                <a:lnTo>
                  <a:pt x="3503" y="318"/>
                </a:lnTo>
                <a:cubicBezTo>
                  <a:pt x="2919" y="2069"/>
                  <a:pt x="2123" y="3821"/>
                  <a:pt x="1062" y="5466"/>
                </a:cubicBezTo>
                <a:cubicBezTo>
                  <a:pt x="372" y="6474"/>
                  <a:pt x="1" y="7853"/>
                  <a:pt x="1" y="9233"/>
                </a:cubicBezTo>
                <a:cubicBezTo>
                  <a:pt x="1" y="10507"/>
                  <a:pt x="638" y="11833"/>
                  <a:pt x="1858" y="13107"/>
                </a:cubicBezTo>
                <a:cubicBezTo>
                  <a:pt x="2548" y="13903"/>
                  <a:pt x="3291" y="14433"/>
                  <a:pt x="3556" y="14646"/>
                </a:cubicBezTo>
                <a:lnTo>
                  <a:pt x="3556" y="16503"/>
                </a:lnTo>
                <a:cubicBezTo>
                  <a:pt x="3556" y="16609"/>
                  <a:pt x="3662" y="16715"/>
                  <a:pt x="3768" y="16715"/>
                </a:cubicBezTo>
                <a:cubicBezTo>
                  <a:pt x="3875" y="16715"/>
                  <a:pt x="3981" y="16609"/>
                  <a:pt x="3981" y="16503"/>
                </a:cubicBezTo>
                <a:lnTo>
                  <a:pt x="3981" y="14646"/>
                </a:lnTo>
                <a:cubicBezTo>
                  <a:pt x="4246" y="14486"/>
                  <a:pt x="4936" y="13903"/>
                  <a:pt x="5679" y="13107"/>
                </a:cubicBezTo>
                <a:cubicBezTo>
                  <a:pt x="6899" y="11833"/>
                  <a:pt x="7536" y="10507"/>
                  <a:pt x="7536" y="9233"/>
                </a:cubicBezTo>
                <a:cubicBezTo>
                  <a:pt x="7536" y="7853"/>
                  <a:pt x="7165" y="6474"/>
                  <a:pt x="6475" y="5466"/>
                </a:cubicBezTo>
                <a:cubicBezTo>
                  <a:pt x="5413" y="3821"/>
                  <a:pt x="4564" y="2069"/>
                  <a:pt x="4034" y="318"/>
                </a:cubicBezTo>
                <a:lnTo>
                  <a:pt x="3981" y="159"/>
                </a:lnTo>
                <a:cubicBezTo>
                  <a:pt x="3928" y="53"/>
                  <a:pt x="3875" y="0"/>
                  <a:pt x="37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4" name="Google Shape;2824;p67"/>
          <p:cNvSpPr/>
          <p:nvPr/>
        </p:nvSpPr>
        <p:spPr>
          <a:xfrm>
            <a:off x="6807052" y="1288143"/>
            <a:ext cx="423765" cy="417925"/>
          </a:xfrm>
          <a:custGeom>
            <a:avLst/>
            <a:gdLst/>
            <a:ahLst/>
            <a:cxnLst/>
            <a:rect l="l" t="t" r="r" b="b"/>
            <a:pathLst>
              <a:path w="16398" h="16172" extrusionOk="0">
                <a:moveTo>
                  <a:pt x="1911" y="9910"/>
                </a:moveTo>
                <a:cubicBezTo>
                  <a:pt x="4299" y="13518"/>
                  <a:pt x="5997" y="14792"/>
                  <a:pt x="7377" y="15588"/>
                </a:cubicBezTo>
                <a:cubicBezTo>
                  <a:pt x="4723" y="14686"/>
                  <a:pt x="2495" y="11661"/>
                  <a:pt x="1486" y="10122"/>
                </a:cubicBezTo>
                <a:cubicBezTo>
                  <a:pt x="1646" y="10016"/>
                  <a:pt x="1752" y="9963"/>
                  <a:pt x="1911" y="9910"/>
                </a:cubicBezTo>
                <a:close/>
                <a:moveTo>
                  <a:pt x="16152" y="0"/>
                </a:moveTo>
                <a:cubicBezTo>
                  <a:pt x="16092" y="0"/>
                  <a:pt x="16026" y="14"/>
                  <a:pt x="15973" y="40"/>
                </a:cubicBezTo>
                <a:cubicBezTo>
                  <a:pt x="15973" y="40"/>
                  <a:pt x="13108" y="2746"/>
                  <a:pt x="8915" y="5081"/>
                </a:cubicBezTo>
                <a:cubicBezTo>
                  <a:pt x="5625" y="6885"/>
                  <a:pt x="213" y="9273"/>
                  <a:pt x="160" y="9326"/>
                </a:cubicBezTo>
                <a:cubicBezTo>
                  <a:pt x="54" y="9379"/>
                  <a:pt x="1" y="9486"/>
                  <a:pt x="54" y="9592"/>
                </a:cubicBezTo>
                <a:cubicBezTo>
                  <a:pt x="54" y="9698"/>
                  <a:pt x="160" y="9751"/>
                  <a:pt x="213" y="9751"/>
                </a:cubicBezTo>
                <a:cubicBezTo>
                  <a:pt x="266" y="9751"/>
                  <a:pt x="266" y="9751"/>
                  <a:pt x="319" y="9698"/>
                </a:cubicBezTo>
                <a:cubicBezTo>
                  <a:pt x="319" y="9698"/>
                  <a:pt x="478" y="9645"/>
                  <a:pt x="744" y="9539"/>
                </a:cubicBezTo>
                <a:cubicBezTo>
                  <a:pt x="797" y="9645"/>
                  <a:pt x="956" y="9857"/>
                  <a:pt x="1115" y="10122"/>
                </a:cubicBezTo>
                <a:cubicBezTo>
                  <a:pt x="2229" y="11820"/>
                  <a:pt x="5148" y="15906"/>
                  <a:pt x="8544" y="16118"/>
                </a:cubicBezTo>
                <a:lnTo>
                  <a:pt x="9393" y="16172"/>
                </a:lnTo>
                <a:lnTo>
                  <a:pt x="8491" y="15747"/>
                </a:lnTo>
                <a:cubicBezTo>
                  <a:pt x="6899" y="15004"/>
                  <a:pt x="5095" y="14155"/>
                  <a:pt x="2070" y="9592"/>
                </a:cubicBezTo>
                <a:lnTo>
                  <a:pt x="2017" y="9486"/>
                </a:lnTo>
                <a:lnTo>
                  <a:pt x="1858" y="9539"/>
                </a:lnTo>
                <a:cubicBezTo>
                  <a:pt x="1699" y="9645"/>
                  <a:pt x="1486" y="9698"/>
                  <a:pt x="1274" y="9804"/>
                </a:cubicBezTo>
                <a:cubicBezTo>
                  <a:pt x="1168" y="9645"/>
                  <a:pt x="1115" y="9486"/>
                  <a:pt x="1062" y="9379"/>
                </a:cubicBezTo>
                <a:cubicBezTo>
                  <a:pt x="2335" y="8796"/>
                  <a:pt x="5042" y="7575"/>
                  <a:pt x="7377" y="6355"/>
                </a:cubicBezTo>
                <a:lnTo>
                  <a:pt x="8173" y="7522"/>
                </a:lnTo>
                <a:cubicBezTo>
                  <a:pt x="8226" y="7575"/>
                  <a:pt x="8279" y="7628"/>
                  <a:pt x="8332" y="7628"/>
                </a:cubicBezTo>
                <a:cubicBezTo>
                  <a:pt x="8385" y="7628"/>
                  <a:pt x="8438" y="7628"/>
                  <a:pt x="8491" y="7575"/>
                </a:cubicBezTo>
                <a:cubicBezTo>
                  <a:pt x="8544" y="7522"/>
                  <a:pt x="8597" y="7363"/>
                  <a:pt x="8544" y="7257"/>
                </a:cubicBezTo>
                <a:lnTo>
                  <a:pt x="7801" y="6143"/>
                </a:lnTo>
                <a:cubicBezTo>
                  <a:pt x="8226" y="5930"/>
                  <a:pt x="8703" y="5665"/>
                  <a:pt x="9128" y="5453"/>
                </a:cubicBezTo>
                <a:cubicBezTo>
                  <a:pt x="13320" y="3065"/>
                  <a:pt x="16238" y="359"/>
                  <a:pt x="16291" y="359"/>
                </a:cubicBezTo>
                <a:cubicBezTo>
                  <a:pt x="16397" y="306"/>
                  <a:pt x="16397" y="146"/>
                  <a:pt x="16291" y="40"/>
                </a:cubicBezTo>
                <a:cubicBezTo>
                  <a:pt x="16265" y="14"/>
                  <a:pt x="16212" y="0"/>
                  <a:pt x="161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5" name="Google Shape;2825;p67"/>
          <p:cNvSpPr/>
          <p:nvPr/>
        </p:nvSpPr>
        <p:spPr>
          <a:xfrm>
            <a:off x="3284563" y="1305180"/>
            <a:ext cx="423739" cy="390919"/>
          </a:xfrm>
          <a:custGeom>
            <a:avLst/>
            <a:gdLst/>
            <a:ahLst/>
            <a:cxnLst/>
            <a:rect l="l" t="t" r="r" b="b"/>
            <a:pathLst>
              <a:path w="16397" h="15127" extrusionOk="0">
                <a:moveTo>
                  <a:pt x="8066" y="1082"/>
                </a:moveTo>
                <a:lnTo>
                  <a:pt x="8066" y="5274"/>
                </a:lnTo>
                <a:cubicBezTo>
                  <a:pt x="7005" y="4744"/>
                  <a:pt x="6315" y="3311"/>
                  <a:pt x="6049" y="2674"/>
                </a:cubicBezTo>
                <a:lnTo>
                  <a:pt x="6102" y="2674"/>
                </a:lnTo>
                <a:cubicBezTo>
                  <a:pt x="6845" y="2674"/>
                  <a:pt x="7535" y="2250"/>
                  <a:pt x="7854" y="1560"/>
                </a:cubicBezTo>
                <a:lnTo>
                  <a:pt x="8066" y="1082"/>
                </a:lnTo>
                <a:close/>
                <a:moveTo>
                  <a:pt x="8331" y="1082"/>
                </a:moveTo>
                <a:lnTo>
                  <a:pt x="8543" y="1560"/>
                </a:lnTo>
                <a:cubicBezTo>
                  <a:pt x="8862" y="2250"/>
                  <a:pt x="9552" y="2674"/>
                  <a:pt x="10295" y="2674"/>
                </a:cubicBezTo>
                <a:cubicBezTo>
                  <a:pt x="10082" y="3311"/>
                  <a:pt x="9392" y="4744"/>
                  <a:pt x="8331" y="5274"/>
                </a:cubicBezTo>
                <a:lnTo>
                  <a:pt x="8331" y="1082"/>
                </a:lnTo>
                <a:close/>
                <a:moveTo>
                  <a:pt x="1114" y="5434"/>
                </a:moveTo>
                <a:lnTo>
                  <a:pt x="4033" y="5805"/>
                </a:lnTo>
                <a:lnTo>
                  <a:pt x="4245" y="5805"/>
                </a:lnTo>
                <a:cubicBezTo>
                  <a:pt x="4457" y="5805"/>
                  <a:pt x="4723" y="5752"/>
                  <a:pt x="4935" y="5699"/>
                </a:cubicBezTo>
                <a:lnTo>
                  <a:pt x="4935" y="5699"/>
                </a:lnTo>
                <a:cubicBezTo>
                  <a:pt x="4988" y="6123"/>
                  <a:pt x="5094" y="6972"/>
                  <a:pt x="4829" y="7609"/>
                </a:cubicBezTo>
                <a:cubicBezTo>
                  <a:pt x="3502" y="6760"/>
                  <a:pt x="2017" y="5964"/>
                  <a:pt x="1114" y="5434"/>
                </a:cubicBezTo>
                <a:close/>
                <a:moveTo>
                  <a:pt x="15229" y="5487"/>
                </a:moveTo>
                <a:lnTo>
                  <a:pt x="15229" y="5487"/>
                </a:lnTo>
                <a:cubicBezTo>
                  <a:pt x="14380" y="5964"/>
                  <a:pt x="12895" y="6760"/>
                  <a:pt x="11515" y="7662"/>
                </a:cubicBezTo>
                <a:cubicBezTo>
                  <a:pt x="11303" y="6972"/>
                  <a:pt x="11409" y="6123"/>
                  <a:pt x="11462" y="5699"/>
                </a:cubicBezTo>
                <a:lnTo>
                  <a:pt x="11462" y="5699"/>
                </a:lnTo>
                <a:cubicBezTo>
                  <a:pt x="11674" y="5805"/>
                  <a:pt x="11939" y="5858"/>
                  <a:pt x="12152" y="5858"/>
                </a:cubicBezTo>
                <a:lnTo>
                  <a:pt x="12364" y="5858"/>
                </a:lnTo>
                <a:lnTo>
                  <a:pt x="12364" y="5805"/>
                </a:lnTo>
                <a:lnTo>
                  <a:pt x="15229" y="5487"/>
                </a:lnTo>
                <a:close/>
                <a:moveTo>
                  <a:pt x="5996" y="3205"/>
                </a:moveTo>
                <a:cubicBezTo>
                  <a:pt x="6049" y="3417"/>
                  <a:pt x="6156" y="3629"/>
                  <a:pt x="6315" y="3842"/>
                </a:cubicBezTo>
                <a:cubicBezTo>
                  <a:pt x="6792" y="4744"/>
                  <a:pt x="7429" y="5327"/>
                  <a:pt x="8066" y="5593"/>
                </a:cubicBezTo>
                <a:lnTo>
                  <a:pt x="8066" y="7715"/>
                </a:lnTo>
                <a:cubicBezTo>
                  <a:pt x="6739" y="7079"/>
                  <a:pt x="5943" y="5327"/>
                  <a:pt x="5731" y="4797"/>
                </a:cubicBezTo>
                <a:cubicBezTo>
                  <a:pt x="5837" y="4691"/>
                  <a:pt x="5837" y="4531"/>
                  <a:pt x="5890" y="4372"/>
                </a:cubicBezTo>
                <a:lnTo>
                  <a:pt x="5837" y="4372"/>
                </a:lnTo>
                <a:lnTo>
                  <a:pt x="5996" y="3205"/>
                </a:lnTo>
                <a:close/>
                <a:moveTo>
                  <a:pt x="10401" y="3205"/>
                </a:moveTo>
                <a:lnTo>
                  <a:pt x="10507" y="4372"/>
                </a:lnTo>
                <a:cubicBezTo>
                  <a:pt x="10560" y="4531"/>
                  <a:pt x="10560" y="4691"/>
                  <a:pt x="10666" y="4797"/>
                </a:cubicBezTo>
                <a:cubicBezTo>
                  <a:pt x="10454" y="5327"/>
                  <a:pt x="9658" y="7079"/>
                  <a:pt x="8331" y="7715"/>
                </a:cubicBezTo>
                <a:lnTo>
                  <a:pt x="8331" y="5593"/>
                </a:lnTo>
                <a:cubicBezTo>
                  <a:pt x="8968" y="5327"/>
                  <a:pt x="9605" y="4744"/>
                  <a:pt x="10082" y="3842"/>
                </a:cubicBezTo>
                <a:cubicBezTo>
                  <a:pt x="10241" y="3629"/>
                  <a:pt x="10348" y="3417"/>
                  <a:pt x="10401" y="3205"/>
                </a:cubicBezTo>
                <a:close/>
                <a:moveTo>
                  <a:pt x="1114" y="5752"/>
                </a:moveTo>
                <a:cubicBezTo>
                  <a:pt x="1963" y="6283"/>
                  <a:pt x="3343" y="7025"/>
                  <a:pt x="4670" y="7874"/>
                </a:cubicBezTo>
                <a:cubicBezTo>
                  <a:pt x="3874" y="8458"/>
                  <a:pt x="2706" y="8564"/>
                  <a:pt x="2229" y="8617"/>
                </a:cubicBezTo>
                <a:cubicBezTo>
                  <a:pt x="2388" y="7768"/>
                  <a:pt x="2123" y="6919"/>
                  <a:pt x="1539" y="6283"/>
                </a:cubicBezTo>
                <a:lnTo>
                  <a:pt x="1114" y="5752"/>
                </a:lnTo>
                <a:close/>
                <a:moveTo>
                  <a:pt x="15283" y="5752"/>
                </a:moveTo>
                <a:lnTo>
                  <a:pt x="14858" y="6283"/>
                </a:lnTo>
                <a:cubicBezTo>
                  <a:pt x="14274" y="6919"/>
                  <a:pt x="14009" y="7768"/>
                  <a:pt x="14168" y="8617"/>
                </a:cubicBezTo>
                <a:cubicBezTo>
                  <a:pt x="13638" y="8564"/>
                  <a:pt x="12523" y="8458"/>
                  <a:pt x="11727" y="7874"/>
                </a:cubicBezTo>
                <a:cubicBezTo>
                  <a:pt x="13001" y="7025"/>
                  <a:pt x="14380" y="6283"/>
                  <a:pt x="15283" y="5752"/>
                </a:cubicBezTo>
                <a:close/>
                <a:moveTo>
                  <a:pt x="5572" y="5115"/>
                </a:moveTo>
                <a:cubicBezTo>
                  <a:pt x="5678" y="5380"/>
                  <a:pt x="5837" y="5752"/>
                  <a:pt x="6102" y="6123"/>
                </a:cubicBezTo>
                <a:cubicBezTo>
                  <a:pt x="6633" y="7079"/>
                  <a:pt x="7323" y="7715"/>
                  <a:pt x="8066" y="7981"/>
                </a:cubicBezTo>
                <a:lnTo>
                  <a:pt x="8066" y="9997"/>
                </a:lnTo>
                <a:cubicBezTo>
                  <a:pt x="7482" y="9413"/>
                  <a:pt x="6315" y="8564"/>
                  <a:pt x="5094" y="7821"/>
                </a:cubicBezTo>
                <a:cubicBezTo>
                  <a:pt x="5253" y="7397"/>
                  <a:pt x="5306" y="6866"/>
                  <a:pt x="5253" y="6230"/>
                </a:cubicBezTo>
                <a:cubicBezTo>
                  <a:pt x="5253" y="5911"/>
                  <a:pt x="5200" y="5699"/>
                  <a:pt x="5200" y="5540"/>
                </a:cubicBezTo>
                <a:cubicBezTo>
                  <a:pt x="5306" y="5380"/>
                  <a:pt x="5466" y="5274"/>
                  <a:pt x="5572" y="5115"/>
                </a:cubicBezTo>
                <a:close/>
                <a:moveTo>
                  <a:pt x="10825" y="5168"/>
                </a:moveTo>
                <a:cubicBezTo>
                  <a:pt x="10931" y="5274"/>
                  <a:pt x="11037" y="5434"/>
                  <a:pt x="11197" y="5540"/>
                </a:cubicBezTo>
                <a:cubicBezTo>
                  <a:pt x="11197" y="5699"/>
                  <a:pt x="11144" y="5964"/>
                  <a:pt x="11090" y="6230"/>
                </a:cubicBezTo>
                <a:cubicBezTo>
                  <a:pt x="11090" y="6866"/>
                  <a:pt x="11144" y="7397"/>
                  <a:pt x="11303" y="7821"/>
                </a:cubicBezTo>
                <a:cubicBezTo>
                  <a:pt x="10029" y="8617"/>
                  <a:pt x="8915" y="9413"/>
                  <a:pt x="8331" y="10050"/>
                </a:cubicBezTo>
                <a:lnTo>
                  <a:pt x="8331" y="8034"/>
                </a:lnTo>
                <a:cubicBezTo>
                  <a:pt x="9074" y="7715"/>
                  <a:pt x="9711" y="7079"/>
                  <a:pt x="10295" y="6176"/>
                </a:cubicBezTo>
                <a:cubicBezTo>
                  <a:pt x="10560" y="5752"/>
                  <a:pt x="10719" y="5434"/>
                  <a:pt x="10825" y="5168"/>
                </a:cubicBezTo>
                <a:close/>
                <a:moveTo>
                  <a:pt x="4935" y="8034"/>
                </a:moveTo>
                <a:cubicBezTo>
                  <a:pt x="6102" y="8777"/>
                  <a:pt x="7217" y="9573"/>
                  <a:pt x="7800" y="10156"/>
                </a:cubicBezTo>
                <a:cubicBezTo>
                  <a:pt x="7058" y="10315"/>
                  <a:pt x="5466" y="10793"/>
                  <a:pt x="4033" y="11430"/>
                </a:cubicBezTo>
                <a:lnTo>
                  <a:pt x="4245" y="11111"/>
                </a:lnTo>
                <a:cubicBezTo>
                  <a:pt x="4564" y="10740"/>
                  <a:pt x="4670" y="10209"/>
                  <a:pt x="4511" y="9732"/>
                </a:cubicBezTo>
                <a:lnTo>
                  <a:pt x="4457" y="9732"/>
                </a:lnTo>
                <a:cubicBezTo>
                  <a:pt x="4298" y="9254"/>
                  <a:pt x="3874" y="8936"/>
                  <a:pt x="3396" y="8830"/>
                </a:cubicBezTo>
                <a:lnTo>
                  <a:pt x="3184" y="8777"/>
                </a:lnTo>
                <a:cubicBezTo>
                  <a:pt x="3874" y="8617"/>
                  <a:pt x="4511" y="8405"/>
                  <a:pt x="4935" y="8034"/>
                </a:cubicBezTo>
                <a:close/>
                <a:moveTo>
                  <a:pt x="11462" y="8034"/>
                </a:moveTo>
                <a:cubicBezTo>
                  <a:pt x="11886" y="8352"/>
                  <a:pt x="12470" y="8617"/>
                  <a:pt x="13213" y="8777"/>
                </a:cubicBezTo>
                <a:lnTo>
                  <a:pt x="13001" y="8830"/>
                </a:lnTo>
                <a:cubicBezTo>
                  <a:pt x="12470" y="8936"/>
                  <a:pt x="12099" y="9254"/>
                  <a:pt x="11886" y="9732"/>
                </a:cubicBezTo>
                <a:cubicBezTo>
                  <a:pt x="11727" y="10209"/>
                  <a:pt x="11780" y="10740"/>
                  <a:pt x="12099" y="11111"/>
                </a:cubicBezTo>
                <a:lnTo>
                  <a:pt x="12364" y="11430"/>
                </a:lnTo>
                <a:cubicBezTo>
                  <a:pt x="10931" y="10740"/>
                  <a:pt x="9339" y="10315"/>
                  <a:pt x="8596" y="10156"/>
                </a:cubicBezTo>
                <a:cubicBezTo>
                  <a:pt x="9180" y="9519"/>
                  <a:pt x="10241" y="8777"/>
                  <a:pt x="11462" y="8034"/>
                </a:cubicBezTo>
                <a:close/>
                <a:moveTo>
                  <a:pt x="7694" y="10475"/>
                </a:moveTo>
                <a:cubicBezTo>
                  <a:pt x="6845" y="11377"/>
                  <a:pt x="5731" y="11854"/>
                  <a:pt x="4511" y="11854"/>
                </a:cubicBezTo>
                <a:cubicBezTo>
                  <a:pt x="4298" y="11854"/>
                  <a:pt x="4086" y="11854"/>
                  <a:pt x="3874" y="11801"/>
                </a:cubicBezTo>
                <a:cubicBezTo>
                  <a:pt x="5253" y="11164"/>
                  <a:pt x="6845" y="10687"/>
                  <a:pt x="7694" y="10475"/>
                </a:cubicBezTo>
                <a:close/>
                <a:moveTo>
                  <a:pt x="8703" y="10475"/>
                </a:moveTo>
                <a:lnTo>
                  <a:pt x="8703" y="10475"/>
                </a:lnTo>
                <a:cubicBezTo>
                  <a:pt x="9499" y="10687"/>
                  <a:pt x="11144" y="11164"/>
                  <a:pt x="12470" y="11801"/>
                </a:cubicBezTo>
                <a:cubicBezTo>
                  <a:pt x="12311" y="11854"/>
                  <a:pt x="12099" y="11854"/>
                  <a:pt x="11886" y="11854"/>
                </a:cubicBezTo>
                <a:cubicBezTo>
                  <a:pt x="10666" y="11854"/>
                  <a:pt x="9499" y="11377"/>
                  <a:pt x="8703" y="10475"/>
                </a:cubicBezTo>
                <a:close/>
                <a:moveTo>
                  <a:pt x="8203" y="0"/>
                </a:moveTo>
                <a:cubicBezTo>
                  <a:pt x="8176" y="0"/>
                  <a:pt x="8147" y="7"/>
                  <a:pt x="8119" y="21"/>
                </a:cubicBezTo>
                <a:cubicBezTo>
                  <a:pt x="8066" y="21"/>
                  <a:pt x="8013" y="74"/>
                  <a:pt x="8013" y="127"/>
                </a:cubicBezTo>
                <a:lnTo>
                  <a:pt x="7429" y="1401"/>
                </a:lnTo>
                <a:cubicBezTo>
                  <a:pt x="7217" y="1931"/>
                  <a:pt x="6686" y="2250"/>
                  <a:pt x="6102" y="2250"/>
                </a:cubicBezTo>
                <a:lnTo>
                  <a:pt x="5784" y="2250"/>
                </a:lnTo>
                <a:cubicBezTo>
                  <a:pt x="5678" y="2250"/>
                  <a:pt x="5625" y="2356"/>
                  <a:pt x="5625" y="2409"/>
                </a:cubicBezTo>
                <a:lnTo>
                  <a:pt x="5413" y="4319"/>
                </a:lnTo>
                <a:cubicBezTo>
                  <a:pt x="5360" y="4956"/>
                  <a:pt x="4829" y="5434"/>
                  <a:pt x="4245" y="5434"/>
                </a:cubicBezTo>
                <a:cubicBezTo>
                  <a:pt x="4192" y="5434"/>
                  <a:pt x="4139" y="5434"/>
                  <a:pt x="4086" y="5380"/>
                </a:cubicBezTo>
                <a:lnTo>
                  <a:pt x="265" y="4956"/>
                </a:lnTo>
                <a:cubicBezTo>
                  <a:pt x="246" y="4946"/>
                  <a:pt x="226" y="4942"/>
                  <a:pt x="207" y="4942"/>
                </a:cubicBezTo>
                <a:cubicBezTo>
                  <a:pt x="122" y="4942"/>
                  <a:pt x="43" y="5029"/>
                  <a:pt x="0" y="5115"/>
                </a:cubicBezTo>
                <a:cubicBezTo>
                  <a:pt x="0" y="5221"/>
                  <a:pt x="53" y="5274"/>
                  <a:pt x="53" y="5274"/>
                </a:cubicBezTo>
                <a:lnTo>
                  <a:pt x="1221" y="6601"/>
                </a:lnTo>
                <a:cubicBezTo>
                  <a:pt x="1751" y="7185"/>
                  <a:pt x="1963" y="7981"/>
                  <a:pt x="1751" y="8777"/>
                </a:cubicBezTo>
                <a:cubicBezTo>
                  <a:pt x="1698" y="8830"/>
                  <a:pt x="1751" y="8936"/>
                  <a:pt x="1857" y="8989"/>
                </a:cubicBezTo>
                <a:cubicBezTo>
                  <a:pt x="1857" y="9042"/>
                  <a:pt x="1910" y="9042"/>
                  <a:pt x="1910" y="9042"/>
                </a:cubicBezTo>
                <a:lnTo>
                  <a:pt x="3343" y="9307"/>
                </a:lnTo>
                <a:cubicBezTo>
                  <a:pt x="3768" y="9360"/>
                  <a:pt x="4086" y="9679"/>
                  <a:pt x="4139" y="10156"/>
                </a:cubicBezTo>
                <a:cubicBezTo>
                  <a:pt x="4139" y="10422"/>
                  <a:pt x="4086" y="10687"/>
                  <a:pt x="3927" y="10846"/>
                </a:cubicBezTo>
                <a:lnTo>
                  <a:pt x="3184" y="11801"/>
                </a:lnTo>
                <a:cubicBezTo>
                  <a:pt x="3131" y="11907"/>
                  <a:pt x="3131" y="12013"/>
                  <a:pt x="3184" y="12120"/>
                </a:cubicBezTo>
                <a:cubicBezTo>
                  <a:pt x="3237" y="12120"/>
                  <a:pt x="3237" y="12120"/>
                  <a:pt x="3290" y="12173"/>
                </a:cubicBezTo>
                <a:cubicBezTo>
                  <a:pt x="3661" y="12226"/>
                  <a:pt x="4086" y="12279"/>
                  <a:pt x="4511" y="12279"/>
                </a:cubicBezTo>
                <a:cubicBezTo>
                  <a:pt x="5837" y="12279"/>
                  <a:pt x="7058" y="11748"/>
                  <a:pt x="7960" y="10793"/>
                </a:cubicBezTo>
                <a:lnTo>
                  <a:pt x="7960" y="14932"/>
                </a:lnTo>
                <a:cubicBezTo>
                  <a:pt x="7960" y="14985"/>
                  <a:pt x="8013" y="15091"/>
                  <a:pt x="8119" y="15091"/>
                </a:cubicBezTo>
                <a:cubicBezTo>
                  <a:pt x="8156" y="15116"/>
                  <a:pt x="8190" y="15126"/>
                  <a:pt x="8221" y="15126"/>
                </a:cubicBezTo>
                <a:cubicBezTo>
                  <a:pt x="8322" y="15126"/>
                  <a:pt x="8384" y="15013"/>
                  <a:pt x="8384" y="14932"/>
                </a:cubicBezTo>
                <a:lnTo>
                  <a:pt x="8384" y="10793"/>
                </a:lnTo>
                <a:cubicBezTo>
                  <a:pt x="9286" y="11748"/>
                  <a:pt x="10560" y="12332"/>
                  <a:pt x="11886" y="12332"/>
                </a:cubicBezTo>
                <a:cubicBezTo>
                  <a:pt x="12311" y="12332"/>
                  <a:pt x="12682" y="12279"/>
                  <a:pt x="13107" y="12173"/>
                </a:cubicBezTo>
                <a:cubicBezTo>
                  <a:pt x="13107" y="12173"/>
                  <a:pt x="13160" y="12120"/>
                  <a:pt x="13160" y="12120"/>
                </a:cubicBezTo>
                <a:cubicBezTo>
                  <a:pt x="13266" y="12013"/>
                  <a:pt x="13266" y="11907"/>
                  <a:pt x="13213" y="11801"/>
                </a:cubicBezTo>
                <a:lnTo>
                  <a:pt x="12470" y="10899"/>
                </a:lnTo>
                <a:cubicBezTo>
                  <a:pt x="12258" y="10581"/>
                  <a:pt x="12205" y="10262"/>
                  <a:pt x="12311" y="9891"/>
                </a:cubicBezTo>
                <a:cubicBezTo>
                  <a:pt x="12417" y="9573"/>
                  <a:pt x="12735" y="9360"/>
                  <a:pt x="13054" y="9307"/>
                </a:cubicBezTo>
                <a:lnTo>
                  <a:pt x="14487" y="9042"/>
                </a:lnTo>
                <a:cubicBezTo>
                  <a:pt x="14540" y="9042"/>
                  <a:pt x="14593" y="8989"/>
                  <a:pt x="14593" y="8936"/>
                </a:cubicBezTo>
                <a:cubicBezTo>
                  <a:pt x="14646" y="8883"/>
                  <a:pt x="14646" y="8830"/>
                  <a:pt x="14646" y="8777"/>
                </a:cubicBezTo>
                <a:cubicBezTo>
                  <a:pt x="14434" y="7981"/>
                  <a:pt x="14646" y="7185"/>
                  <a:pt x="15176" y="6601"/>
                </a:cubicBezTo>
                <a:lnTo>
                  <a:pt x="16291" y="5327"/>
                </a:lnTo>
                <a:cubicBezTo>
                  <a:pt x="16397" y="5221"/>
                  <a:pt x="16397" y="5115"/>
                  <a:pt x="16344" y="5062"/>
                </a:cubicBezTo>
                <a:cubicBezTo>
                  <a:pt x="16344" y="4984"/>
                  <a:pt x="16287" y="4935"/>
                  <a:pt x="16215" y="4935"/>
                </a:cubicBezTo>
                <a:cubicBezTo>
                  <a:pt x="16188" y="4935"/>
                  <a:pt x="16160" y="4942"/>
                  <a:pt x="16132" y="4956"/>
                </a:cubicBezTo>
                <a:lnTo>
                  <a:pt x="12311" y="5380"/>
                </a:lnTo>
                <a:cubicBezTo>
                  <a:pt x="12258" y="5380"/>
                  <a:pt x="12205" y="5434"/>
                  <a:pt x="12152" y="5434"/>
                </a:cubicBezTo>
                <a:cubicBezTo>
                  <a:pt x="11568" y="5434"/>
                  <a:pt x="11037" y="4956"/>
                  <a:pt x="10984" y="4319"/>
                </a:cubicBezTo>
                <a:lnTo>
                  <a:pt x="10772" y="2409"/>
                </a:lnTo>
                <a:cubicBezTo>
                  <a:pt x="10772" y="2409"/>
                  <a:pt x="10772" y="2409"/>
                  <a:pt x="10772" y="2356"/>
                </a:cubicBezTo>
                <a:cubicBezTo>
                  <a:pt x="10719" y="2250"/>
                  <a:pt x="10613" y="2250"/>
                  <a:pt x="10560" y="2250"/>
                </a:cubicBezTo>
                <a:lnTo>
                  <a:pt x="10295" y="2250"/>
                </a:lnTo>
                <a:cubicBezTo>
                  <a:pt x="9711" y="2250"/>
                  <a:pt x="9180" y="1931"/>
                  <a:pt x="8968" y="1401"/>
                </a:cubicBezTo>
                <a:lnTo>
                  <a:pt x="8384" y="127"/>
                </a:lnTo>
                <a:cubicBezTo>
                  <a:pt x="8345" y="50"/>
                  <a:pt x="8278" y="0"/>
                  <a:pt x="820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826" name="Google Shape;2826;p67"/>
          <p:cNvGrpSpPr/>
          <p:nvPr/>
        </p:nvGrpSpPr>
        <p:grpSpPr>
          <a:xfrm>
            <a:off x="6160611" y="1281921"/>
            <a:ext cx="320942" cy="431016"/>
            <a:chOff x="3360055" y="6021127"/>
            <a:chExt cx="797174" cy="1070580"/>
          </a:xfrm>
        </p:grpSpPr>
        <p:sp>
          <p:nvSpPr>
            <p:cNvPr id="2827" name="Google Shape;2827;p67"/>
            <p:cNvSpPr/>
            <p:nvPr/>
          </p:nvSpPr>
          <p:spPr>
            <a:xfrm>
              <a:off x="3360055" y="6021127"/>
              <a:ext cx="231744" cy="1070580"/>
            </a:xfrm>
            <a:custGeom>
              <a:avLst/>
              <a:gdLst/>
              <a:ahLst/>
              <a:cxnLst/>
              <a:rect l="l" t="t" r="r" b="b"/>
              <a:pathLst>
                <a:path w="3610" h="16677" extrusionOk="0">
                  <a:moveTo>
                    <a:pt x="3397" y="1910"/>
                  </a:moveTo>
                  <a:cubicBezTo>
                    <a:pt x="3406" y="1910"/>
                    <a:pt x="3415" y="1911"/>
                    <a:pt x="3424" y="1913"/>
                  </a:cubicBezTo>
                  <a:lnTo>
                    <a:pt x="3424" y="1913"/>
                  </a:lnTo>
                  <a:cubicBezTo>
                    <a:pt x="3450" y="1911"/>
                    <a:pt x="3476" y="1910"/>
                    <a:pt x="3503" y="1910"/>
                  </a:cubicBezTo>
                  <a:close/>
                  <a:moveTo>
                    <a:pt x="1009" y="319"/>
                  </a:moveTo>
                  <a:cubicBezTo>
                    <a:pt x="1593" y="637"/>
                    <a:pt x="1858" y="1380"/>
                    <a:pt x="1699" y="2017"/>
                  </a:cubicBezTo>
                  <a:cubicBezTo>
                    <a:pt x="1115" y="1698"/>
                    <a:pt x="797" y="1008"/>
                    <a:pt x="1009" y="319"/>
                  </a:cubicBezTo>
                  <a:close/>
                  <a:moveTo>
                    <a:pt x="2919" y="690"/>
                  </a:moveTo>
                  <a:cubicBezTo>
                    <a:pt x="3078" y="1327"/>
                    <a:pt x="2760" y="2017"/>
                    <a:pt x="2123" y="2282"/>
                  </a:cubicBezTo>
                  <a:cubicBezTo>
                    <a:pt x="2070" y="1964"/>
                    <a:pt x="2123" y="1645"/>
                    <a:pt x="2229" y="1327"/>
                  </a:cubicBezTo>
                  <a:cubicBezTo>
                    <a:pt x="2389" y="1061"/>
                    <a:pt x="2654" y="796"/>
                    <a:pt x="2919" y="690"/>
                  </a:cubicBezTo>
                  <a:close/>
                  <a:moveTo>
                    <a:pt x="1964" y="2600"/>
                  </a:moveTo>
                  <a:cubicBezTo>
                    <a:pt x="1964" y="2600"/>
                    <a:pt x="2017" y="2653"/>
                    <a:pt x="2017" y="2653"/>
                  </a:cubicBezTo>
                  <a:cubicBezTo>
                    <a:pt x="2070" y="2653"/>
                    <a:pt x="2123" y="2600"/>
                    <a:pt x="2123" y="2600"/>
                  </a:cubicBezTo>
                  <a:lnTo>
                    <a:pt x="2123" y="2600"/>
                  </a:lnTo>
                  <a:cubicBezTo>
                    <a:pt x="2070" y="2706"/>
                    <a:pt x="2017" y="2759"/>
                    <a:pt x="1964" y="2813"/>
                  </a:cubicBezTo>
                  <a:lnTo>
                    <a:pt x="1964" y="2600"/>
                  </a:lnTo>
                  <a:close/>
                  <a:moveTo>
                    <a:pt x="319" y="1592"/>
                  </a:moveTo>
                  <a:lnTo>
                    <a:pt x="319" y="1592"/>
                  </a:lnTo>
                  <a:cubicBezTo>
                    <a:pt x="956" y="1698"/>
                    <a:pt x="1486" y="2229"/>
                    <a:pt x="1593" y="2919"/>
                  </a:cubicBezTo>
                  <a:cubicBezTo>
                    <a:pt x="903" y="2813"/>
                    <a:pt x="372" y="2282"/>
                    <a:pt x="319" y="1592"/>
                  </a:cubicBezTo>
                  <a:close/>
                  <a:moveTo>
                    <a:pt x="1699" y="3184"/>
                  </a:moveTo>
                  <a:lnTo>
                    <a:pt x="1699" y="3396"/>
                  </a:lnTo>
                  <a:cubicBezTo>
                    <a:pt x="1646" y="3343"/>
                    <a:pt x="1593" y="3237"/>
                    <a:pt x="1540" y="3184"/>
                  </a:cubicBezTo>
                  <a:close/>
                  <a:moveTo>
                    <a:pt x="3344" y="2229"/>
                  </a:moveTo>
                  <a:lnTo>
                    <a:pt x="3344" y="2229"/>
                  </a:lnTo>
                  <a:cubicBezTo>
                    <a:pt x="3238" y="2866"/>
                    <a:pt x="2707" y="3449"/>
                    <a:pt x="2017" y="3502"/>
                  </a:cubicBezTo>
                  <a:cubicBezTo>
                    <a:pt x="2123" y="2813"/>
                    <a:pt x="2654" y="2282"/>
                    <a:pt x="3344" y="2229"/>
                  </a:cubicBezTo>
                  <a:close/>
                  <a:moveTo>
                    <a:pt x="2123" y="3768"/>
                  </a:moveTo>
                  <a:lnTo>
                    <a:pt x="2123" y="3768"/>
                  </a:lnTo>
                  <a:cubicBezTo>
                    <a:pt x="2070" y="3874"/>
                    <a:pt x="2017" y="3927"/>
                    <a:pt x="1964" y="3980"/>
                  </a:cubicBezTo>
                  <a:lnTo>
                    <a:pt x="1964" y="3821"/>
                  </a:lnTo>
                  <a:cubicBezTo>
                    <a:pt x="2017" y="3821"/>
                    <a:pt x="2070" y="3821"/>
                    <a:pt x="2123" y="3768"/>
                  </a:cubicBezTo>
                  <a:close/>
                  <a:moveTo>
                    <a:pt x="319" y="2813"/>
                  </a:moveTo>
                  <a:lnTo>
                    <a:pt x="319" y="2813"/>
                  </a:lnTo>
                  <a:cubicBezTo>
                    <a:pt x="956" y="2866"/>
                    <a:pt x="1486" y="3396"/>
                    <a:pt x="1593" y="4086"/>
                  </a:cubicBezTo>
                  <a:cubicBezTo>
                    <a:pt x="903" y="3980"/>
                    <a:pt x="372" y="3449"/>
                    <a:pt x="319" y="2813"/>
                  </a:cubicBezTo>
                  <a:close/>
                  <a:moveTo>
                    <a:pt x="1540" y="4351"/>
                  </a:moveTo>
                  <a:cubicBezTo>
                    <a:pt x="1593" y="4351"/>
                    <a:pt x="1646" y="4351"/>
                    <a:pt x="1699" y="4404"/>
                  </a:cubicBezTo>
                  <a:lnTo>
                    <a:pt x="1699" y="4564"/>
                  </a:lnTo>
                  <a:cubicBezTo>
                    <a:pt x="1646" y="4511"/>
                    <a:pt x="1593" y="4458"/>
                    <a:pt x="1540" y="4351"/>
                  </a:cubicBezTo>
                  <a:close/>
                  <a:moveTo>
                    <a:pt x="3344" y="3396"/>
                  </a:moveTo>
                  <a:lnTo>
                    <a:pt x="3344" y="3396"/>
                  </a:lnTo>
                  <a:cubicBezTo>
                    <a:pt x="3238" y="4086"/>
                    <a:pt x="2707" y="4617"/>
                    <a:pt x="2017" y="4670"/>
                  </a:cubicBezTo>
                  <a:cubicBezTo>
                    <a:pt x="2123" y="4033"/>
                    <a:pt x="2654" y="3449"/>
                    <a:pt x="3344" y="3396"/>
                  </a:cubicBezTo>
                  <a:close/>
                  <a:moveTo>
                    <a:pt x="2123" y="4988"/>
                  </a:moveTo>
                  <a:cubicBezTo>
                    <a:pt x="2070" y="5041"/>
                    <a:pt x="2017" y="5094"/>
                    <a:pt x="1964" y="5147"/>
                  </a:cubicBezTo>
                  <a:lnTo>
                    <a:pt x="1964" y="4988"/>
                  </a:lnTo>
                  <a:close/>
                  <a:moveTo>
                    <a:pt x="319" y="3980"/>
                  </a:moveTo>
                  <a:lnTo>
                    <a:pt x="319" y="3980"/>
                  </a:lnTo>
                  <a:cubicBezTo>
                    <a:pt x="956" y="4033"/>
                    <a:pt x="1486" y="4564"/>
                    <a:pt x="1593" y="5253"/>
                  </a:cubicBezTo>
                  <a:cubicBezTo>
                    <a:pt x="903" y="5147"/>
                    <a:pt x="372" y="4617"/>
                    <a:pt x="319" y="3980"/>
                  </a:cubicBezTo>
                  <a:close/>
                  <a:moveTo>
                    <a:pt x="1540" y="5519"/>
                  </a:moveTo>
                  <a:cubicBezTo>
                    <a:pt x="1593" y="5519"/>
                    <a:pt x="1646" y="5519"/>
                    <a:pt x="1699" y="5572"/>
                  </a:cubicBezTo>
                  <a:lnTo>
                    <a:pt x="1699" y="5731"/>
                  </a:lnTo>
                  <a:cubicBezTo>
                    <a:pt x="1646" y="5678"/>
                    <a:pt x="1593" y="5625"/>
                    <a:pt x="1540" y="5519"/>
                  </a:cubicBezTo>
                  <a:close/>
                  <a:moveTo>
                    <a:pt x="3344" y="4564"/>
                  </a:moveTo>
                  <a:lnTo>
                    <a:pt x="3344" y="4564"/>
                  </a:lnTo>
                  <a:cubicBezTo>
                    <a:pt x="3238" y="5253"/>
                    <a:pt x="2707" y="5784"/>
                    <a:pt x="2017" y="5837"/>
                  </a:cubicBezTo>
                  <a:cubicBezTo>
                    <a:pt x="2123" y="5200"/>
                    <a:pt x="2654" y="4670"/>
                    <a:pt x="3344" y="4564"/>
                  </a:cubicBezTo>
                  <a:close/>
                  <a:moveTo>
                    <a:pt x="2123" y="6156"/>
                  </a:moveTo>
                  <a:cubicBezTo>
                    <a:pt x="2070" y="6209"/>
                    <a:pt x="2017" y="6262"/>
                    <a:pt x="1964" y="6368"/>
                  </a:cubicBezTo>
                  <a:lnTo>
                    <a:pt x="1964" y="6156"/>
                  </a:lnTo>
                  <a:close/>
                  <a:moveTo>
                    <a:pt x="319" y="5147"/>
                  </a:moveTo>
                  <a:lnTo>
                    <a:pt x="319" y="5147"/>
                  </a:lnTo>
                  <a:cubicBezTo>
                    <a:pt x="956" y="5200"/>
                    <a:pt x="1486" y="5731"/>
                    <a:pt x="1593" y="6421"/>
                  </a:cubicBezTo>
                  <a:cubicBezTo>
                    <a:pt x="903" y="6368"/>
                    <a:pt x="372" y="5784"/>
                    <a:pt x="319" y="5147"/>
                  </a:cubicBezTo>
                  <a:close/>
                  <a:moveTo>
                    <a:pt x="1540" y="6686"/>
                  </a:moveTo>
                  <a:cubicBezTo>
                    <a:pt x="1593" y="6686"/>
                    <a:pt x="1646" y="6739"/>
                    <a:pt x="1699" y="6739"/>
                  </a:cubicBezTo>
                  <a:lnTo>
                    <a:pt x="1699" y="6898"/>
                  </a:lnTo>
                  <a:cubicBezTo>
                    <a:pt x="1646" y="6845"/>
                    <a:pt x="1593" y="6792"/>
                    <a:pt x="1540" y="6686"/>
                  </a:cubicBezTo>
                  <a:close/>
                  <a:moveTo>
                    <a:pt x="3344" y="5784"/>
                  </a:moveTo>
                  <a:lnTo>
                    <a:pt x="3344" y="5784"/>
                  </a:lnTo>
                  <a:cubicBezTo>
                    <a:pt x="3238" y="6421"/>
                    <a:pt x="2707" y="6952"/>
                    <a:pt x="2017" y="7058"/>
                  </a:cubicBezTo>
                  <a:cubicBezTo>
                    <a:pt x="2123" y="6368"/>
                    <a:pt x="2654" y="5837"/>
                    <a:pt x="3344" y="5784"/>
                  </a:cubicBezTo>
                  <a:close/>
                  <a:moveTo>
                    <a:pt x="2123" y="7323"/>
                  </a:moveTo>
                  <a:cubicBezTo>
                    <a:pt x="2070" y="7376"/>
                    <a:pt x="2017" y="7482"/>
                    <a:pt x="1964" y="7535"/>
                  </a:cubicBezTo>
                  <a:lnTo>
                    <a:pt x="1964" y="7323"/>
                  </a:lnTo>
                  <a:close/>
                  <a:moveTo>
                    <a:pt x="319" y="6315"/>
                  </a:moveTo>
                  <a:cubicBezTo>
                    <a:pt x="956" y="6368"/>
                    <a:pt x="1486" y="6898"/>
                    <a:pt x="1593" y="7588"/>
                  </a:cubicBezTo>
                  <a:cubicBezTo>
                    <a:pt x="903" y="7535"/>
                    <a:pt x="372" y="7005"/>
                    <a:pt x="319" y="6315"/>
                  </a:cubicBezTo>
                  <a:close/>
                  <a:moveTo>
                    <a:pt x="1540" y="7854"/>
                  </a:moveTo>
                  <a:cubicBezTo>
                    <a:pt x="1593" y="7854"/>
                    <a:pt x="1646" y="7907"/>
                    <a:pt x="1699" y="7907"/>
                  </a:cubicBezTo>
                  <a:lnTo>
                    <a:pt x="1699" y="8066"/>
                  </a:lnTo>
                  <a:cubicBezTo>
                    <a:pt x="1646" y="8013"/>
                    <a:pt x="1593" y="7960"/>
                    <a:pt x="1540" y="7907"/>
                  </a:cubicBezTo>
                  <a:lnTo>
                    <a:pt x="1540" y="7854"/>
                  </a:lnTo>
                  <a:close/>
                  <a:moveTo>
                    <a:pt x="3344" y="6952"/>
                  </a:moveTo>
                  <a:lnTo>
                    <a:pt x="3344" y="6952"/>
                  </a:lnTo>
                  <a:cubicBezTo>
                    <a:pt x="3238" y="7588"/>
                    <a:pt x="2707" y="8172"/>
                    <a:pt x="2017" y="8225"/>
                  </a:cubicBezTo>
                  <a:cubicBezTo>
                    <a:pt x="2123" y="7535"/>
                    <a:pt x="2654" y="7005"/>
                    <a:pt x="3344" y="6952"/>
                  </a:cubicBezTo>
                  <a:close/>
                  <a:moveTo>
                    <a:pt x="2123" y="8490"/>
                  </a:moveTo>
                  <a:lnTo>
                    <a:pt x="2123" y="8490"/>
                  </a:lnTo>
                  <a:cubicBezTo>
                    <a:pt x="2070" y="8596"/>
                    <a:pt x="2017" y="8650"/>
                    <a:pt x="1964" y="8703"/>
                  </a:cubicBezTo>
                  <a:lnTo>
                    <a:pt x="1964" y="8543"/>
                  </a:lnTo>
                  <a:cubicBezTo>
                    <a:pt x="2017" y="8543"/>
                    <a:pt x="2070" y="8543"/>
                    <a:pt x="2123" y="8490"/>
                  </a:cubicBezTo>
                  <a:close/>
                  <a:moveTo>
                    <a:pt x="319" y="7482"/>
                  </a:moveTo>
                  <a:lnTo>
                    <a:pt x="319" y="7482"/>
                  </a:lnTo>
                  <a:cubicBezTo>
                    <a:pt x="956" y="7535"/>
                    <a:pt x="1486" y="8119"/>
                    <a:pt x="1593" y="8756"/>
                  </a:cubicBezTo>
                  <a:cubicBezTo>
                    <a:pt x="903" y="8703"/>
                    <a:pt x="372" y="8172"/>
                    <a:pt x="319" y="7482"/>
                  </a:cubicBezTo>
                  <a:close/>
                  <a:moveTo>
                    <a:pt x="3344" y="8119"/>
                  </a:moveTo>
                  <a:lnTo>
                    <a:pt x="3344" y="8119"/>
                  </a:lnTo>
                  <a:cubicBezTo>
                    <a:pt x="3238" y="8809"/>
                    <a:pt x="2707" y="9339"/>
                    <a:pt x="2017" y="9392"/>
                  </a:cubicBezTo>
                  <a:cubicBezTo>
                    <a:pt x="2123" y="8756"/>
                    <a:pt x="2654" y="8172"/>
                    <a:pt x="3344" y="8119"/>
                  </a:cubicBezTo>
                  <a:close/>
                  <a:moveTo>
                    <a:pt x="850" y="0"/>
                  </a:moveTo>
                  <a:cubicBezTo>
                    <a:pt x="850" y="0"/>
                    <a:pt x="797" y="53"/>
                    <a:pt x="797" y="106"/>
                  </a:cubicBezTo>
                  <a:cubicBezTo>
                    <a:pt x="584" y="531"/>
                    <a:pt x="637" y="1008"/>
                    <a:pt x="797" y="1433"/>
                  </a:cubicBezTo>
                  <a:cubicBezTo>
                    <a:pt x="584" y="1380"/>
                    <a:pt x="372" y="1327"/>
                    <a:pt x="160" y="1327"/>
                  </a:cubicBezTo>
                  <a:cubicBezTo>
                    <a:pt x="54" y="1327"/>
                    <a:pt x="1" y="1380"/>
                    <a:pt x="1" y="1486"/>
                  </a:cubicBezTo>
                  <a:cubicBezTo>
                    <a:pt x="1" y="1857"/>
                    <a:pt x="160" y="2229"/>
                    <a:pt x="372" y="2494"/>
                  </a:cubicBezTo>
                  <a:lnTo>
                    <a:pt x="160" y="2494"/>
                  </a:lnTo>
                  <a:cubicBezTo>
                    <a:pt x="54" y="2494"/>
                    <a:pt x="1" y="2547"/>
                    <a:pt x="1" y="2653"/>
                  </a:cubicBezTo>
                  <a:cubicBezTo>
                    <a:pt x="1" y="3025"/>
                    <a:pt x="107" y="3396"/>
                    <a:pt x="372" y="3662"/>
                  </a:cubicBezTo>
                  <a:lnTo>
                    <a:pt x="160" y="3662"/>
                  </a:lnTo>
                  <a:cubicBezTo>
                    <a:pt x="54" y="3662"/>
                    <a:pt x="1" y="3715"/>
                    <a:pt x="1" y="3821"/>
                  </a:cubicBezTo>
                  <a:cubicBezTo>
                    <a:pt x="1" y="4192"/>
                    <a:pt x="107" y="4564"/>
                    <a:pt x="319" y="4882"/>
                  </a:cubicBezTo>
                  <a:cubicBezTo>
                    <a:pt x="266" y="4829"/>
                    <a:pt x="213" y="4829"/>
                    <a:pt x="160" y="4829"/>
                  </a:cubicBezTo>
                  <a:cubicBezTo>
                    <a:pt x="54" y="4829"/>
                    <a:pt x="1" y="4935"/>
                    <a:pt x="1" y="4988"/>
                  </a:cubicBezTo>
                  <a:cubicBezTo>
                    <a:pt x="1" y="5360"/>
                    <a:pt x="107" y="5731"/>
                    <a:pt x="319" y="6049"/>
                  </a:cubicBezTo>
                  <a:cubicBezTo>
                    <a:pt x="266" y="6049"/>
                    <a:pt x="213" y="5996"/>
                    <a:pt x="107" y="5996"/>
                  </a:cubicBezTo>
                  <a:cubicBezTo>
                    <a:pt x="54" y="5996"/>
                    <a:pt x="1" y="6102"/>
                    <a:pt x="1" y="6156"/>
                  </a:cubicBezTo>
                  <a:cubicBezTo>
                    <a:pt x="1" y="6580"/>
                    <a:pt x="107" y="6898"/>
                    <a:pt x="319" y="7217"/>
                  </a:cubicBezTo>
                  <a:lnTo>
                    <a:pt x="107" y="7217"/>
                  </a:lnTo>
                  <a:cubicBezTo>
                    <a:pt x="54" y="7217"/>
                    <a:pt x="1" y="7270"/>
                    <a:pt x="1" y="7323"/>
                  </a:cubicBezTo>
                  <a:cubicBezTo>
                    <a:pt x="1" y="8278"/>
                    <a:pt x="744" y="9021"/>
                    <a:pt x="1646" y="9074"/>
                  </a:cubicBezTo>
                  <a:lnTo>
                    <a:pt x="1646" y="16556"/>
                  </a:lnTo>
                  <a:cubicBezTo>
                    <a:pt x="1646" y="16609"/>
                    <a:pt x="1699" y="16662"/>
                    <a:pt x="1752" y="16662"/>
                  </a:cubicBezTo>
                  <a:cubicBezTo>
                    <a:pt x="1772" y="16672"/>
                    <a:pt x="1790" y="16677"/>
                    <a:pt x="1807" y="16677"/>
                  </a:cubicBezTo>
                  <a:cubicBezTo>
                    <a:pt x="1876" y="16677"/>
                    <a:pt x="1911" y="16599"/>
                    <a:pt x="1911" y="16556"/>
                  </a:cubicBezTo>
                  <a:lnTo>
                    <a:pt x="1911" y="9711"/>
                  </a:lnTo>
                  <a:cubicBezTo>
                    <a:pt x="2866" y="9658"/>
                    <a:pt x="3609" y="8915"/>
                    <a:pt x="3609" y="7960"/>
                  </a:cubicBezTo>
                  <a:cubicBezTo>
                    <a:pt x="3609" y="7907"/>
                    <a:pt x="3503" y="7854"/>
                    <a:pt x="3450" y="7854"/>
                  </a:cubicBezTo>
                  <a:lnTo>
                    <a:pt x="3238" y="7854"/>
                  </a:lnTo>
                  <a:cubicBezTo>
                    <a:pt x="3450" y="7535"/>
                    <a:pt x="3609" y="7164"/>
                    <a:pt x="3609" y="6792"/>
                  </a:cubicBezTo>
                  <a:cubicBezTo>
                    <a:pt x="3609" y="6739"/>
                    <a:pt x="3503" y="6633"/>
                    <a:pt x="3450" y="6633"/>
                  </a:cubicBezTo>
                  <a:cubicBezTo>
                    <a:pt x="3397" y="6633"/>
                    <a:pt x="3291" y="6633"/>
                    <a:pt x="3238" y="6686"/>
                  </a:cubicBezTo>
                  <a:cubicBezTo>
                    <a:pt x="3450" y="6368"/>
                    <a:pt x="3609" y="5996"/>
                    <a:pt x="3609" y="5625"/>
                  </a:cubicBezTo>
                  <a:cubicBezTo>
                    <a:pt x="3609" y="5519"/>
                    <a:pt x="3503" y="5466"/>
                    <a:pt x="3450" y="5466"/>
                  </a:cubicBezTo>
                  <a:lnTo>
                    <a:pt x="3238" y="5466"/>
                  </a:lnTo>
                  <a:cubicBezTo>
                    <a:pt x="3450" y="5200"/>
                    <a:pt x="3556" y="4829"/>
                    <a:pt x="3556" y="4458"/>
                  </a:cubicBezTo>
                  <a:cubicBezTo>
                    <a:pt x="3556" y="4351"/>
                    <a:pt x="3503" y="4298"/>
                    <a:pt x="3450" y="4298"/>
                  </a:cubicBezTo>
                  <a:lnTo>
                    <a:pt x="3238" y="4298"/>
                  </a:lnTo>
                  <a:cubicBezTo>
                    <a:pt x="3450" y="4033"/>
                    <a:pt x="3556" y="3662"/>
                    <a:pt x="3556" y="3237"/>
                  </a:cubicBezTo>
                  <a:cubicBezTo>
                    <a:pt x="3556" y="3184"/>
                    <a:pt x="3503" y="3131"/>
                    <a:pt x="3450" y="3131"/>
                  </a:cubicBezTo>
                  <a:lnTo>
                    <a:pt x="3238" y="3131"/>
                  </a:lnTo>
                  <a:cubicBezTo>
                    <a:pt x="3450" y="2813"/>
                    <a:pt x="3556" y="2494"/>
                    <a:pt x="3556" y="2070"/>
                  </a:cubicBezTo>
                  <a:cubicBezTo>
                    <a:pt x="3556" y="2021"/>
                    <a:pt x="3512" y="1929"/>
                    <a:pt x="3424" y="1913"/>
                  </a:cubicBezTo>
                  <a:lnTo>
                    <a:pt x="3424" y="1913"/>
                  </a:lnTo>
                  <a:cubicBezTo>
                    <a:pt x="3239" y="1924"/>
                    <a:pt x="3059" y="1970"/>
                    <a:pt x="2919" y="2017"/>
                  </a:cubicBezTo>
                  <a:cubicBezTo>
                    <a:pt x="2972" y="1964"/>
                    <a:pt x="3025" y="1857"/>
                    <a:pt x="3078" y="1751"/>
                  </a:cubicBezTo>
                  <a:cubicBezTo>
                    <a:pt x="3291" y="1327"/>
                    <a:pt x="3344" y="902"/>
                    <a:pt x="3184" y="425"/>
                  </a:cubicBezTo>
                  <a:cubicBezTo>
                    <a:pt x="3184" y="372"/>
                    <a:pt x="3131" y="372"/>
                    <a:pt x="3131" y="372"/>
                  </a:cubicBezTo>
                  <a:cubicBezTo>
                    <a:pt x="3078" y="319"/>
                    <a:pt x="3025" y="319"/>
                    <a:pt x="3025" y="319"/>
                  </a:cubicBezTo>
                  <a:cubicBezTo>
                    <a:pt x="2548" y="478"/>
                    <a:pt x="2229" y="796"/>
                    <a:pt x="2017" y="1221"/>
                  </a:cubicBezTo>
                  <a:cubicBezTo>
                    <a:pt x="1858" y="690"/>
                    <a:pt x="1486" y="212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28" name="Google Shape;2828;p67"/>
            <p:cNvSpPr/>
            <p:nvPr/>
          </p:nvSpPr>
          <p:spPr>
            <a:xfrm>
              <a:off x="3639367" y="6021127"/>
              <a:ext cx="231744" cy="1070580"/>
            </a:xfrm>
            <a:custGeom>
              <a:avLst/>
              <a:gdLst/>
              <a:ahLst/>
              <a:cxnLst/>
              <a:rect l="l" t="t" r="r" b="b"/>
              <a:pathLst>
                <a:path w="3610" h="16677" extrusionOk="0">
                  <a:moveTo>
                    <a:pt x="3450" y="1910"/>
                  </a:moveTo>
                  <a:cubicBezTo>
                    <a:pt x="3453" y="1910"/>
                    <a:pt x="3456" y="1911"/>
                    <a:pt x="3458" y="1911"/>
                  </a:cubicBezTo>
                  <a:lnTo>
                    <a:pt x="3458" y="1911"/>
                  </a:lnTo>
                  <a:cubicBezTo>
                    <a:pt x="3473" y="1911"/>
                    <a:pt x="3488" y="1910"/>
                    <a:pt x="3503" y="1910"/>
                  </a:cubicBezTo>
                  <a:close/>
                  <a:moveTo>
                    <a:pt x="1009" y="319"/>
                  </a:moveTo>
                  <a:cubicBezTo>
                    <a:pt x="1646" y="637"/>
                    <a:pt x="1911" y="1380"/>
                    <a:pt x="1752" y="2017"/>
                  </a:cubicBezTo>
                  <a:cubicBezTo>
                    <a:pt x="1115" y="1698"/>
                    <a:pt x="850" y="1008"/>
                    <a:pt x="1009" y="319"/>
                  </a:cubicBezTo>
                  <a:close/>
                  <a:moveTo>
                    <a:pt x="2972" y="690"/>
                  </a:moveTo>
                  <a:cubicBezTo>
                    <a:pt x="3132" y="1327"/>
                    <a:pt x="2760" y="2017"/>
                    <a:pt x="2177" y="2282"/>
                  </a:cubicBezTo>
                  <a:cubicBezTo>
                    <a:pt x="2070" y="1964"/>
                    <a:pt x="2123" y="1645"/>
                    <a:pt x="2283" y="1327"/>
                  </a:cubicBezTo>
                  <a:cubicBezTo>
                    <a:pt x="2442" y="1061"/>
                    <a:pt x="2654" y="796"/>
                    <a:pt x="2972" y="690"/>
                  </a:cubicBezTo>
                  <a:close/>
                  <a:moveTo>
                    <a:pt x="2017" y="2600"/>
                  </a:moveTo>
                  <a:cubicBezTo>
                    <a:pt x="2017" y="2600"/>
                    <a:pt x="2017" y="2653"/>
                    <a:pt x="2070" y="2653"/>
                  </a:cubicBezTo>
                  <a:cubicBezTo>
                    <a:pt x="2070" y="2653"/>
                    <a:pt x="2123" y="2600"/>
                    <a:pt x="2123" y="2600"/>
                  </a:cubicBezTo>
                  <a:lnTo>
                    <a:pt x="2123" y="2600"/>
                  </a:lnTo>
                  <a:cubicBezTo>
                    <a:pt x="2070" y="2706"/>
                    <a:pt x="2017" y="2759"/>
                    <a:pt x="2017" y="2813"/>
                  </a:cubicBezTo>
                  <a:lnTo>
                    <a:pt x="2017" y="2600"/>
                  </a:lnTo>
                  <a:close/>
                  <a:moveTo>
                    <a:pt x="319" y="1592"/>
                  </a:moveTo>
                  <a:cubicBezTo>
                    <a:pt x="1009" y="1698"/>
                    <a:pt x="1540" y="2229"/>
                    <a:pt x="1646" y="2919"/>
                  </a:cubicBezTo>
                  <a:cubicBezTo>
                    <a:pt x="956" y="2813"/>
                    <a:pt x="425" y="2282"/>
                    <a:pt x="319" y="1592"/>
                  </a:cubicBezTo>
                  <a:close/>
                  <a:moveTo>
                    <a:pt x="1699" y="3184"/>
                  </a:moveTo>
                  <a:lnTo>
                    <a:pt x="1699" y="3396"/>
                  </a:lnTo>
                  <a:cubicBezTo>
                    <a:pt x="1646" y="3343"/>
                    <a:pt x="1593" y="3237"/>
                    <a:pt x="1593" y="3184"/>
                  </a:cubicBezTo>
                  <a:close/>
                  <a:moveTo>
                    <a:pt x="3344" y="2229"/>
                  </a:moveTo>
                  <a:lnTo>
                    <a:pt x="3344" y="2229"/>
                  </a:lnTo>
                  <a:cubicBezTo>
                    <a:pt x="3291" y="2866"/>
                    <a:pt x="2760" y="3449"/>
                    <a:pt x="2070" y="3502"/>
                  </a:cubicBezTo>
                  <a:cubicBezTo>
                    <a:pt x="2123" y="2813"/>
                    <a:pt x="2654" y="2282"/>
                    <a:pt x="3344" y="2229"/>
                  </a:cubicBezTo>
                  <a:close/>
                  <a:moveTo>
                    <a:pt x="2123" y="3768"/>
                  </a:moveTo>
                  <a:lnTo>
                    <a:pt x="2123" y="3768"/>
                  </a:lnTo>
                  <a:cubicBezTo>
                    <a:pt x="2070" y="3874"/>
                    <a:pt x="2017" y="3927"/>
                    <a:pt x="2017" y="3980"/>
                  </a:cubicBezTo>
                  <a:lnTo>
                    <a:pt x="2017" y="3821"/>
                  </a:lnTo>
                  <a:cubicBezTo>
                    <a:pt x="2017" y="3821"/>
                    <a:pt x="2070" y="3821"/>
                    <a:pt x="2123" y="3768"/>
                  </a:cubicBezTo>
                  <a:close/>
                  <a:moveTo>
                    <a:pt x="319" y="2813"/>
                  </a:moveTo>
                  <a:cubicBezTo>
                    <a:pt x="1009" y="2866"/>
                    <a:pt x="1540" y="3396"/>
                    <a:pt x="1646" y="4086"/>
                  </a:cubicBezTo>
                  <a:cubicBezTo>
                    <a:pt x="956" y="3980"/>
                    <a:pt x="425" y="3449"/>
                    <a:pt x="319" y="2813"/>
                  </a:cubicBezTo>
                  <a:close/>
                  <a:moveTo>
                    <a:pt x="1593" y="4351"/>
                  </a:moveTo>
                  <a:cubicBezTo>
                    <a:pt x="1593" y="4351"/>
                    <a:pt x="1646" y="4351"/>
                    <a:pt x="1699" y="4404"/>
                  </a:cubicBezTo>
                  <a:lnTo>
                    <a:pt x="1699" y="4564"/>
                  </a:lnTo>
                  <a:cubicBezTo>
                    <a:pt x="1646" y="4511"/>
                    <a:pt x="1593" y="4458"/>
                    <a:pt x="1593" y="4351"/>
                  </a:cubicBezTo>
                  <a:close/>
                  <a:moveTo>
                    <a:pt x="3344" y="3396"/>
                  </a:moveTo>
                  <a:cubicBezTo>
                    <a:pt x="3291" y="4086"/>
                    <a:pt x="2760" y="4617"/>
                    <a:pt x="2070" y="4670"/>
                  </a:cubicBezTo>
                  <a:cubicBezTo>
                    <a:pt x="2123" y="4033"/>
                    <a:pt x="2654" y="3449"/>
                    <a:pt x="3344" y="3396"/>
                  </a:cubicBezTo>
                  <a:close/>
                  <a:moveTo>
                    <a:pt x="2123" y="4988"/>
                  </a:moveTo>
                  <a:cubicBezTo>
                    <a:pt x="2070" y="5041"/>
                    <a:pt x="2017" y="5094"/>
                    <a:pt x="2017" y="5147"/>
                  </a:cubicBezTo>
                  <a:lnTo>
                    <a:pt x="2017" y="4988"/>
                  </a:lnTo>
                  <a:close/>
                  <a:moveTo>
                    <a:pt x="319" y="3980"/>
                  </a:moveTo>
                  <a:lnTo>
                    <a:pt x="319" y="3980"/>
                  </a:lnTo>
                  <a:cubicBezTo>
                    <a:pt x="1009" y="4033"/>
                    <a:pt x="1540" y="4564"/>
                    <a:pt x="1646" y="5253"/>
                  </a:cubicBezTo>
                  <a:cubicBezTo>
                    <a:pt x="956" y="5147"/>
                    <a:pt x="425" y="4617"/>
                    <a:pt x="319" y="3980"/>
                  </a:cubicBezTo>
                  <a:close/>
                  <a:moveTo>
                    <a:pt x="1593" y="5519"/>
                  </a:moveTo>
                  <a:cubicBezTo>
                    <a:pt x="1593" y="5519"/>
                    <a:pt x="1646" y="5519"/>
                    <a:pt x="1699" y="5572"/>
                  </a:cubicBezTo>
                  <a:lnTo>
                    <a:pt x="1699" y="5731"/>
                  </a:lnTo>
                  <a:cubicBezTo>
                    <a:pt x="1646" y="5678"/>
                    <a:pt x="1593" y="5625"/>
                    <a:pt x="1593" y="5519"/>
                  </a:cubicBezTo>
                  <a:close/>
                  <a:moveTo>
                    <a:pt x="3344" y="4564"/>
                  </a:moveTo>
                  <a:cubicBezTo>
                    <a:pt x="3291" y="5253"/>
                    <a:pt x="2760" y="5784"/>
                    <a:pt x="2070" y="5837"/>
                  </a:cubicBezTo>
                  <a:cubicBezTo>
                    <a:pt x="2123" y="5200"/>
                    <a:pt x="2654" y="4670"/>
                    <a:pt x="3344" y="4564"/>
                  </a:cubicBezTo>
                  <a:close/>
                  <a:moveTo>
                    <a:pt x="2123" y="6156"/>
                  </a:moveTo>
                  <a:cubicBezTo>
                    <a:pt x="2070" y="6209"/>
                    <a:pt x="2017" y="6262"/>
                    <a:pt x="2017" y="6368"/>
                  </a:cubicBezTo>
                  <a:lnTo>
                    <a:pt x="2017" y="6156"/>
                  </a:lnTo>
                  <a:close/>
                  <a:moveTo>
                    <a:pt x="319" y="5147"/>
                  </a:moveTo>
                  <a:lnTo>
                    <a:pt x="319" y="5147"/>
                  </a:lnTo>
                  <a:cubicBezTo>
                    <a:pt x="1009" y="5200"/>
                    <a:pt x="1540" y="5731"/>
                    <a:pt x="1646" y="6421"/>
                  </a:cubicBezTo>
                  <a:cubicBezTo>
                    <a:pt x="956" y="6368"/>
                    <a:pt x="425" y="5784"/>
                    <a:pt x="319" y="5147"/>
                  </a:cubicBezTo>
                  <a:close/>
                  <a:moveTo>
                    <a:pt x="1593" y="6686"/>
                  </a:moveTo>
                  <a:cubicBezTo>
                    <a:pt x="1593" y="6686"/>
                    <a:pt x="1646" y="6739"/>
                    <a:pt x="1699" y="6739"/>
                  </a:cubicBezTo>
                  <a:lnTo>
                    <a:pt x="1699" y="6898"/>
                  </a:lnTo>
                  <a:cubicBezTo>
                    <a:pt x="1646" y="6845"/>
                    <a:pt x="1593" y="6792"/>
                    <a:pt x="1593" y="6686"/>
                  </a:cubicBezTo>
                  <a:close/>
                  <a:moveTo>
                    <a:pt x="3344" y="5784"/>
                  </a:moveTo>
                  <a:lnTo>
                    <a:pt x="3344" y="5784"/>
                  </a:lnTo>
                  <a:cubicBezTo>
                    <a:pt x="3291" y="6421"/>
                    <a:pt x="2760" y="6952"/>
                    <a:pt x="2070" y="7058"/>
                  </a:cubicBezTo>
                  <a:cubicBezTo>
                    <a:pt x="2123" y="6368"/>
                    <a:pt x="2654" y="5837"/>
                    <a:pt x="3344" y="5784"/>
                  </a:cubicBezTo>
                  <a:close/>
                  <a:moveTo>
                    <a:pt x="2123" y="7323"/>
                  </a:moveTo>
                  <a:cubicBezTo>
                    <a:pt x="2070" y="7376"/>
                    <a:pt x="2017" y="7482"/>
                    <a:pt x="2017" y="7535"/>
                  </a:cubicBezTo>
                  <a:lnTo>
                    <a:pt x="2017" y="7323"/>
                  </a:lnTo>
                  <a:close/>
                  <a:moveTo>
                    <a:pt x="319" y="6315"/>
                  </a:moveTo>
                  <a:lnTo>
                    <a:pt x="319" y="6315"/>
                  </a:lnTo>
                  <a:cubicBezTo>
                    <a:pt x="1009" y="6368"/>
                    <a:pt x="1540" y="6898"/>
                    <a:pt x="1646" y="7588"/>
                  </a:cubicBezTo>
                  <a:cubicBezTo>
                    <a:pt x="956" y="7535"/>
                    <a:pt x="425" y="7005"/>
                    <a:pt x="319" y="6315"/>
                  </a:cubicBezTo>
                  <a:close/>
                  <a:moveTo>
                    <a:pt x="1540" y="7854"/>
                  </a:moveTo>
                  <a:cubicBezTo>
                    <a:pt x="1593" y="7854"/>
                    <a:pt x="1646" y="7907"/>
                    <a:pt x="1699" y="7907"/>
                  </a:cubicBezTo>
                  <a:lnTo>
                    <a:pt x="1699" y="8066"/>
                  </a:lnTo>
                  <a:cubicBezTo>
                    <a:pt x="1646" y="8013"/>
                    <a:pt x="1593" y="7960"/>
                    <a:pt x="1540" y="7907"/>
                  </a:cubicBezTo>
                  <a:lnTo>
                    <a:pt x="1540" y="7854"/>
                  </a:lnTo>
                  <a:close/>
                  <a:moveTo>
                    <a:pt x="3344" y="6952"/>
                  </a:moveTo>
                  <a:lnTo>
                    <a:pt x="3344" y="6952"/>
                  </a:lnTo>
                  <a:cubicBezTo>
                    <a:pt x="3291" y="7588"/>
                    <a:pt x="2760" y="8172"/>
                    <a:pt x="2070" y="8225"/>
                  </a:cubicBezTo>
                  <a:cubicBezTo>
                    <a:pt x="2123" y="7535"/>
                    <a:pt x="2654" y="7005"/>
                    <a:pt x="3344" y="6952"/>
                  </a:cubicBezTo>
                  <a:close/>
                  <a:moveTo>
                    <a:pt x="2123" y="8490"/>
                  </a:moveTo>
                  <a:lnTo>
                    <a:pt x="2123" y="8490"/>
                  </a:lnTo>
                  <a:cubicBezTo>
                    <a:pt x="2070" y="8596"/>
                    <a:pt x="2017" y="8650"/>
                    <a:pt x="1964" y="8703"/>
                  </a:cubicBezTo>
                  <a:lnTo>
                    <a:pt x="1964" y="8543"/>
                  </a:lnTo>
                  <a:cubicBezTo>
                    <a:pt x="2017" y="8543"/>
                    <a:pt x="2070" y="8543"/>
                    <a:pt x="2123" y="8490"/>
                  </a:cubicBezTo>
                  <a:close/>
                  <a:moveTo>
                    <a:pt x="319" y="7482"/>
                  </a:moveTo>
                  <a:lnTo>
                    <a:pt x="319" y="7482"/>
                  </a:lnTo>
                  <a:cubicBezTo>
                    <a:pt x="1009" y="7535"/>
                    <a:pt x="1540" y="8119"/>
                    <a:pt x="1646" y="8756"/>
                  </a:cubicBezTo>
                  <a:cubicBezTo>
                    <a:pt x="956" y="8703"/>
                    <a:pt x="425" y="8172"/>
                    <a:pt x="319" y="7482"/>
                  </a:cubicBezTo>
                  <a:close/>
                  <a:moveTo>
                    <a:pt x="3344" y="8119"/>
                  </a:moveTo>
                  <a:cubicBezTo>
                    <a:pt x="3291" y="8809"/>
                    <a:pt x="2760" y="9339"/>
                    <a:pt x="2070" y="9392"/>
                  </a:cubicBezTo>
                  <a:cubicBezTo>
                    <a:pt x="2123" y="8756"/>
                    <a:pt x="2654" y="8172"/>
                    <a:pt x="3344" y="8119"/>
                  </a:cubicBezTo>
                  <a:close/>
                  <a:moveTo>
                    <a:pt x="903" y="0"/>
                  </a:moveTo>
                  <a:cubicBezTo>
                    <a:pt x="850" y="0"/>
                    <a:pt x="797" y="53"/>
                    <a:pt x="797" y="106"/>
                  </a:cubicBezTo>
                  <a:cubicBezTo>
                    <a:pt x="638" y="531"/>
                    <a:pt x="638" y="1008"/>
                    <a:pt x="850" y="1433"/>
                  </a:cubicBezTo>
                  <a:cubicBezTo>
                    <a:pt x="638" y="1380"/>
                    <a:pt x="425" y="1327"/>
                    <a:pt x="160" y="1327"/>
                  </a:cubicBezTo>
                  <a:cubicBezTo>
                    <a:pt x="107" y="1327"/>
                    <a:pt x="54" y="1380"/>
                    <a:pt x="54" y="1486"/>
                  </a:cubicBezTo>
                  <a:cubicBezTo>
                    <a:pt x="54" y="1857"/>
                    <a:pt x="160" y="2229"/>
                    <a:pt x="372" y="2494"/>
                  </a:cubicBezTo>
                  <a:lnTo>
                    <a:pt x="160" y="2494"/>
                  </a:lnTo>
                  <a:cubicBezTo>
                    <a:pt x="107" y="2494"/>
                    <a:pt x="1" y="2547"/>
                    <a:pt x="1" y="2653"/>
                  </a:cubicBezTo>
                  <a:cubicBezTo>
                    <a:pt x="1" y="3025"/>
                    <a:pt x="160" y="3396"/>
                    <a:pt x="372" y="3662"/>
                  </a:cubicBezTo>
                  <a:lnTo>
                    <a:pt x="160" y="3662"/>
                  </a:lnTo>
                  <a:cubicBezTo>
                    <a:pt x="54" y="3662"/>
                    <a:pt x="1" y="3715"/>
                    <a:pt x="1" y="3821"/>
                  </a:cubicBezTo>
                  <a:cubicBezTo>
                    <a:pt x="1" y="4192"/>
                    <a:pt x="160" y="4564"/>
                    <a:pt x="372" y="4882"/>
                  </a:cubicBezTo>
                  <a:cubicBezTo>
                    <a:pt x="319" y="4829"/>
                    <a:pt x="213" y="4829"/>
                    <a:pt x="160" y="4829"/>
                  </a:cubicBezTo>
                  <a:cubicBezTo>
                    <a:pt x="54" y="4829"/>
                    <a:pt x="1" y="4935"/>
                    <a:pt x="1" y="4988"/>
                  </a:cubicBezTo>
                  <a:cubicBezTo>
                    <a:pt x="1" y="5360"/>
                    <a:pt x="107" y="5731"/>
                    <a:pt x="372" y="6049"/>
                  </a:cubicBezTo>
                  <a:cubicBezTo>
                    <a:pt x="266" y="6049"/>
                    <a:pt x="213" y="5996"/>
                    <a:pt x="160" y="5996"/>
                  </a:cubicBezTo>
                  <a:cubicBezTo>
                    <a:pt x="54" y="5996"/>
                    <a:pt x="1" y="6102"/>
                    <a:pt x="1" y="6156"/>
                  </a:cubicBezTo>
                  <a:cubicBezTo>
                    <a:pt x="1" y="6580"/>
                    <a:pt x="107" y="6898"/>
                    <a:pt x="319" y="7217"/>
                  </a:cubicBezTo>
                  <a:lnTo>
                    <a:pt x="160" y="7217"/>
                  </a:lnTo>
                  <a:cubicBezTo>
                    <a:pt x="54" y="7217"/>
                    <a:pt x="1" y="7270"/>
                    <a:pt x="1" y="7323"/>
                  </a:cubicBezTo>
                  <a:cubicBezTo>
                    <a:pt x="1" y="8278"/>
                    <a:pt x="744" y="9021"/>
                    <a:pt x="1646" y="9074"/>
                  </a:cubicBezTo>
                  <a:lnTo>
                    <a:pt x="1646" y="16556"/>
                  </a:lnTo>
                  <a:cubicBezTo>
                    <a:pt x="1646" y="16609"/>
                    <a:pt x="1699" y="16662"/>
                    <a:pt x="1752" y="16662"/>
                  </a:cubicBezTo>
                  <a:cubicBezTo>
                    <a:pt x="1772" y="16672"/>
                    <a:pt x="1793" y="16677"/>
                    <a:pt x="1812" y="16677"/>
                  </a:cubicBezTo>
                  <a:cubicBezTo>
                    <a:pt x="1895" y="16677"/>
                    <a:pt x="1964" y="16599"/>
                    <a:pt x="1964" y="16556"/>
                  </a:cubicBezTo>
                  <a:lnTo>
                    <a:pt x="1964" y="9711"/>
                  </a:lnTo>
                  <a:cubicBezTo>
                    <a:pt x="2866" y="9658"/>
                    <a:pt x="3609" y="8915"/>
                    <a:pt x="3609" y="7960"/>
                  </a:cubicBezTo>
                  <a:cubicBezTo>
                    <a:pt x="3609" y="7907"/>
                    <a:pt x="3556" y="7854"/>
                    <a:pt x="3450" y="7854"/>
                  </a:cubicBezTo>
                  <a:lnTo>
                    <a:pt x="3238" y="7854"/>
                  </a:lnTo>
                  <a:cubicBezTo>
                    <a:pt x="3503" y="7535"/>
                    <a:pt x="3609" y="7164"/>
                    <a:pt x="3609" y="6792"/>
                  </a:cubicBezTo>
                  <a:cubicBezTo>
                    <a:pt x="3609" y="6739"/>
                    <a:pt x="3556" y="6633"/>
                    <a:pt x="3450" y="6633"/>
                  </a:cubicBezTo>
                  <a:cubicBezTo>
                    <a:pt x="3397" y="6633"/>
                    <a:pt x="3344" y="6633"/>
                    <a:pt x="3238" y="6686"/>
                  </a:cubicBezTo>
                  <a:cubicBezTo>
                    <a:pt x="3450" y="6368"/>
                    <a:pt x="3609" y="5996"/>
                    <a:pt x="3609" y="5625"/>
                  </a:cubicBezTo>
                  <a:cubicBezTo>
                    <a:pt x="3609" y="5519"/>
                    <a:pt x="3556" y="5466"/>
                    <a:pt x="3450" y="5466"/>
                  </a:cubicBezTo>
                  <a:lnTo>
                    <a:pt x="3238" y="5466"/>
                  </a:lnTo>
                  <a:cubicBezTo>
                    <a:pt x="3450" y="5200"/>
                    <a:pt x="3609" y="4829"/>
                    <a:pt x="3609" y="4458"/>
                  </a:cubicBezTo>
                  <a:cubicBezTo>
                    <a:pt x="3609" y="4351"/>
                    <a:pt x="3556" y="4298"/>
                    <a:pt x="3450" y="4298"/>
                  </a:cubicBezTo>
                  <a:lnTo>
                    <a:pt x="3238" y="4298"/>
                  </a:lnTo>
                  <a:cubicBezTo>
                    <a:pt x="3450" y="4033"/>
                    <a:pt x="3609" y="3662"/>
                    <a:pt x="3609" y="3237"/>
                  </a:cubicBezTo>
                  <a:cubicBezTo>
                    <a:pt x="3609" y="3184"/>
                    <a:pt x="3503" y="3131"/>
                    <a:pt x="3450" y="3131"/>
                  </a:cubicBezTo>
                  <a:lnTo>
                    <a:pt x="3238" y="3131"/>
                  </a:lnTo>
                  <a:cubicBezTo>
                    <a:pt x="3450" y="2813"/>
                    <a:pt x="3609" y="2494"/>
                    <a:pt x="3609" y="2070"/>
                  </a:cubicBezTo>
                  <a:cubicBezTo>
                    <a:pt x="3609" y="2019"/>
                    <a:pt x="3514" y="1921"/>
                    <a:pt x="3458" y="1911"/>
                  </a:cubicBezTo>
                  <a:lnTo>
                    <a:pt x="3458" y="1911"/>
                  </a:lnTo>
                  <a:cubicBezTo>
                    <a:pt x="3268" y="1918"/>
                    <a:pt x="3117" y="1967"/>
                    <a:pt x="2919" y="2017"/>
                  </a:cubicBezTo>
                  <a:cubicBezTo>
                    <a:pt x="3026" y="1964"/>
                    <a:pt x="3079" y="1857"/>
                    <a:pt x="3132" y="1751"/>
                  </a:cubicBezTo>
                  <a:cubicBezTo>
                    <a:pt x="3291" y="1327"/>
                    <a:pt x="3344" y="902"/>
                    <a:pt x="3185" y="425"/>
                  </a:cubicBezTo>
                  <a:cubicBezTo>
                    <a:pt x="3185" y="372"/>
                    <a:pt x="3185" y="372"/>
                    <a:pt x="3132" y="372"/>
                  </a:cubicBezTo>
                  <a:cubicBezTo>
                    <a:pt x="3079" y="319"/>
                    <a:pt x="3079" y="319"/>
                    <a:pt x="3026" y="319"/>
                  </a:cubicBezTo>
                  <a:cubicBezTo>
                    <a:pt x="2601" y="478"/>
                    <a:pt x="2230" y="796"/>
                    <a:pt x="2017" y="1221"/>
                  </a:cubicBezTo>
                  <a:cubicBezTo>
                    <a:pt x="1911" y="690"/>
                    <a:pt x="1540" y="212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29" name="Google Shape;2829;p67"/>
            <p:cNvSpPr/>
            <p:nvPr/>
          </p:nvSpPr>
          <p:spPr>
            <a:xfrm>
              <a:off x="3922146" y="6021127"/>
              <a:ext cx="235082" cy="1070580"/>
            </a:xfrm>
            <a:custGeom>
              <a:avLst/>
              <a:gdLst/>
              <a:ahLst/>
              <a:cxnLst/>
              <a:rect l="l" t="t" r="r" b="b"/>
              <a:pathLst>
                <a:path w="3662" h="16677" extrusionOk="0">
                  <a:moveTo>
                    <a:pt x="1008" y="319"/>
                  </a:moveTo>
                  <a:cubicBezTo>
                    <a:pt x="1592" y="637"/>
                    <a:pt x="1911" y="1380"/>
                    <a:pt x="1698" y="2017"/>
                  </a:cubicBezTo>
                  <a:cubicBezTo>
                    <a:pt x="1115" y="1698"/>
                    <a:pt x="849" y="1008"/>
                    <a:pt x="1008" y="319"/>
                  </a:cubicBezTo>
                  <a:close/>
                  <a:moveTo>
                    <a:pt x="2972" y="690"/>
                  </a:moveTo>
                  <a:lnTo>
                    <a:pt x="2972" y="690"/>
                  </a:lnTo>
                  <a:cubicBezTo>
                    <a:pt x="3078" y="1327"/>
                    <a:pt x="2760" y="2017"/>
                    <a:pt x="2123" y="2282"/>
                  </a:cubicBezTo>
                  <a:cubicBezTo>
                    <a:pt x="2070" y="1964"/>
                    <a:pt x="2123" y="1645"/>
                    <a:pt x="2282" y="1327"/>
                  </a:cubicBezTo>
                  <a:cubicBezTo>
                    <a:pt x="2441" y="1008"/>
                    <a:pt x="2653" y="796"/>
                    <a:pt x="2972" y="690"/>
                  </a:cubicBezTo>
                  <a:close/>
                  <a:moveTo>
                    <a:pt x="2017" y="2600"/>
                  </a:moveTo>
                  <a:cubicBezTo>
                    <a:pt x="2017" y="2600"/>
                    <a:pt x="2017" y="2653"/>
                    <a:pt x="2070" y="2653"/>
                  </a:cubicBezTo>
                  <a:cubicBezTo>
                    <a:pt x="2070" y="2653"/>
                    <a:pt x="2121" y="2602"/>
                    <a:pt x="2123" y="2600"/>
                  </a:cubicBezTo>
                  <a:lnTo>
                    <a:pt x="2123" y="2600"/>
                  </a:lnTo>
                  <a:cubicBezTo>
                    <a:pt x="2070" y="2653"/>
                    <a:pt x="2017" y="2759"/>
                    <a:pt x="2017" y="2813"/>
                  </a:cubicBezTo>
                  <a:lnTo>
                    <a:pt x="2017" y="2600"/>
                  </a:lnTo>
                  <a:close/>
                  <a:moveTo>
                    <a:pt x="319" y="1592"/>
                  </a:moveTo>
                  <a:lnTo>
                    <a:pt x="319" y="1592"/>
                  </a:lnTo>
                  <a:cubicBezTo>
                    <a:pt x="1008" y="1698"/>
                    <a:pt x="1539" y="2229"/>
                    <a:pt x="1592" y="2919"/>
                  </a:cubicBezTo>
                  <a:cubicBezTo>
                    <a:pt x="902" y="2813"/>
                    <a:pt x="372" y="2282"/>
                    <a:pt x="319" y="1592"/>
                  </a:cubicBezTo>
                  <a:close/>
                  <a:moveTo>
                    <a:pt x="1592" y="3184"/>
                  </a:moveTo>
                  <a:cubicBezTo>
                    <a:pt x="1592" y="3184"/>
                    <a:pt x="1645" y="3184"/>
                    <a:pt x="1698" y="3237"/>
                  </a:cubicBezTo>
                  <a:lnTo>
                    <a:pt x="1698" y="3396"/>
                  </a:lnTo>
                  <a:cubicBezTo>
                    <a:pt x="1645" y="3343"/>
                    <a:pt x="1592" y="3237"/>
                    <a:pt x="1592" y="3184"/>
                  </a:cubicBezTo>
                  <a:close/>
                  <a:moveTo>
                    <a:pt x="3343" y="2229"/>
                  </a:moveTo>
                  <a:lnTo>
                    <a:pt x="3343" y="2229"/>
                  </a:lnTo>
                  <a:cubicBezTo>
                    <a:pt x="3290" y="2866"/>
                    <a:pt x="2760" y="3449"/>
                    <a:pt x="2070" y="3502"/>
                  </a:cubicBezTo>
                  <a:cubicBezTo>
                    <a:pt x="2123" y="2813"/>
                    <a:pt x="2653" y="2282"/>
                    <a:pt x="3343" y="2229"/>
                  </a:cubicBezTo>
                  <a:close/>
                  <a:moveTo>
                    <a:pt x="2123" y="3768"/>
                  </a:moveTo>
                  <a:lnTo>
                    <a:pt x="2123" y="3768"/>
                  </a:lnTo>
                  <a:cubicBezTo>
                    <a:pt x="2070" y="3874"/>
                    <a:pt x="2017" y="3927"/>
                    <a:pt x="2017" y="3980"/>
                  </a:cubicBezTo>
                  <a:lnTo>
                    <a:pt x="2017" y="3821"/>
                  </a:lnTo>
                  <a:cubicBezTo>
                    <a:pt x="2017" y="3821"/>
                    <a:pt x="2070" y="3821"/>
                    <a:pt x="2123" y="3768"/>
                  </a:cubicBezTo>
                  <a:close/>
                  <a:moveTo>
                    <a:pt x="319" y="2813"/>
                  </a:moveTo>
                  <a:cubicBezTo>
                    <a:pt x="1008" y="2866"/>
                    <a:pt x="1539" y="3396"/>
                    <a:pt x="1592" y="4086"/>
                  </a:cubicBezTo>
                  <a:cubicBezTo>
                    <a:pt x="902" y="3980"/>
                    <a:pt x="372" y="3449"/>
                    <a:pt x="319" y="2813"/>
                  </a:cubicBezTo>
                  <a:close/>
                  <a:moveTo>
                    <a:pt x="1592" y="4351"/>
                  </a:moveTo>
                  <a:cubicBezTo>
                    <a:pt x="1592" y="4351"/>
                    <a:pt x="1645" y="4351"/>
                    <a:pt x="1698" y="4404"/>
                  </a:cubicBezTo>
                  <a:lnTo>
                    <a:pt x="1698" y="4564"/>
                  </a:lnTo>
                  <a:cubicBezTo>
                    <a:pt x="1645" y="4511"/>
                    <a:pt x="1592" y="4458"/>
                    <a:pt x="1592" y="4351"/>
                  </a:cubicBezTo>
                  <a:close/>
                  <a:moveTo>
                    <a:pt x="3343" y="3396"/>
                  </a:moveTo>
                  <a:lnTo>
                    <a:pt x="3343" y="3396"/>
                  </a:lnTo>
                  <a:cubicBezTo>
                    <a:pt x="3290" y="4086"/>
                    <a:pt x="2706" y="4617"/>
                    <a:pt x="2070" y="4670"/>
                  </a:cubicBezTo>
                  <a:cubicBezTo>
                    <a:pt x="2123" y="4033"/>
                    <a:pt x="2653" y="3502"/>
                    <a:pt x="3343" y="3396"/>
                  </a:cubicBezTo>
                  <a:close/>
                  <a:moveTo>
                    <a:pt x="2123" y="4988"/>
                  </a:moveTo>
                  <a:cubicBezTo>
                    <a:pt x="2070" y="5041"/>
                    <a:pt x="2017" y="5094"/>
                    <a:pt x="2017" y="5200"/>
                  </a:cubicBezTo>
                  <a:lnTo>
                    <a:pt x="2017" y="4988"/>
                  </a:lnTo>
                  <a:close/>
                  <a:moveTo>
                    <a:pt x="319" y="3980"/>
                  </a:moveTo>
                  <a:cubicBezTo>
                    <a:pt x="1008" y="4033"/>
                    <a:pt x="1539" y="4564"/>
                    <a:pt x="1592" y="5253"/>
                  </a:cubicBezTo>
                  <a:cubicBezTo>
                    <a:pt x="902" y="5200"/>
                    <a:pt x="372" y="4617"/>
                    <a:pt x="319" y="3980"/>
                  </a:cubicBezTo>
                  <a:close/>
                  <a:moveTo>
                    <a:pt x="1592" y="5519"/>
                  </a:moveTo>
                  <a:cubicBezTo>
                    <a:pt x="1592" y="5519"/>
                    <a:pt x="1645" y="5519"/>
                    <a:pt x="1698" y="5572"/>
                  </a:cubicBezTo>
                  <a:lnTo>
                    <a:pt x="1698" y="5731"/>
                  </a:lnTo>
                  <a:cubicBezTo>
                    <a:pt x="1645" y="5678"/>
                    <a:pt x="1592" y="5625"/>
                    <a:pt x="1592" y="5519"/>
                  </a:cubicBezTo>
                  <a:close/>
                  <a:moveTo>
                    <a:pt x="3343" y="4564"/>
                  </a:moveTo>
                  <a:lnTo>
                    <a:pt x="3343" y="4564"/>
                  </a:lnTo>
                  <a:cubicBezTo>
                    <a:pt x="3290" y="5253"/>
                    <a:pt x="2706" y="5784"/>
                    <a:pt x="2070" y="5890"/>
                  </a:cubicBezTo>
                  <a:cubicBezTo>
                    <a:pt x="2123" y="5200"/>
                    <a:pt x="2653" y="4670"/>
                    <a:pt x="3343" y="4564"/>
                  </a:cubicBezTo>
                  <a:close/>
                  <a:moveTo>
                    <a:pt x="2123" y="6156"/>
                  </a:moveTo>
                  <a:cubicBezTo>
                    <a:pt x="2070" y="6209"/>
                    <a:pt x="2017" y="6262"/>
                    <a:pt x="2017" y="6368"/>
                  </a:cubicBezTo>
                  <a:lnTo>
                    <a:pt x="2017" y="6156"/>
                  </a:lnTo>
                  <a:close/>
                  <a:moveTo>
                    <a:pt x="319" y="5147"/>
                  </a:moveTo>
                  <a:lnTo>
                    <a:pt x="319" y="5147"/>
                  </a:lnTo>
                  <a:cubicBezTo>
                    <a:pt x="1008" y="5200"/>
                    <a:pt x="1539" y="5731"/>
                    <a:pt x="1592" y="6421"/>
                  </a:cubicBezTo>
                  <a:cubicBezTo>
                    <a:pt x="902" y="6368"/>
                    <a:pt x="372" y="5837"/>
                    <a:pt x="319" y="5147"/>
                  </a:cubicBezTo>
                  <a:close/>
                  <a:moveTo>
                    <a:pt x="1698" y="6739"/>
                  </a:moveTo>
                  <a:lnTo>
                    <a:pt x="1698" y="6898"/>
                  </a:lnTo>
                  <a:cubicBezTo>
                    <a:pt x="1645" y="6845"/>
                    <a:pt x="1592" y="6792"/>
                    <a:pt x="1592" y="6739"/>
                  </a:cubicBezTo>
                  <a:close/>
                  <a:moveTo>
                    <a:pt x="3343" y="5784"/>
                  </a:moveTo>
                  <a:lnTo>
                    <a:pt x="3343" y="5784"/>
                  </a:lnTo>
                  <a:cubicBezTo>
                    <a:pt x="3290" y="6421"/>
                    <a:pt x="2706" y="6952"/>
                    <a:pt x="2070" y="7058"/>
                  </a:cubicBezTo>
                  <a:cubicBezTo>
                    <a:pt x="2123" y="6368"/>
                    <a:pt x="2653" y="5837"/>
                    <a:pt x="3343" y="5784"/>
                  </a:cubicBezTo>
                  <a:close/>
                  <a:moveTo>
                    <a:pt x="2123" y="7323"/>
                  </a:moveTo>
                  <a:cubicBezTo>
                    <a:pt x="2070" y="7376"/>
                    <a:pt x="2017" y="7482"/>
                    <a:pt x="2017" y="7535"/>
                  </a:cubicBezTo>
                  <a:lnTo>
                    <a:pt x="2017" y="7323"/>
                  </a:lnTo>
                  <a:close/>
                  <a:moveTo>
                    <a:pt x="319" y="6315"/>
                  </a:moveTo>
                  <a:cubicBezTo>
                    <a:pt x="1008" y="6368"/>
                    <a:pt x="1539" y="6952"/>
                    <a:pt x="1592" y="7588"/>
                  </a:cubicBezTo>
                  <a:cubicBezTo>
                    <a:pt x="902" y="7535"/>
                    <a:pt x="372" y="7005"/>
                    <a:pt x="319" y="6315"/>
                  </a:cubicBezTo>
                  <a:close/>
                  <a:moveTo>
                    <a:pt x="1698" y="7907"/>
                  </a:moveTo>
                  <a:lnTo>
                    <a:pt x="1698" y="8119"/>
                  </a:lnTo>
                  <a:cubicBezTo>
                    <a:pt x="1645" y="8013"/>
                    <a:pt x="1592" y="7960"/>
                    <a:pt x="1539" y="7907"/>
                  </a:cubicBezTo>
                  <a:close/>
                  <a:moveTo>
                    <a:pt x="3343" y="6952"/>
                  </a:moveTo>
                  <a:cubicBezTo>
                    <a:pt x="3290" y="7641"/>
                    <a:pt x="2706" y="8172"/>
                    <a:pt x="2070" y="8225"/>
                  </a:cubicBezTo>
                  <a:cubicBezTo>
                    <a:pt x="2123" y="7535"/>
                    <a:pt x="2653" y="7005"/>
                    <a:pt x="3343" y="6952"/>
                  </a:cubicBezTo>
                  <a:close/>
                  <a:moveTo>
                    <a:pt x="2123" y="8490"/>
                  </a:moveTo>
                  <a:lnTo>
                    <a:pt x="2123" y="8490"/>
                  </a:lnTo>
                  <a:cubicBezTo>
                    <a:pt x="2070" y="8596"/>
                    <a:pt x="2017" y="8650"/>
                    <a:pt x="1964" y="8703"/>
                  </a:cubicBezTo>
                  <a:lnTo>
                    <a:pt x="1964" y="8543"/>
                  </a:lnTo>
                  <a:cubicBezTo>
                    <a:pt x="2017" y="8543"/>
                    <a:pt x="2070" y="8543"/>
                    <a:pt x="2123" y="8490"/>
                  </a:cubicBezTo>
                  <a:close/>
                  <a:moveTo>
                    <a:pt x="319" y="7482"/>
                  </a:moveTo>
                  <a:lnTo>
                    <a:pt x="319" y="7482"/>
                  </a:lnTo>
                  <a:cubicBezTo>
                    <a:pt x="1008" y="7588"/>
                    <a:pt x="1539" y="8119"/>
                    <a:pt x="1592" y="8756"/>
                  </a:cubicBezTo>
                  <a:cubicBezTo>
                    <a:pt x="902" y="8703"/>
                    <a:pt x="372" y="8172"/>
                    <a:pt x="319" y="7482"/>
                  </a:cubicBezTo>
                  <a:close/>
                  <a:moveTo>
                    <a:pt x="3343" y="8119"/>
                  </a:moveTo>
                  <a:lnTo>
                    <a:pt x="3343" y="8119"/>
                  </a:lnTo>
                  <a:cubicBezTo>
                    <a:pt x="3290" y="8809"/>
                    <a:pt x="2706" y="9339"/>
                    <a:pt x="2070" y="9392"/>
                  </a:cubicBezTo>
                  <a:cubicBezTo>
                    <a:pt x="2123" y="8756"/>
                    <a:pt x="2653" y="8225"/>
                    <a:pt x="3343" y="8119"/>
                  </a:cubicBezTo>
                  <a:close/>
                  <a:moveTo>
                    <a:pt x="902" y="0"/>
                  </a:moveTo>
                  <a:cubicBezTo>
                    <a:pt x="849" y="0"/>
                    <a:pt x="796" y="53"/>
                    <a:pt x="796" y="106"/>
                  </a:cubicBezTo>
                  <a:cubicBezTo>
                    <a:pt x="637" y="531"/>
                    <a:pt x="637" y="1061"/>
                    <a:pt x="849" y="1433"/>
                  </a:cubicBezTo>
                  <a:cubicBezTo>
                    <a:pt x="637" y="1380"/>
                    <a:pt x="425" y="1327"/>
                    <a:pt x="159" y="1327"/>
                  </a:cubicBezTo>
                  <a:cubicBezTo>
                    <a:pt x="106" y="1327"/>
                    <a:pt x="53" y="1380"/>
                    <a:pt x="53" y="1486"/>
                  </a:cubicBezTo>
                  <a:cubicBezTo>
                    <a:pt x="53" y="1857"/>
                    <a:pt x="159" y="2229"/>
                    <a:pt x="372" y="2494"/>
                  </a:cubicBezTo>
                  <a:lnTo>
                    <a:pt x="159" y="2494"/>
                  </a:lnTo>
                  <a:cubicBezTo>
                    <a:pt x="106" y="2494"/>
                    <a:pt x="0" y="2547"/>
                    <a:pt x="0" y="2653"/>
                  </a:cubicBezTo>
                  <a:cubicBezTo>
                    <a:pt x="0" y="3025"/>
                    <a:pt x="159" y="3396"/>
                    <a:pt x="372" y="3715"/>
                  </a:cubicBezTo>
                  <a:cubicBezTo>
                    <a:pt x="319" y="3662"/>
                    <a:pt x="212" y="3662"/>
                    <a:pt x="159" y="3662"/>
                  </a:cubicBezTo>
                  <a:cubicBezTo>
                    <a:pt x="53" y="3662"/>
                    <a:pt x="0" y="3768"/>
                    <a:pt x="0" y="3821"/>
                  </a:cubicBezTo>
                  <a:cubicBezTo>
                    <a:pt x="0" y="4192"/>
                    <a:pt x="159" y="4564"/>
                    <a:pt x="372" y="4882"/>
                  </a:cubicBezTo>
                  <a:cubicBezTo>
                    <a:pt x="319" y="4882"/>
                    <a:pt x="212" y="4829"/>
                    <a:pt x="159" y="4829"/>
                  </a:cubicBezTo>
                  <a:cubicBezTo>
                    <a:pt x="53" y="4829"/>
                    <a:pt x="0" y="4935"/>
                    <a:pt x="0" y="4988"/>
                  </a:cubicBezTo>
                  <a:cubicBezTo>
                    <a:pt x="0" y="5413"/>
                    <a:pt x="106" y="5731"/>
                    <a:pt x="372" y="6049"/>
                  </a:cubicBezTo>
                  <a:cubicBezTo>
                    <a:pt x="266" y="6049"/>
                    <a:pt x="212" y="5996"/>
                    <a:pt x="159" y="5996"/>
                  </a:cubicBezTo>
                  <a:cubicBezTo>
                    <a:pt x="53" y="5996"/>
                    <a:pt x="0" y="6102"/>
                    <a:pt x="0" y="6156"/>
                  </a:cubicBezTo>
                  <a:cubicBezTo>
                    <a:pt x="0" y="6580"/>
                    <a:pt x="106" y="6898"/>
                    <a:pt x="319" y="7217"/>
                  </a:cubicBezTo>
                  <a:lnTo>
                    <a:pt x="159" y="7217"/>
                  </a:lnTo>
                  <a:cubicBezTo>
                    <a:pt x="53" y="7217"/>
                    <a:pt x="0" y="7270"/>
                    <a:pt x="0" y="7323"/>
                  </a:cubicBezTo>
                  <a:cubicBezTo>
                    <a:pt x="0" y="8278"/>
                    <a:pt x="743" y="9021"/>
                    <a:pt x="1645" y="9074"/>
                  </a:cubicBezTo>
                  <a:lnTo>
                    <a:pt x="1645" y="16556"/>
                  </a:lnTo>
                  <a:cubicBezTo>
                    <a:pt x="1645" y="16609"/>
                    <a:pt x="1698" y="16662"/>
                    <a:pt x="1804" y="16662"/>
                  </a:cubicBezTo>
                  <a:cubicBezTo>
                    <a:pt x="1815" y="16672"/>
                    <a:pt x="1827" y="16677"/>
                    <a:pt x="1840" y="16677"/>
                  </a:cubicBezTo>
                  <a:cubicBezTo>
                    <a:pt x="1894" y="16677"/>
                    <a:pt x="1964" y="16599"/>
                    <a:pt x="1964" y="16556"/>
                  </a:cubicBezTo>
                  <a:lnTo>
                    <a:pt x="1964" y="9711"/>
                  </a:lnTo>
                  <a:cubicBezTo>
                    <a:pt x="2866" y="9658"/>
                    <a:pt x="3609" y="8915"/>
                    <a:pt x="3609" y="7960"/>
                  </a:cubicBezTo>
                  <a:cubicBezTo>
                    <a:pt x="3609" y="7907"/>
                    <a:pt x="3556" y="7854"/>
                    <a:pt x="3449" y="7854"/>
                  </a:cubicBezTo>
                  <a:lnTo>
                    <a:pt x="3237" y="7854"/>
                  </a:lnTo>
                  <a:cubicBezTo>
                    <a:pt x="3502" y="7535"/>
                    <a:pt x="3609" y="7164"/>
                    <a:pt x="3609" y="6792"/>
                  </a:cubicBezTo>
                  <a:cubicBezTo>
                    <a:pt x="3609" y="6739"/>
                    <a:pt x="3556" y="6633"/>
                    <a:pt x="3449" y="6633"/>
                  </a:cubicBezTo>
                  <a:cubicBezTo>
                    <a:pt x="3396" y="6633"/>
                    <a:pt x="3343" y="6633"/>
                    <a:pt x="3237" y="6686"/>
                  </a:cubicBezTo>
                  <a:cubicBezTo>
                    <a:pt x="3449" y="6368"/>
                    <a:pt x="3609" y="5996"/>
                    <a:pt x="3609" y="5625"/>
                  </a:cubicBezTo>
                  <a:cubicBezTo>
                    <a:pt x="3609" y="5519"/>
                    <a:pt x="3556" y="5466"/>
                    <a:pt x="3449" y="5466"/>
                  </a:cubicBezTo>
                  <a:lnTo>
                    <a:pt x="3237" y="5466"/>
                  </a:lnTo>
                  <a:cubicBezTo>
                    <a:pt x="3449" y="5200"/>
                    <a:pt x="3609" y="4829"/>
                    <a:pt x="3609" y="4458"/>
                  </a:cubicBezTo>
                  <a:cubicBezTo>
                    <a:pt x="3609" y="4351"/>
                    <a:pt x="3556" y="4298"/>
                    <a:pt x="3449" y="4298"/>
                  </a:cubicBezTo>
                  <a:lnTo>
                    <a:pt x="3237" y="4298"/>
                  </a:lnTo>
                  <a:cubicBezTo>
                    <a:pt x="3449" y="4033"/>
                    <a:pt x="3609" y="3662"/>
                    <a:pt x="3609" y="3237"/>
                  </a:cubicBezTo>
                  <a:cubicBezTo>
                    <a:pt x="3609" y="3184"/>
                    <a:pt x="3502" y="3131"/>
                    <a:pt x="3449" y="3131"/>
                  </a:cubicBezTo>
                  <a:lnTo>
                    <a:pt x="3290" y="3131"/>
                  </a:lnTo>
                  <a:cubicBezTo>
                    <a:pt x="3502" y="2813"/>
                    <a:pt x="3662" y="2494"/>
                    <a:pt x="3662" y="2070"/>
                  </a:cubicBezTo>
                  <a:cubicBezTo>
                    <a:pt x="3662" y="2017"/>
                    <a:pt x="3609" y="1910"/>
                    <a:pt x="3502" y="1910"/>
                  </a:cubicBezTo>
                  <a:cubicBezTo>
                    <a:pt x="3290" y="1910"/>
                    <a:pt x="3131" y="1964"/>
                    <a:pt x="2919" y="2017"/>
                  </a:cubicBezTo>
                  <a:cubicBezTo>
                    <a:pt x="3025" y="1964"/>
                    <a:pt x="3078" y="1857"/>
                    <a:pt x="3131" y="1751"/>
                  </a:cubicBezTo>
                  <a:cubicBezTo>
                    <a:pt x="3290" y="1327"/>
                    <a:pt x="3343" y="902"/>
                    <a:pt x="3184" y="425"/>
                  </a:cubicBezTo>
                  <a:cubicBezTo>
                    <a:pt x="3184" y="425"/>
                    <a:pt x="3184" y="372"/>
                    <a:pt x="3131" y="372"/>
                  </a:cubicBezTo>
                  <a:cubicBezTo>
                    <a:pt x="3104" y="345"/>
                    <a:pt x="3091" y="332"/>
                    <a:pt x="3078" y="332"/>
                  </a:cubicBezTo>
                  <a:cubicBezTo>
                    <a:pt x="3065" y="332"/>
                    <a:pt x="3051" y="345"/>
                    <a:pt x="3025" y="372"/>
                  </a:cubicBezTo>
                  <a:cubicBezTo>
                    <a:pt x="2600" y="478"/>
                    <a:pt x="2229" y="796"/>
                    <a:pt x="2017" y="1221"/>
                  </a:cubicBezTo>
                  <a:cubicBezTo>
                    <a:pt x="1911" y="690"/>
                    <a:pt x="1539" y="212"/>
                    <a:pt x="10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830" name="Google Shape;2830;p67"/>
          <p:cNvSpPr/>
          <p:nvPr/>
        </p:nvSpPr>
        <p:spPr>
          <a:xfrm>
            <a:off x="2654411" y="1283963"/>
            <a:ext cx="287989" cy="433353"/>
          </a:xfrm>
          <a:custGeom>
            <a:avLst/>
            <a:gdLst/>
            <a:ahLst/>
            <a:cxnLst/>
            <a:rect l="l" t="t" r="r" b="b"/>
            <a:pathLst>
              <a:path w="11144" h="16769" extrusionOk="0">
                <a:moveTo>
                  <a:pt x="5360" y="1220"/>
                </a:moveTo>
                <a:lnTo>
                  <a:pt x="5360" y="3608"/>
                </a:lnTo>
                <a:cubicBezTo>
                  <a:pt x="5201" y="3555"/>
                  <a:pt x="4829" y="3449"/>
                  <a:pt x="4405" y="3237"/>
                </a:cubicBezTo>
                <a:cubicBezTo>
                  <a:pt x="4389" y="3221"/>
                  <a:pt x="4369" y="3215"/>
                  <a:pt x="4348" y="3215"/>
                </a:cubicBezTo>
                <a:cubicBezTo>
                  <a:pt x="4298" y="3215"/>
                  <a:pt x="4245" y="3252"/>
                  <a:pt x="4245" y="3290"/>
                </a:cubicBezTo>
                <a:cubicBezTo>
                  <a:pt x="4192" y="3396"/>
                  <a:pt x="4245" y="3449"/>
                  <a:pt x="4298" y="3502"/>
                </a:cubicBezTo>
                <a:cubicBezTo>
                  <a:pt x="4829" y="3714"/>
                  <a:pt x="5201" y="3874"/>
                  <a:pt x="5360" y="3927"/>
                </a:cubicBezTo>
                <a:lnTo>
                  <a:pt x="5360" y="5466"/>
                </a:lnTo>
                <a:cubicBezTo>
                  <a:pt x="5094" y="5359"/>
                  <a:pt x="4458" y="5147"/>
                  <a:pt x="3821" y="4776"/>
                </a:cubicBezTo>
                <a:cubicBezTo>
                  <a:pt x="3790" y="4760"/>
                  <a:pt x="3763" y="4754"/>
                  <a:pt x="3740" y="4754"/>
                </a:cubicBezTo>
                <a:cubicBezTo>
                  <a:pt x="3684" y="4754"/>
                  <a:pt x="3646" y="4791"/>
                  <a:pt x="3609" y="4829"/>
                </a:cubicBezTo>
                <a:cubicBezTo>
                  <a:pt x="3556" y="4882"/>
                  <a:pt x="3609" y="4988"/>
                  <a:pt x="3662" y="5041"/>
                </a:cubicBezTo>
                <a:cubicBezTo>
                  <a:pt x="4458" y="5466"/>
                  <a:pt x="5148" y="5678"/>
                  <a:pt x="5360" y="5784"/>
                </a:cubicBezTo>
                <a:lnTo>
                  <a:pt x="5360" y="7270"/>
                </a:lnTo>
                <a:cubicBezTo>
                  <a:pt x="5041" y="7164"/>
                  <a:pt x="4086" y="6845"/>
                  <a:pt x="3237" y="6315"/>
                </a:cubicBezTo>
                <a:cubicBezTo>
                  <a:pt x="3211" y="6288"/>
                  <a:pt x="3171" y="6275"/>
                  <a:pt x="3131" y="6275"/>
                </a:cubicBezTo>
                <a:cubicBezTo>
                  <a:pt x="3091" y="6275"/>
                  <a:pt x="3051" y="6288"/>
                  <a:pt x="3025" y="6315"/>
                </a:cubicBezTo>
                <a:cubicBezTo>
                  <a:pt x="3025" y="6421"/>
                  <a:pt x="3025" y="6474"/>
                  <a:pt x="3078" y="6527"/>
                </a:cubicBezTo>
                <a:cubicBezTo>
                  <a:pt x="4086" y="7164"/>
                  <a:pt x="5094" y="7482"/>
                  <a:pt x="5360" y="7588"/>
                </a:cubicBezTo>
                <a:lnTo>
                  <a:pt x="5360" y="9127"/>
                </a:lnTo>
                <a:cubicBezTo>
                  <a:pt x="4988" y="8968"/>
                  <a:pt x="3874" y="8596"/>
                  <a:pt x="2972" y="7906"/>
                </a:cubicBezTo>
                <a:cubicBezTo>
                  <a:pt x="2941" y="7891"/>
                  <a:pt x="2914" y="7884"/>
                  <a:pt x="2891" y="7884"/>
                </a:cubicBezTo>
                <a:cubicBezTo>
                  <a:pt x="2835" y="7884"/>
                  <a:pt x="2797" y="7922"/>
                  <a:pt x="2760" y="7960"/>
                </a:cubicBezTo>
                <a:cubicBezTo>
                  <a:pt x="2707" y="8013"/>
                  <a:pt x="2707" y="8119"/>
                  <a:pt x="2760" y="8172"/>
                </a:cubicBezTo>
                <a:cubicBezTo>
                  <a:pt x="3821" y="8915"/>
                  <a:pt x="5041" y="9286"/>
                  <a:pt x="5413" y="9445"/>
                </a:cubicBezTo>
                <a:lnTo>
                  <a:pt x="5413" y="10931"/>
                </a:lnTo>
                <a:cubicBezTo>
                  <a:pt x="4882" y="10772"/>
                  <a:pt x="3449" y="10241"/>
                  <a:pt x="2388" y="9339"/>
                </a:cubicBezTo>
                <a:cubicBezTo>
                  <a:pt x="2362" y="9313"/>
                  <a:pt x="2322" y="9299"/>
                  <a:pt x="2282" y="9299"/>
                </a:cubicBezTo>
                <a:cubicBezTo>
                  <a:pt x="2242" y="9299"/>
                  <a:pt x="2202" y="9313"/>
                  <a:pt x="2176" y="9339"/>
                </a:cubicBezTo>
                <a:cubicBezTo>
                  <a:pt x="2123" y="9392"/>
                  <a:pt x="2176" y="9498"/>
                  <a:pt x="2229" y="9551"/>
                </a:cubicBezTo>
                <a:cubicBezTo>
                  <a:pt x="3396" y="10560"/>
                  <a:pt x="4988" y="11143"/>
                  <a:pt x="5413" y="11249"/>
                </a:cubicBezTo>
                <a:lnTo>
                  <a:pt x="5413" y="12788"/>
                </a:lnTo>
                <a:cubicBezTo>
                  <a:pt x="4829" y="12629"/>
                  <a:pt x="2866" y="11992"/>
                  <a:pt x="1698" y="10878"/>
                </a:cubicBezTo>
                <a:cubicBezTo>
                  <a:pt x="1672" y="10851"/>
                  <a:pt x="1632" y="10838"/>
                  <a:pt x="1592" y="10838"/>
                </a:cubicBezTo>
                <a:cubicBezTo>
                  <a:pt x="1552" y="10838"/>
                  <a:pt x="1513" y="10851"/>
                  <a:pt x="1486" y="10878"/>
                </a:cubicBezTo>
                <a:cubicBezTo>
                  <a:pt x="1433" y="10931"/>
                  <a:pt x="1433" y="11037"/>
                  <a:pt x="1486" y="11090"/>
                </a:cubicBezTo>
                <a:cubicBezTo>
                  <a:pt x="2813" y="12311"/>
                  <a:pt x="4882" y="12948"/>
                  <a:pt x="5413" y="13107"/>
                </a:cubicBezTo>
                <a:lnTo>
                  <a:pt x="5413" y="14380"/>
                </a:lnTo>
                <a:cubicBezTo>
                  <a:pt x="5413" y="14380"/>
                  <a:pt x="5360" y="14327"/>
                  <a:pt x="5307" y="14327"/>
                </a:cubicBezTo>
                <a:cubicBezTo>
                  <a:pt x="4882" y="13956"/>
                  <a:pt x="4033" y="13690"/>
                  <a:pt x="2919" y="13478"/>
                </a:cubicBezTo>
                <a:cubicBezTo>
                  <a:pt x="1804" y="13266"/>
                  <a:pt x="1062" y="12841"/>
                  <a:pt x="743" y="12205"/>
                </a:cubicBezTo>
                <a:cubicBezTo>
                  <a:pt x="372" y="11515"/>
                  <a:pt x="690" y="10772"/>
                  <a:pt x="796" y="10560"/>
                </a:cubicBezTo>
                <a:cubicBezTo>
                  <a:pt x="955" y="10241"/>
                  <a:pt x="849" y="9870"/>
                  <a:pt x="743" y="9498"/>
                </a:cubicBezTo>
                <a:cubicBezTo>
                  <a:pt x="584" y="9074"/>
                  <a:pt x="478" y="8649"/>
                  <a:pt x="796" y="8172"/>
                </a:cubicBezTo>
                <a:cubicBezTo>
                  <a:pt x="902" y="8013"/>
                  <a:pt x="1062" y="7800"/>
                  <a:pt x="1221" y="7641"/>
                </a:cubicBezTo>
                <a:cubicBezTo>
                  <a:pt x="1804" y="6898"/>
                  <a:pt x="2441" y="6155"/>
                  <a:pt x="2494" y="4829"/>
                </a:cubicBezTo>
                <a:cubicBezTo>
                  <a:pt x="2547" y="3449"/>
                  <a:pt x="2919" y="3184"/>
                  <a:pt x="3609" y="2706"/>
                </a:cubicBezTo>
                <a:lnTo>
                  <a:pt x="3768" y="2653"/>
                </a:lnTo>
                <a:cubicBezTo>
                  <a:pt x="3821" y="2600"/>
                  <a:pt x="3874" y="2547"/>
                  <a:pt x="3980" y="2494"/>
                </a:cubicBezTo>
                <a:cubicBezTo>
                  <a:pt x="4458" y="2176"/>
                  <a:pt x="5041" y="1804"/>
                  <a:pt x="5360" y="1220"/>
                </a:cubicBezTo>
                <a:close/>
                <a:moveTo>
                  <a:pt x="5678" y="1220"/>
                </a:moveTo>
                <a:cubicBezTo>
                  <a:pt x="6050" y="1804"/>
                  <a:pt x="6633" y="2176"/>
                  <a:pt x="7111" y="2494"/>
                </a:cubicBezTo>
                <a:cubicBezTo>
                  <a:pt x="7217" y="2547"/>
                  <a:pt x="7270" y="2600"/>
                  <a:pt x="7323" y="2653"/>
                </a:cubicBezTo>
                <a:lnTo>
                  <a:pt x="7482" y="2706"/>
                </a:lnTo>
                <a:cubicBezTo>
                  <a:pt x="8172" y="3184"/>
                  <a:pt x="8544" y="3449"/>
                  <a:pt x="8597" y="4829"/>
                </a:cubicBezTo>
                <a:cubicBezTo>
                  <a:pt x="8650" y="6155"/>
                  <a:pt x="9287" y="6951"/>
                  <a:pt x="9870" y="7641"/>
                </a:cubicBezTo>
                <a:cubicBezTo>
                  <a:pt x="10029" y="7800"/>
                  <a:pt x="10189" y="8013"/>
                  <a:pt x="10295" y="8172"/>
                </a:cubicBezTo>
                <a:cubicBezTo>
                  <a:pt x="10613" y="8649"/>
                  <a:pt x="10507" y="9074"/>
                  <a:pt x="10348" y="9498"/>
                </a:cubicBezTo>
                <a:cubicBezTo>
                  <a:pt x="10242" y="9870"/>
                  <a:pt x="10136" y="10241"/>
                  <a:pt x="10295" y="10560"/>
                </a:cubicBezTo>
                <a:cubicBezTo>
                  <a:pt x="10401" y="10772"/>
                  <a:pt x="10719" y="11515"/>
                  <a:pt x="10348" y="12205"/>
                </a:cubicBezTo>
                <a:lnTo>
                  <a:pt x="10401" y="12205"/>
                </a:lnTo>
                <a:cubicBezTo>
                  <a:pt x="10082" y="12841"/>
                  <a:pt x="9287" y="13266"/>
                  <a:pt x="8225" y="13478"/>
                </a:cubicBezTo>
                <a:cubicBezTo>
                  <a:pt x="6792" y="13743"/>
                  <a:pt x="6050" y="14062"/>
                  <a:pt x="5678" y="14380"/>
                </a:cubicBezTo>
                <a:lnTo>
                  <a:pt x="5678" y="13054"/>
                </a:lnTo>
                <a:cubicBezTo>
                  <a:pt x="6209" y="12948"/>
                  <a:pt x="8331" y="12311"/>
                  <a:pt x="9605" y="11037"/>
                </a:cubicBezTo>
                <a:cubicBezTo>
                  <a:pt x="9711" y="10984"/>
                  <a:pt x="9711" y="10878"/>
                  <a:pt x="9605" y="10825"/>
                </a:cubicBezTo>
                <a:cubicBezTo>
                  <a:pt x="9578" y="10798"/>
                  <a:pt x="9552" y="10785"/>
                  <a:pt x="9525" y="10785"/>
                </a:cubicBezTo>
                <a:cubicBezTo>
                  <a:pt x="9499" y="10785"/>
                  <a:pt x="9472" y="10798"/>
                  <a:pt x="9446" y="10825"/>
                </a:cubicBezTo>
                <a:cubicBezTo>
                  <a:pt x="8225" y="11992"/>
                  <a:pt x="6315" y="12629"/>
                  <a:pt x="5678" y="12788"/>
                </a:cubicBezTo>
                <a:lnTo>
                  <a:pt x="5678" y="11249"/>
                </a:lnTo>
                <a:cubicBezTo>
                  <a:pt x="6156" y="11090"/>
                  <a:pt x="7748" y="10560"/>
                  <a:pt x="8915" y="9551"/>
                </a:cubicBezTo>
                <a:cubicBezTo>
                  <a:pt x="8968" y="9498"/>
                  <a:pt x="8968" y="9392"/>
                  <a:pt x="8915" y="9339"/>
                </a:cubicBezTo>
                <a:cubicBezTo>
                  <a:pt x="8889" y="9313"/>
                  <a:pt x="8849" y="9299"/>
                  <a:pt x="8809" y="9299"/>
                </a:cubicBezTo>
                <a:cubicBezTo>
                  <a:pt x="8769" y="9299"/>
                  <a:pt x="8729" y="9313"/>
                  <a:pt x="8703" y="9339"/>
                </a:cubicBezTo>
                <a:cubicBezTo>
                  <a:pt x="7642" y="10241"/>
                  <a:pt x="5678" y="10931"/>
                  <a:pt x="5678" y="10931"/>
                </a:cubicBezTo>
                <a:lnTo>
                  <a:pt x="5678" y="9392"/>
                </a:lnTo>
                <a:cubicBezTo>
                  <a:pt x="5678" y="9392"/>
                  <a:pt x="7270" y="8862"/>
                  <a:pt x="8331" y="8119"/>
                </a:cubicBezTo>
                <a:cubicBezTo>
                  <a:pt x="8384" y="8119"/>
                  <a:pt x="8384" y="8013"/>
                  <a:pt x="8331" y="7960"/>
                </a:cubicBezTo>
                <a:cubicBezTo>
                  <a:pt x="8331" y="7897"/>
                  <a:pt x="8295" y="7872"/>
                  <a:pt x="8254" y="7872"/>
                </a:cubicBezTo>
                <a:cubicBezTo>
                  <a:pt x="8225" y="7872"/>
                  <a:pt x="8194" y="7884"/>
                  <a:pt x="8172" y="7906"/>
                </a:cubicBezTo>
                <a:cubicBezTo>
                  <a:pt x="7217" y="8543"/>
                  <a:pt x="6103" y="8968"/>
                  <a:pt x="5678" y="9074"/>
                </a:cubicBezTo>
                <a:lnTo>
                  <a:pt x="5678" y="7588"/>
                </a:lnTo>
                <a:cubicBezTo>
                  <a:pt x="6050" y="7482"/>
                  <a:pt x="7058" y="7111"/>
                  <a:pt x="8013" y="6527"/>
                </a:cubicBezTo>
                <a:cubicBezTo>
                  <a:pt x="8066" y="6474"/>
                  <a:pt x="8119" y="6368"/>
                  <a:pt x="8066" y="6315"/>
                </a:cubicBezTo>
                <a:cubicBezTo>
                  <a:pt x="8029" y="6277"/>
                  <a:pt x="7964" y="6240"/>
                  <a:pt x="7911" y="6240"/>
                </a:cubicBezTo>
                <a:cubicBezTo>
                  <a:pt x="7889" y="6240"/>
                  <a:pt x="7869" y="6246"/>
                  <a:pt x="7854" y="6262"/>
                </a:cubicBezTo>
                <a:cubicBezTo>
                  <a:pt x="7005" y="6792"/>
                  <a:pt x="6103" y="7164"/>
                  <a:pt x="5678" y="7270"/>
                </a:cubicBezTo>
                <a:lnTo>
                  <a:pt x="5678" y="5731"/>
                </a:lnTo>
                <a:cubicBezTo>
                  <a:pt x="5943" y="5678"/>
                  <a:pt x="6633" y="5412"/>
                  <a:pt x="7429" y="4988"/>
                </a:cubicBezTo>
                <a:cubicBezTo>
                  <a:pt x="7482" y="4988"/>
                  <a:pt x="7535" y="4882"/>
                  <a:pt x="7482" y="4829"/>
                </a:cubicBezTo>
                <a:cubicBezTo>
                  <a:pt x="7451" y="4767"/>
                  <a:pt x="7420" y="4741"/>
                  <a:pt x="7389" y="4741"/>
                </a:cubicBezTo>
                <a:cubicBezTo>
                  <a:pt x="7367" y="4741"/>
                  <a:pt x="7345" y="4754"/>
                  <a:pt x="7323" y="4776"/>
                </a:cubicBezTo>
                <a:cubicBezTo>
                  <a:pt x="6633" y="5094"/>
                  <a:pt x="5678" y="5412"/>
                  <a:pt x="5678" y="5412"/>
                </a:cubicBezTo>
                <a:lnTo>
                  <a:pt x="5678" y="3927"/>
                </a:lnTo>
                <a:cubicBezTo>
                  <a:pt x="5678" y="3927"/>
                  <a:pt x="6262" y="3714"/>
                  <a:pt x="6792" y="3502"/>
                </a:cubicBezTo>
                <a:cubicBezTo>
                  <a:pt x="6846" y="3449"/>
                  <a:pt x="6899" y="3343"/>
                  <a:pt x="6846" y="3290"/>
                </a:cubicBezTo>
                <a:cubicBezTo>
                  <a:pt x="6846" y="3252"/>
                  <a:pt x="6792" y="3215"/>
                  <a:pt x="6743" y="3215"/>
                </a:cubicBezTo>
                <a:cubicBezTo>
                  <a:pt x="6722" y="3215"/>
                  <a:pt x="6702" y="3221"/>
                  <a:pt x="6686" y="3237"/>
                </a:cubicBezTo>
                <a:cubicBezTo>
                  <a:pt x="6262" y="3396"/>
                  <a:pt x="5890" y="3555"/>
                  <a:pt x="5678" y="3608"/>
                </a:cubicBezTo>
                <a:lnTo>
                  <a:pt x="5678" y="1220"/>
                </a:lnTo>
                <a:close/>
                <a:moveTo>
                  <a:pt x="5572" y="0"/>
                </a:moveTo>
                <a:cubicBezTo>
                  <a:pt x="5466" y="0"/>
                  <a:pt x="5360" y="106"/>
                  <a:pt x="5360" y="212"/>
                </a:cubicBezTo>
                <a:cubicBezTo>
                  <a:pt x="5201" y="1167"/>
                  <a:pt x="4458" y="1645"/>
                  <a:pt x="3715" y="2123"/>
                </a:cubicBezTo>
                <a:lnTo>
                  <a:pt x="3503" y="2282"/>
                </a:lnTo>
                <a:lnTo>
                  <a:pt x="3396" y="2335"/>
                </a:lnTo>
                <a:cubicBezTo>
                  <a:pt x="2653" y="2865"/>
                  <a:pt x="2070" y="3184"/>
                  <a:pt x="2070" y="4829"/>
                </a:cubicBezTo>
                <a:cubicBezTo>
                  <a:pt x="2017" y="5996"/>
                  <a:pt x="1486" y="6633"/>
                  <a:pt x="902" y="7323"/>
                </a:cubicBezTo>
                <a:cubicBezTo>
                  <a:pt x="743" y="7535"/>
                  <a:pt x="584" y="7747"/>
                  <a:pt x="425" y="7960"/>
                </a:cubicBezTo>
                <a:cubicBezTo>
                  <a:pt x="0" y="8543"/>
                  <a:pt x="159" y="9180"/>
                  <a:pt x="319" y="9658"/>
                </a:cubicBezTo>
                <a:cubicBezTo>
                  <a:pt x="425" y="9923"/>
                  <a:pt x="478" y="10188"/>
                  <a:pt x="425" y="10400"/>
                </a:cubicBezTo>
                <a:cubicBezTo>
                  <a:pt x="53" y="11037"/>
                  <a:pt x="53" y="11833"/>
                  <a:pt x="372" y="12417"/>
                </a:cubicBezTo>
                <a:cubicBezTo>
                  <a:pt x="743" y="13160"/>
                  <a:pt x="1592" y="13690"/>
                  <a:pt x="2866" y="13903"/>
                </a:cubicBezTo>
                <a:cubicBezTo>
                  <a:pt x="4139" y="14115"/>
                  <a:pt x="4723" y="14433"/>
                  <a:pt x="5041" y="14646"/>
                </a:cubicBezTo>
                <a:cubicBezTo>
                  <a:pt x="5307" y="14805"/>
                  <a:pt x="5360" y="14964"/>
                  <a:pt x="5360" y="14964"/>
                </a:cubicBezTo>
                <a:lnTo>
                  <a:pt x="5360" y="16556"/>
                </a:lnTo>
                <a:cubicBezTo>
                  <a:pt x="5360" y="16715"/>
                  <a:pt x="5466" y="16768"/>
                  <a:pt x="5572" y="16768"/>
                </a:cubicBezTo>
                <a:cubicBezTo>
                  <a:pt x="5678" y="16768"/>
                  <a:pt x="5784" y="16715"/>
                  <a:pt x="5784" y="16556"/>
                </a:cubicBezTo>
                <a:lnTo>
                  <a:pt x="5784" y="14964"/>
                </a:lnTo>
                <a:cubicBezTo>
                  <a:pt x="5784" y="14964"/>
                  <a:pt x="5837" y="14805"/>
                  <a:pt x="6103" y="14646"/>
                </a:cubicBezTo>
                <a:cubicBezTo>
                  <a:pt x="6368" y="14433"/>
                  <a:pt x="7005" y="14115"/>
                  <a:pt x="8278" y="13903"/>
                </a:cubicBezTo>
                <a:cubicBezTo>
                  <a:pt x="9552" y="13690"/>
                  <a:pt x="10401" y="13160"/>
                  <a:pt x="10772" y="12417"/>
                </a:cubicBezTo>
                <a:cubicBezTo>
                  <a:pt x="11038" y="11833"/>
                  <a:pt x="11038" y="11037"/>
                  <a:pt x="10719" y="10400"/>
                </a:cubicBezTo>
                <a:cubicBezTo>
                  <a:pt x="10613" y="10188"/>
                  <a:pt x="10719" y="9923"/>
                  <a:pt x="10825" y="9658"/>
                </a:cubicBezTo>
                <a:cubicBezTo>
                  <a:pt x="10931" y="9180"/>
                  <a:pt x="11144" y="8543"/>
                  <a:pt x="10719" y="7960"/>
                </a:cubicBezTo>
                <a:cubicBezTo>
                  <a:pt x="10560" y="7747"/>
                  <a:pt x="10401" y="7535"/>
                  <a:pt x="10242" y="7323"/>
                </a:cubicBezTo>
                <a:cubicBezTo>
                  <a:pt x="9658" y="6633"/>
                  <a:pt x="9127" y="5996"/>
                  <a:pt x="9074" y="4829"/>
                </a:cubicBezTo>
                <a:cubicBezTo>
                  <a:pt x="9021" y="3237"/>
                  <a:pt x="8491" y="2865"/>
                  <a:pt x="7748" y="2335"/>
                </a:cubicBezTo>
                <a:lnTo>
                  <a:pt x="7642" y="2282"/>
                </a:lnTo>
                <a:lnTo>
                  <a:pt x="7376" y="2123"/>
                </a:lnTo>
                <a:cubicBezTo>
                  <a:pt x="6686" y="1645"/>
                  <a:pt x="5943" y="1167"/>
                  <a:pt x="5784" y="212"/>
                </a:cubicBezTo>
                <a:cubicBezTo>
                  <a:pt x="5784" y="106"/>
                  <a:pt x="5678" y="0"/>
                  <a:pt x="55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31" name="Google Shape;2831;p67"/>
          <p:cNvSpPr/>
          <p:nvPr/>
        </p:nvSpPr>
        <p:spPr>
          <a:xfrm>
            <a:off x="1258327" y="1287400"/>
            <a:ext cx="314038" cy="426479"/>
          </a:xfrm>
          <a:custGeom>
            <a:avLst/>
            <a:gdLst/>
            <a:ahLst/>
            <a:cxnLst/>
            <a:rect l="l" t="t" r="r" b="b"/>
            <a:pathLst>
              <a:path w="12152" h="16503" extrusionOk="0">
                <a:moveTo>
                  <a:pt x="4404" y="478"/>
                </a:moveTo>
                <a:lnTo>
                  <a:pt x="5943" y="849"/>
                </a:lnTo>
                <a:cubicBezTo>
                  <a:pt x="6049" y="902"/>
                  <a:pt x="6155" y="1008"/>
                  <a:pt x="6155" y="1114"/>
                </a:cubicBezTo>
                <a:lnTo>
                  <a:pt x="6155" y="2441"/>
                </a:lnTo>
                <a:lnTo>
                  <a:pt x="6049" y="2441"/>
                </a:lnTo>
                <a:cubicBezTo>
                  <a:pt x="5943" y="2441"/>
                  <a:pt x="5837" y="2494"/>
                  <a:pt x="5731" y="2494"/>
                </a:cubicBezTo>
                <a:lnTo>
                  <a:pt x="5625" y="1486"/>
                </a:lnTo>
                <a:cubicBezTo>
                  <a:pt x="5625" y="1380"/>
                  <a:pt x="5572" y="1327"/>
                  <a:pt x="5466" y="1327"/>
                </a:cubicBezTo>
                <a:lnTo>
                  <a:pt x="4298" y="1008"/>
                </a:lnTo>
                <a:lnTo>
                  <a:pt x="4404" y="478"/>
                </a:lnTo>
                <a:close/>
                <a:moveTo>
                  <a:pt x="6527" y="2759"/>
                </a:moveTo>
                <a:cubicBezTo>
                  <a:pt x="6633" y="2759"/>
                  <a:pt x="6686" y="2759"/>
                  <a:pt x="6739" y="2812"/>
                </a:cubicBezTo>
                <a:lnTo>
                  <a:pt x="7058" y="2812"/>
                </a:lnTo>
                <a:cubicBezTo>
                  <a:pt x="7111" y="2812"/>
                  <a:pt x="7217" y="2865"/>
                  <a:pt x="7323" y="2865"/>
                </a:cubicBezTo>
                <a:cubicBezTo>
                  <a:pt x="7376" y="2865"/>
                  <a:pt x="7482" y="2918"/>
                  <a:pt x="7535" y="2918"/>
                </a:cubicBezTo>
                <a:cubicBezTo>
                  <a:pt x="7588" y="2918"/>
                  <a:pt x="7694" y="2972"/>
                  <a:pt x="7800" y="2972"/>
                </a:cubicBezTo>
                <a:lnTo>
                  <a:pt x="8013" y="3078"/>
                </a:lnTo>
                <a:lnTo>
                  <a:pt x="8225" y="3078"/>
                </a:lnTo>
                <a:cubicBezTo>
                  <a:pt x="8331" y="3131"/>
                  <a:pt x="8384" y="3131"/>
                  <a:pt x="8490" y="3131"/>
                </a:cubicBezTo>
                <a:cubicBezTo>
                  <a:pt x="8649" y="3237"/>
                  <a:pt x="8809" y="3290"/>
                  <a:pt x="8915" y="3343"/>
                </a:cubicBezTo>
                <a:cubicBezTo>
                  <a:pt x="8968" y="3343"/>
                  <a:pt x="9021" y="3396"/>
                  <a:pt x="9127" y="3449"/>
                </a:cubicBezTo>
                <a:cubicBezTo>
                  <a:pt x="9180" y="3502"/>
                  <a:pt x="9233" y="3555"/>
                  <a:pt x="9339" y="3608"/>
                </a:cubicBezTo>
                <a:cubicBezTo>
                  <a:pt x="9445" y="3661"/>
                  <a:pt x="9498" y="3714"/>
                  <a:pt x="9605" y="3768"/>
                </a:cubicBezTo>
                <a:cubicBezTo>
                  <a:pt x="9658" y="3821"/>
                  <a:pt x="9711" y="3874"/>
                  <a:pt x="9711" y="3874"/>
                </a:cubicBezTo>
                <a:cubicBezTo>
                  <a:pt x="9817" y="3927"/>
                  <a:pt x="9923" y="3980"/>
                  <a:pt x="10029" y="4033"/>
                </a:cubicBezTo>
                <a:cubicBezTo>
                  <a:pt x="10082" y="4033"/>
                  <a:pt x="10135" y="4033"/>
                  <a:pt x="10188" y="4086"/>
                </a:cubicBezTo>
                <a:cubicBezTo>
                  <a:pt x="10188" y="4086"/>
                  <a:pt x="10241" y="4192"/>
                  <a:pt x="10241" y="4245"/>
                </a:cubicBezTo>
                <a:cubicBezTo>
                  <a:pt x="10294" y="4351"/>
                  <a:pt x="10294" y="4457"/>
                  <a:pt x="10401" y="4563"/>
                </a:cubicBezTo>
                <a:cubicBezTo>
                  <a:pt x="10454" y="4617"/>
                  <a:pt x="10560" y="4670"/>
                  <a:pt x="10613" y="4723"/>
                </a:cubicBezTo>
                <a:cubicBezTo>
                  <a:pt x="10666" y="4776"/>
                  <a:pt x="10719" y="4829"/>
                  <a:pt x="10772" y="4882"/>
                </a:cubicBezTo>
                <a:cubicBezTo>
                  <a:pt x="10825" y="4935"/>
                  <a:pt x="10878" y="4988"/>
                  <a:pt x="10931" y="5041"/>
                </a:cubicBezTo>
                <a:cubicBezTo>
                  <a:pt x="10984" y="5094"/>
                  <a:pt x="11037" y="5147"/>
                  <a:pt x="11090" y="5200"/>
                </a:cubicBezTo>
                <a:cubicBezTo>
                  <a:pt x="11143" y="5306"/>
                  <a:pt x="11197" y="5359"/>
                  <a:pt x="11197" y="5466"/>
                </a:cubicBezTo>
                <a:cubicBezTo>
                  <a:pt x="11250" y="5519"/>
                  <a:pt x="11250" y="5572"/>
                  <a:pt x="11303" y="5625"/>
                </a:cubicBezTo>
                <a:cubicBezTo>
                  <a:pt x="11303" y="5731"/>
                  <a:pt x="11356" y="5784"/>
                  <a:pt x="11409" y="5837"/>
                </a:cubicBezTo>
                <a:cubicBezTo>
                  <a:pt x="11462" y="5943"/>
                  <a:pt x="11515" y="5996"/>
                  <a:pt x="11515" y="6049"/>
                </a:cubicBezTo>
                <a:cubicBezTo>
                  <a:pt x="11515" y="6102"/>
                  <a:pt x="11515" y="6208"/>
                  <a:pt x="11515" y="6262"/>
                </a:cubicBezTo>
                <a:cubicBezTo>
                  <a:pt x="11515" y="6368"/>
                  <a:pt x="11515" y="6421"/>
                  <a:pt x="11515" y="6527"/>
                </a:cubicBezTo>
                <a:cubicBezTo>
                  <a:pt x="11515" y="6686"/>
                  <a:pt x="11568" y="6739"/>
                  <a:pt x="11621" y="6845"/>
                </a:cubicBezTo>
                <a:cubicBezTo>
                  <a:pt x="11674" y="6898"/>
                  <a:pt x="11727" y="6951"/>
                  <a:pt x="11727" y="7004"/>
                </a:cubicBezTo>
                <a:cubicBezTo>
                  <a:pt x="11727" y="7111"/>
                  <a:pt x="11674" y="7217"/>
                  <a:pt x="11621" y="7323"/>
                </a:cubicBezTo>
                <a:cubicBezTo>
                  <a:pt x="11568" y="7429"/>
                  <a:pt x="11515" y="7482"/>
                  <a:pt x="11515" y="7588"/>
                </a:cubicBezTo>
                <a:cubicBezTo>
                  <a:pt x="11515" y="7694"/>
                  <a:pt x="11462" y="7800"/>
                  <a:pt x="11303" y="7853"/>
                </a:cubicBezTo>
                <a:lnTo>
                  <a:pt x="11250" y="7906"/>
                </a:lnTo>
                <a:cubicBezTo>
                  <a:pt x="11197" y="7960"/>
                  <a:pt x="11090" y="8013"/>
                  <a:pt x="10984" y="8013"/>
                </a:cubicBezTo>
                <a:lnTo>
                  <a:pt x="10666" y="8013"/>
                </a:lnTo>
                <a:cubicBezTo>
                  <a:pt x="10613" y="8013"/>
                  <a:pt x="10507" y="8013"/>
                  <a:pt x="10454" y="7960"/>
                </a:cubicBezTo>
                <a:cubicBezTo>
                  <a:pt x="10401" y="7960"/>
                  <a:pt x="10347" y="7960"/>
                  <a:pt x="10294" y="7906"/>
                </a:cubicBezTo>
                <a:cubicBezTo>
                  <a:pt x="10188" y="7853"/>
                  <a:pt x="10082" y="7800"/>
                  <a:pt x="9976" y="7800"/>
                </a:cubicBezTo>
                <a:cubicBezTo>
                  <a:pt x="9870" y="7800"/>
                  <a:pt x="9711" y="7747"/>
                  <a:pt x="9498" y="7694"/>
                </a:cubicBezTo>
                <a:cubicBezTo>
                  <a:pt x="9445" y="7694"/>
                  <a:pt x="9392" y="7694"/>
                  <a:pt x="9339" y="7641"/>
                </a:cubicBezTo>
                <a:cubicBezTo>
                  <a:pt x="9233" y="7641"/>
                  <a:pt x="9127" y="7588"/>
                  <a:pt x="9021" y="7535"/>
                </a:cubicBezTo>
                <a:lnTo>
                  <a:pt x="8225" y="7535"/>
                </a:lnTo>
                <a:cubicBezTo>
                  <a:pt x="8190" y="7535"/>
                  <a:pt x="8131" y="7559"/>
                  <a:pt x="8079" y="7559"/>
                </a:cubicBezTo>
                <a:cubicBezTo>
                  <a:pt x="8054" y="7559"/>
                  <a:pt x="8030" y="7553"/>
                  <a:pt x="8013" y="7535"/>
                </a:cubicBezTo>
                <a:lnTo>
                  <a:pt x="7800" y="7535"/>
                </a:lnTo>
                <a:cubicBezTo>
                  <a:pt x="7747" y="7482"/>
                  <a:pt x="7641" y="7482"/>
                  <a:pt x="7535" y="7482"/>
                </a:cubicBezTo>
                <a:cubicBezTo>
                  <a:pt x="7500" y="7464"/>
                  <a:pt x="7464" y="7458"/>
                  <a:pt x="7429" y="7458"/>
                </a:cubicBezTo>
                <a:cubicBezTo>
                  <a:pt x="7358" y="7458"/>
                  <a:pt x="7287" y="7482"/>
                  <a:pt x="7217" y="7482"/>
                </a:cubicBezTo>
                <a:cubicBezTo>
                  <a:pt x="7164" y="7482"/>
                  <a:pt x="7111" y="7535"/>
                  <a:pt x="7058" y="7535"/>
                </a:cubicBezTo>
                <a:cubicBezTo>
                  <a:pt x="7004" y="7535"/>
                  <a:pt x="6951" y="7482"/>
                  <a:pt x="6898" y="7429"/>
                </a:cubicBezTo>
                <a:cubicBezTo>
                  <a:pt x="6792" y="7376"/>
                  <a:pt x="6686" y="7323"/>
                  <a:pt x="6527" y="7323"/>
                </a:cubicBezTo>
                <a:cubicBezTo>
                  <a:pt x="6368" y="7323"/>
                  <a:pt x="6262" y="7429"/>
                  <a:pt x="6208" y="7482"/>
                </a:cubicBezTo>
                <a:cubicBezTo>
                  <a:pt x="6155" y="7482"/>
                  <a:pt x="6049" y="7535"/>
                  <a:pt x="6049" y="7535"/>
                </a:cubicBezTo>
                <a:cubicBezTo>
                  <a:pt x="6049" y="7535"/>
                  <a:pt x="5943" y="7482"/>
                  <a:pt x="5890" y="7482"/>
                </a:cubicBezTo>
                <a:cubicBezTo>
                  <a:pt x="5847" y="7439"/>
                  <a:pt x="5735" y="7361"/>
                  <a:pt x="5637" y="7361"/>
                </a:cubicBezTo>
                <a:cubicBezTo>
                  <a:pt x="5614" y="7361"/>
                  <a:pt x="5592" y="7366"/>
                  <a:pt x="5572" y="7376"/>
                </a:cubicBezTo>
                <a:cubicBezTo>
                  <a:pt x="5525" y="7360"/>
                  <a:pt x="5483" y="7354"/>
                  <a:pt x="5444" y="7354"/>
                </a:cubicBezTo>
                <a:cubicBezTo>
                  <a:pt x="5350" y="7354"/>
                  <a:pt x="5275" y="7391"/>
                  <a:pt x="5200" y="7429"/>
                </a:cubicBezTo>
                <a:cubicBezTo>
                  <a:pt x="5147" y="7482"/>
                  <a:pt x="5094" y="7535"/>
                  <a:pt x="5041" y="7535"/>
                </a:cubicBezTo>
                <a:lnTo>
                  <a:pt x="4086" y="7535"/>
                </a:lnTo>
                <a:cubicBezTo>
                  <a:pt x="3927" y="7535"/>
                  <a:pt x="3874" y="7588"/>
                  <a:pt x="3768" y="7588"/>
                </a:cubicBezTo>
                <a:cubicBezTo>
                  <a:pt x="3714" y="7641"/>
                  <a:pt x="3608" y="7641"/>
                  <a:pt x="3608" y="7641"/>
                </a:cubicBezTo>
                <a:lnTo>
                  <a:pt x="3396" y="7641"/>
                </a:lnTo>
                <a:cubicBezTo>
                  <a:pt x="3343" y="7641"/>
                  <a:pt x="3237" y="7588"/>
                  <a:pt x="3184" y="7588"/>
                </a:cubicBezTo>
                <a:lnTo>
                  <a:pt x="3078" y="7588"/>
                </a:lnTo>
                <a:lnTo>
                  <a:pt x="2972" y="7641"/>
                </a:lnTo>
                <a:cubicBezTo>
                  <a:pt x="2865" y="7641"/>
                  <a:pt x="2706" y="7641"/>
                  <a:pt x="2600" y="7694"/>
                </a:cubicBezTo>
                <a:lnTo>
                  <a:pt x="2388" y="7694"/>
                </a:lnTo>
                <a:cubicBezTo>
                  <a:pt x="2282" y="7694"/>
                  <a:pt x="2176" y="7747"/>
                  <a:pt x="2069" y="7747"/>
                </a:cubicBezTo>
                <a:cubicBezTo>
                  <a:pt x="1963" y="7747"/>
                  <a:pt x="1910" y="7800"/>
                  <a:pt x="1804" y="7853"/>
                </a:cubicBezTo>
                <a:cubicBezTo>
                  <a:pt x="1751" y="7853"/>
                  <a:pt x="1698" y="7906"/>
                  <a:pt x="1645" y="7906"/>
                </a:cubicBezTo>
                <a:lnTo>
                  <a:pt x="1433" y="7906"/>
                </a:lnTo>
                <a:cubicBezTo>
                  <a:pt x="1327" y="7906"/>
                  <a:pt x="1220" y="7960"/>
                  <a:pt x="1114" y="7960"/>
                </a:cubicBezTo>
                <a:cubicBezTo>
                  <a:pt x="1008" y="7960"/>
                  <a:pt x="955" y="7960"/>
                  <a:pt x="796" y="7853"/>
                </a:cubicBezTo>
                <a:cubicBezTo>
                  <a:pt x="690" y="7800"/>
                  <a:pt x="637" y="7747"/>
                  <a:pt x="637" y="7588"/>
                </a:cubicBezTo>
                <a:cubicBezTo>
                  <a:pt x="584" y="7482"/>
                  <a:pt x="584" y="7429"/>
                  <a:pt x="531" y="7323"/>
                </a:cubicBezTo>
                <a:cubicBezTo>
                  <a:pt x="531" y="7217"/>
                  <a:pt x="478" y="7111"/>
                  <a:pt x="478" y="7004"/>
                </a:cubicBezTo>
                <a:cubicBezTo>
                  <a:pt x="478" y="6951"/>
                  <a:pt x="531" y="6898"/>
                  <a:pt x="531" y="6845"/>
                </a:cubicBezTo>
                <a:cubicBezTo>
                  <a:pt x="584" y="6739"/>
                  <a:pt x="637" y="6633"/>
                  <a:pt x="637" y="6527"/>
                </a:cubicBezTo>
                <a:cubicBezTo>
                  <a:pt x="690" y="6474"/>
                  <a:pt x="637" y="6368"/>
                  <a:pt x="637" y="6262"/>
                </a:cubicBezTo>
                <a:cubicBezTo>
                  <a:pt x="637" y="6208"/>
                  <a:pt x="637" y="6155"/>
                  <a:pt x="637" y="6102"/>
                </a:cubicBezTo>
                <a:cubicBezTo>
                  <a:pt x="690" y="5996"/>
                  <a:pt x="690" y="5890"/>
                  <a:pt x="690" y="5784"/>
                </a:cubicBezTo>
                <a:cubicBezTo>
                  <a:pt x="690" y="5731"/>
                  <a:pt x="690" y="5625"/>
                  <a:pt x="743" y="5625"/>
                </a:cubicBezTo>
                <a:cubicBezTo>
                  <a:pt x="743" y="5519"/>
                  <a:pt x="796" y="5466"/>
                  <a:pt x="849" y="5412"/>
                </a:cubicBezTo>
                <a:cubicBezTo>
                  <a:pt x="902" y="5359"/>
                  <a:pt x="955" y="5306"/>
                  <a:pt x="1008" y="5200"/>
                </a:cubicBezTo>
                <a:cubicBezTo>
                  <a:pt x="1008" y="5200"/>
                  <a:pt x="1114" y="5147"/>
                  <a:pt x="1167" y="5094"/>
                </a:cubicBezTo>
                <a:cubicBezTo>
                  <a:pt x="1220" y="5041"/>
                  <a:pt x="1327" y="4988"/>
                  <a:pt x="1380" y="4935"/>
                </a:cubicBezTo>
                <a:cubicBezTo>
                  <a:pt x="1433" y="4829"/>
                  <a:pt x="1486" y="4776"/>
                  <a:pt x="1539" y="4670"/>
                </a:cubicBezTo>
                <a:cubicBezTo>
                  <a:pt x="1539" y="4617"/>
                  <a:pt x="1592" y="4563"/>
                  <a:pt x="1645" y="4510"/>
                </a:cubicBezTo>
                <a:cubicBezTo>
                  <a:pt x="1698" y="4404"/>
                  <a:pt x="1751" y="4351"/>
                  <a:pt x="1804" y="4245"/>
                </a:cubicBezTo>
                <a:cubicBezTo>
                  <a:pt x="1857" y="4192"/>
                  <a:pt x="1910" y="4139"/>
                  <a:pt x="1910" y="4086"/>
                </a:cubicBezTo>
                <a:cubicBezTo>
                  <a:pt x="1963" y="4086"/>
                  <a:pt x="2016" y="4033"/>
                  <a:pt x="2123" y="4033"/>
                </a:cubicBezTo>
                <a:cubicBezTo>
                  <a:pt x="2176" y="3980"/>
                  <a:pt x="2282" y="3980"/>
                  <a:pt x="2388" y="3927"/>
                </a:cubicBezTo>
                <a:cubicBezTo>
                  <a:pt x="2441" y="3874"/>
                  <a:pt x="2494" y="3821"/>
                  <a:pt x="2600" y="3821"/>
                </a:cubicBezTo>
                <a:cubicBezTo>
                  <a:pt x="2653" y="3821"/>
                  <a:pt x="2759" y="3768"/>
                  <a:pt x="2812" y="3714"/>
                </a:cubicBezTo>
                <a:cubicBezTo>
                  <a:pt x="2919" y="3661"/>
                  <a:pt x="3025" y="3608"/>
                  <a:pt x="3078" y="3555"/>
                </a:cubicBezTo>
                <a:cubicBezTo>
                  <a:pt x="3131" y="3502"/>
                  <a:pt x="3184" y="3449"/>
                  <a:pt x="3237" y="3396"/>
                </a:cubicBezTo>
                <a:cubicBezTo>
                  <a:pt x="3290" y="3396"/>
                  <a:pt x="3396" y="3343"/>
                  <a:pt x="3449" y="3237"/>
                </a:cubicBezTo>
                <a:cubicBezTo>
                  <a:pt x="3555" y="3237"/>
                  <a:pt x="3608" y="3184"/>
                  <a:pt x="3661" y="3131"/>
                </a:cubicBezTo>
                <a:lnTo>
                  <a:pt x="4351" y="3131"/>
                </a:lnTo>
                <a:cubicBezTo>
                  <a:pt x="4457" y="3131"/>
                  <a:pt x="4510" y="3131"/>
                  <a:pt x="4617" y="3078"/>
                </a:cubicBezTo>
                <a:cubicBezTo>
                  <a:pt x="4723" y="3078"/>
                  <a:pt x="4829" y="3025"/>
                  <a:pt x="4935" y="2972"/>
                </a:cubicBezTo>
                <a:cubicBezTo>
                  <a:pt x="4988" y="2918"/>
                  <a:pt x="5041" y="2865"/>
                  <a:pt x="5094" y="2865"/>
                </a:cubicBezTo>
                <a:cubicBezTo>
                  <a:pt x="5147" y="2865"/>
                  <a:pt x="5200" y="2918"/>
                  <a:pt x="5253" y="2918"/>
                </a:cubicBezTo>
                <a:cubicBezTo>
                  <a:pt x="5359" y="2972"/>
                  <a:pt x="5413" y="2972"/>
                  <a:pt x="5519" y="2972"/>
                </a:cubicBezTo>
                <a:lnTo>
                  <a:pt x="5572" y="2972"/>
                </a:lnTo>
                <a:cubicBezTo>
                  <a:pt x="5678" y="2972"/>
                  <a:pt x="5784" y="2972"/>
                  <a:pt x="5837" y="2918"/>
                </a:cubicBezTo>
                <a:cubicBezTo>
                  <a:pt x="5890" y="2918"/>
                  <a:pt x="5996" y="2865"/>
                  <a:pt x="6049" y="2865"/>
                </a:cubicBezTo>
                <a:cubicBezTo>
                  <a:pt x="6155" y="2865"/>
                  <a:pt x="6262" y="2865"/>
                  <a:pt x="6368" y="2812"/>
                </a:cubicBezTo>
                <a:cubicBezTo>
                  <a:pt x="6421" y="2812"/>
                  <a:pt x="6474" y="2759"/>
                  <a:pt x="6527" y="2759"/>
                </a:cubicBezTo>
                <a:close/>
                <a:moveTo>
                  <a:pt x="4776" y="7960"/>
                </a:moveTo>
                <a:cubicBezTo>
                  <a:pt x="4457" y="10666"/>
                  <a:pt x="5359" y="14274"/>
                  <a:pt x="5731" y="15707"/>
                </a:cubicBezTo>
                <a:cubicBezTo>
                  <a:pt x="5359" y="15282"/>
                  <a:pt x="4882" y="14646"/>
                  <a:pt x="4351" y="13743"/>
                </a:cubicBezTo>
                <a:cubicBezTo>
                  <a:pt x="3608" y="12417"/>
                  <a:pt x="2759" y="10400"/>
                  <a:pt x="2972" y="8066"/>
                </a:cubicBezTo>
                <a:lnTo>
                  <a:pt x="3290" y="8066"/>
                </a:lnTo>
                <a:cubicBezTo>
                  <a:pt x="3396" y="8066"/>
                  <a:pt x="3449" y="8119"/>
                  <a:pt x="3555" y="8119"/>
                </a:cubicBezTo>
                <a:lnTo>
                  <a:pt x="3608" y="8119"/>
                </a:lnTo>
                <a:cubicBezTo>
                  <a:pt x="3714" y="8066"/>
                  <a:pt x="3821" y="8066"/>
                  <a:pt x="3927" y="8013"/>
                </a:cubicBezTo>
                <a:cubicBezTo>
                  <a:pt x="3980" y="7960"/>
                  <a:pt x="4033" y="7960"/>
                  <a:pt x="4086" y="7960"/>
                </a:cubicBezTo>
                <a:lnTo>
                  <a:pt x="4298" y="7960"/>
                </a:lnTo>
                <a:cubicBezTo>
                  <a:pt x="4351" y="7960"/>
                  <a:pt x="4457" y="8013"/>
                  <a:pt x="4564" y="8013"/>
                </a:cubicBezTo>
                <a:cubicBezTo>
                  <a:pt x="4670" y="8013"/>
                  <a:pt x="4723" y="7960"/>
                  <a:pt x="4776" y="7960"/>
                </a:cubicBezTo>
                <a:close/>
                <a:moveTo>
                  <a:pt x="7482" y="7906"/>
                </a:moveTo>
                <a:cubicBezTo>
                  <a:pt x="7588" y="7906"/>
                  <a:pt x="7641" y="7906"/>
                  <a:pt x="7694" y="7960"/>
                </a:cubicBezTo>
                <a:cubicBezTo>
                  <a:pt x="7800" y="7960"/>
                  <a:pt x="7907" y="7960"/>
                  <a:pt x="8013" y="8013"/>
                </a:cubicBezTo>
                <a:lnTo>
                  <a:pt x="8066" y="8013"/>
                </a:lnTo>
                <a:cubicBezTo>
                  <a:pt x="8172" y="8013"/>
                  <a:pt x="8225" y="7960"/>
                  <a:pt x="8278" y="7960"/>
                </a:cubicBezTo>
                <a:lnTo>
                  <a:pt x="8490" y="7960"/>
                </a:lnTo>
                <a:cubicBezTo>
                  <a:pt x="8570" y="7986"/>
                  <a:pt x="8649" y="7986"/>
                  <a:pt x="8729" y="7986"/>
                </a:cubicBezTo>
                <a:cubicBezTo>
                  <a:pt x="8809" y="7986"/>
                  <a:pt x="8888" y="7986"/>
                  <a:pt x="8968" y="8013"/>
                </a:cubicBezTo>
                <a:lnTo>
                  <a:pt x="9127" y="8013"/>
                </a:lnTo>
                <a:cubicBezTo>
                  <a:pt x="9339" y="10347"/>
                  <a:pt x="8490" y="12417"/>
                  <a:pt x="7694" y="13743"/>
                </a:cubicBezTo>
                <a:cubicBezTo>
                  <a:pt x="7217" y="14592"/>
                  <a:pt x="6686" y="15282"/>
                  <a:pt x="6368" y="15707"/>
                </a:cubicBezTo>
                <a:cubicBezTo>
                  <a:pt x="6739" y="14274"/>
                  <a:pt x="7641" y="10613"/>
                  <a:pt x="7270" y="7906"/>
                </a:cubicBezTo>
                <a:close/>
                <a:moveTo>
                  <a:pt x="6527" y="7747"/>
                </a:moveTo>
                <a:cubicBezTo>
                  <a:pt x="6527" y="7747"/>
                  <a:pt x="6633" y="7800"/>
                  <a:pt x="6686" y="7853"/>
                </a:cubicBezTo>
                <a:cubicBezTo>
                  <a:pt x="6792" y="7906"/>
                  <a:pt x="6898" y="7960"/>
                  <a:pt x="7004" y="7960"/>
                </a:cubicBezTo>
                <a:cubicBezTo>
                  <a:pt x="7376" y="10666"/>
                  <a:pt x="6421" y="14433"/>
                  <a:pt x="6049" y="15760"/>
                </a:cubicBezTo>
                <a:cubicBezTo>
                  <a:pt x="5678" y="14433"/>
                  <a:pt x="4723" y="10666"/>
                  <a:pt x="5094" y="7960"/>
                </a:cubicBezTo>
                <a:cubicBezTo>
                  <a:pt x="5200" y="7960"/>
                  <a:pt x="5306" y="7853"/>
                  <a:pt x="5413" y="7853"/>
                </a:cubicBezTo>
                <a:cubicBezTo>
                  <a:pt x="5466" y="7800"/>
                  <a:pt x="5519" y="7747"/>
                  <a:pt x="5572" y="7747"/>
                </a:cubicBezTo>
                <a:cubicBezTo>
                  <a:pt x="5572" y="7747"/>
                  <a:pt x="5625" y="7800"/>
                  <a:pt x="5678" y="7853"/>
                </a:cubicBezTo>
                <a:cubicBezTo>
                  <a:pt x="5784" y="7906"/>
                  <a:pt x="5890" y="7960"/>
                  <a:pt x="6049" y="7960"/>
                </a:cubicBezTo>
                <a:cubicBezTo>
                  <a:pt x="6208" y="7960"/>
                  <a:pt x="6315" y="7906"/>
                  <a:pt x="6421" y="7853"/>
                </a:cubicBezTo>
                <a:cubicBezTo>
                  <a:pt x="6421" y="7800"/>
                  <a:pt x="6527" y="7747"/>
                  <a:pt x="6527" y="7747"/>
                </a:cubicBezTo>
                <a:close/>
                <a:moveTo>
                  <a:pt x="9445" y="8172"/>
                </a:moveTo>
                <a:cubicBezTo>
                  <a:pt x="9605" y="8172"/>
                  <a:pt x="9764" y="8225"/>
                  <a:pt x="9923" y="8225"/>
                </a:cubicBezTo>
                <a:cubicBezTo>
                  <a:pt x="9976" y="8225"/>
                  <a:pt x="10029" y="8278"/>
                  <a:pt x="10082" y="8278"/>
                </a:cubicBezTo>
                <a:cubicBezTo>
                  <a:pt x="10188" y="8331"/>
                  <a:pt x="10241" y="8384"/>
                  <a:pt x="10347" y="8384"/>
                </a:cubicBezTo>
                <a:cubicBezTo>
                  <a:pt x="10401" y="8384"/>
                  <a:pt x="10401" y="8437"/>
                  <a:pt x="10454" y="8437"/>
                </a:cubicBezTo>
                <a:cubicBezTo>
                  <a:pt x="10454" y="9923"/>
                  <a:pt x="10188" y="11249"/>
                  <a:pt x="9764" y="12364"/>
                </a:cubicBezTo>
                <a:cubicBezTo>
                  <a:pt x="9392" y="13319"/>
                  <a:pt x="8862" y="14115"/>
                  <a:pt x="8225" y="14752"/>
                </a:cubicBezTo>
                <a:cubicBezTo>
                  <a:pt x="7641" y="15282"/>
                  <a:pt x="7058" y="15654"/>
                  <a:pt x="6686" y="15813"/>
                </a:cubicBezTo>
                <a:cubicBezTo>
                  <a:pt x="6686" y="15813"/>
                  <a:pt x="6680" y="15813"/>
                  <a:pt x="6671" y="15815"/>
                </a:cubicBezTo>
                <a:lnTo>
                  <a:pt x="6671" y="15815"/>
                </a:lnTo>
                <a:cubicBezTo>
                  <a:pt x="6993" y="15388"/>
                  <a:pt x="7501" y="14719"/>
                  <a:pt x="7960" y="13903"/>
                </a:cubicBezTo>
                <a:cubicBezTo>
                  <a:pt x="8703" y="12576"/>
                  <a:pt x="9605" y="10507"/>
                  <a:pt x="9392" y="8172"/>
                </a:cubicBezTo>
                <a:close/>
                <a:moveTo>
                  <a:pt x="2653" y="8119"/>
                </a:moveTo>
                <a:cubicBezTo>
                  <a:pt x="2494" y="10507"/>
                  <a:pt x="3343" y="12576"/>
                  <a:pt x="4086" y="13903"/>
                </a:cubicBezTo>
                <a:cubicBezTo>
                  <a:pt x="4564" y="14752"/>
                  <a:pt x="5094" y="15441"/>
                  <a:pt x="5413" y="15866"/>
                </a:cubicBezTo>
                <a:cubicBezTo>
                  <a:pt x="5041" y="15654"/>
                  <a:pt x="4457" y="15335"/>
                  <a:pt x="3874" y="14752"/>
                </a:cubicBezTo>
                <a:cubicBezTo>
                  <a:pt x="3237" y="14115"/>
                  <a:pt x="2706" y="13319"/>
                  <a:pt x="2335" y="12364"/>
                </a:cubicBezTo>
                <a:cubicBezTo>
                  <a:pt x="1857" y="11249"/>
                  <a:pt x="1645" y="9870"/>
                  <a:pt x="1592" y="8331"/>
                </a:cubicBezTo>
                <a:lnTo>
                  <a:pt x="1698" y="8331"/>
                </a:lnTo>
                <a:cubicBezTo>
                  <a:pt x="1804" y="8331"/>
                  <a:pt x="1857" y="8278"/>
                  <a:pt x="1963" y="8225"/>
                </a:cubicBezTo>
                <a:cubicBezTo>
                  <a:pt x="2016" y="8225"/>
                  <a:pt x="2069" y="8172"/>
                  <a:pt x="2176" y="8172"/>
                </a:cubicBezTo>
                <a:lnTo>
                  <a:pt x="2388" y="8172"/>
                </a:lnTo>
                <a:cubicBezTo>
                  <a:pt x="2494" y="8119"/>
                  <a:pt x="2547" y="8119"/>
                  <a:pt x="2653" y="8119"/>
                </a:cubicBezTo>
                <a:close/>
                <a:moveTo>
                  <a:pt x="4298" y="0"/>
                </a:moveTo>
                <a:cubicBezTo>
                  <a:pt x="4245" y="0"/>
                  <a:pt x="4192" y="0"/>
                  <a:pt x="4139" y="53"/>
                </a:cubicBezTo>
                <a:cubicBezTo>
                  <a:pt x="4086" y="53"/>
                  <a:pt x="4033" y="106"/>
                  <a:pt x="4033" y="159"/>
                </a:cubicBezTo>
                <a:lnTo>
                  <a:pt x="3821" y="1114"/>
                </a:lnTo>
                <a:cubicBezTo>
                  <a:pt x="3768" y="1220"/>
                  <a:pt x="3821" y="1380"/>
                  <a:pt x="3980" y="1380"/>
                </a:cubicBezTo>
                <a:lnTo>
                  <a:pt x="5200" y="1698"/>
                </a:lnTo>
                <a:lnTo>
                  <a:pt x="5306" y="2494"/>
                </a:lnTo>
                <a:cubicBezTo>
                  <a:pt x="5200" y="2441"/>
                  <a:pt x="5147" y="2441"/>
                  <a:pt x="5041" y="2441"/>
                </a:cubicBezTo>
                <a:lnTo>
                  <a:pt x="4988" y="2441"/>
                </a:lnTo>
                <a:cubicBezTo>
                  <a:pt x="4882" y="2441"/>
                  <a:pt x="4776" y="2547"/>
                  <a:pt x="4670" y="2600"/>
                </a:cubicBezTo>
                <a:cubicBezTo>
                  <a:pt x="4617" y="2600"/>
                  <a:pt x="4564" y="2653"/>
                  <a:pt x="4510" y="2653"/>
                </a:cubicBezTo>
                <a:lnTo>
                  <a:pt x="4298" y="2653"/>
                </a:lnTo>
                <a:cubicBezTo>
                  <a:pt x="4245" y="2653"/>
                  <a:pt x="4086" y="2653"/>
                  <a:pt x="3980" y="2706"/>
                </a:cubicBezTo>
                <a:lnTo>
                  <a:pt x="3661" y="2706"/>
                </a:lnTo>
                <a:cubicBezTo>
                  <a:pt x="3608" y="2706"/>
                  <a:pt x="3502" y="2706"/>
                  <a:pt x="3449" y="2759"/>
                </a:cubicBezTo>
                <a:cubicBezTo>
                  <a:pt x="3343" y="2759"/>
                  <a:pt x="3237" y="2865"/>
                  <a:pt x="3184" y="2918"/>
                </a:cubicBezTo>
                <a:cubicBezTo>
                  <a:pt x="3131" y="2972"/>
                  <a:pt x="3078" y="2972"/>
                  <a:pt x="3025" y="3025"/>
                </a:cubicBezTo>
                <a:cubicBezTo>
                  <a:pt x="2919" y="3078"/>
                  <a:pt x="2812" y="3131"/>
                  <a:pt x="2706" y="3237"/>
                </a:cubicBezTo>
                <a:cubicBezTo>
                  <a:pt x="2706" y="3290"/>
                  <a:pt x="2653" y="3290"/>
                  <a:pt x="2600" y="3343"/>
                </a:cubicBezTo>
                <a:cubicBezTo>
                  <a:pt x="2547" y="3343"/>
                  <a:pt x="2494" y="3396"/>
                  <a:pt x="2388" y="3396"/>
                </a:cubicBezTo>
                <a:cubicBezTo>
                  <a:pt x="2335" y="3449"/>
                  <a:pt x="2229" y="3449"/>
                  <a:pt x="2123" y="3555"/>
                </a:cubicBezTo>
                <a:cubicBezTo>
                  <a:pt x="2069" y="3555"/>
                  <a:pt x="2016" y="3608"/>
                  <a:pt x="1963" y="3608"/>
                </a:cubicBezTo>
                <a:cubicBezTo>
                  <a:pt x="1857" y="3661"/>
                  <a:pt x="1698" y="3661"/>
                  <a:pt x="1645" y="3768"/>
                </a:cubicBezTo>
                <a:cubicBezTo>
                  <a:pt x="1539" y="3821"/>
                  <a:pt x="1433" y="3927"/>
                  <a:pt x="1380" y="4033"/>
                </a:cubicBezTo>
                <a:cubicBezTo>
                  <a:pt x="1380" y="4086"/>
                  <a:pt x="1327" y="4139"/>
                  <a:pt x="1327" y="4192"/>
                </a:cubicBezTo>
                <a:cubicBezTo>
                  <a:pt x="1220" y="4298"/>
                  <a:pt x="1167" y="4404"/>
                  <a:pt x="1114" y="4457"/>
                </a:cubicBezTo>
                <a:cubicBezTo>
                  <a:pt x="1061" y="4510"/>
                  <a:pt x="1061" y="4563"/>
                  <a:pt x="1008" y="4617"/>
                </a:cubicBezTo>
                <a:cubicBezTo>
                  <a:pt x="1008" y="4670"/>
                  <a:pt x="955" y="4670"/>
                  <a:pt x="902" y="4723"/>
                </a:cubicBezTo>
                <a:cubicBezTo>
                  <a:pt x="796" y="4776"/>
                  <a:pt x="690" y="4882"/>
                  <a:pt x="637" y="4988"/>
                </a:cubicBezTo>
                <a:cubicBezTo>
                  <a:pt x="584" y="5041"/>
                  <a:pt x="531" y="5094"/>
                  <a:pt x="478" y="5147"/>
                </a:cubicBezTo>
                <a:cubicBezTo>
                  <a:pt x="425" y="5200"/>
                  <a:pt x="318" y="5306"/>
                  <a:pt x="265" y="5412"/>
                </a:cubicBezTo>
                <a:cubicBezTo>
                  <a:pt x="212" y="5519"/>
                  <a:pt x="212" y="5678"/>
                  <a:pt x="212" y="5784"/>
                </a:cubicBezTo>
                <a:cubicBezTo>
                  <a:pt x="212" y="5837"/>
                  <a:pt x="212" y="5890"/>
                  <a:pt x="212" y="5943"/>
                </a:cubicBezTo>
                <a:cubicBezTo>
                  <a:pt x="159" y="6102"/>
                  <a:pt x="159" y="6208"/>
                  <a:pt x="159" y="6315"/>
                </a:cubicBezTo>
                <a:cubicBezTo>
                  <a:pt x="159" y="6368"/>
                  <a:pt x="159" y="6421"/>
                  <a:pt x="159" y="6474"/>
                </a:cubicBezTo>
                <a:cubicBezTo>
                  <a:pt x="159" y="6527"/>
                  <a:pt x="159" y="6580"/>
                  <a:pt x="106" y="6633"/>
                </a:cubicBezTo>
                <a:cubicBezTo>
                  <a:pt x="53" y="6739"/>
                  <a:pt x="0" y="6845"/>
                  <a:pt x="0" y="7004"/>
                </a:cubicBezTo>
                <a:cubicBezTo>
                  <a:pt x="0" y="7164"/>
                  <a:pt x="53" y="7323"/>
                  <a:pt x="106" y="7482"/>
                </a:cubicBezTo>
                <a:cubicBezTo>
                  <a:pt x="106" y="7535"/>
                  <a:pt x="159" y="7641"/>
                  <a:pt x="159" y="7694"/>
                </a:cubicBezTo>
                <a:cubicBezTo>
                  <a:pt x="212" y="7960"/>
                  <a:pt x="318" y="8119"/>
                  <a:pt x="531" y="8278"/>
                </a:cubicBezTo>
                <a:cubicBezTo>
                  <a:pt x="637" y="8331"/>
                  <a:pt x="796" y="8437"/>
                  <a:pt x="1008" y="8437"/>
                </a:cubicBezTo>
                <a:cubicBezTo>
                  <a:pt x="1061" y="8437"/>
                  <a:pt x="1114" y="8437"/>
                  <a:pt x="1167" y="8384"/>
                </a:cubicBezTo>
                <a:cubicBezTo>
                  <a:pt x="1167" y="9976"/>
                  <a:pt x="1433" y="11356"/>
                  <a:pt x="1910" y="12523"/>
                </a:cubicBezTo>
                <a:cubicBezTo>
                  <a:pt x="2282" y="13531"/>
                  <a:pt x="2865" y="14380"/>
                  <a:pt x="3555" y="15070"/>
                </a:cubicBezTo>
                <a:cubicBezTo>
                  <a:pt x="4723" y="16237"/>
                  <a:pt x="5943" y="16503"/>
                  <a:pt x="5996" y="16503"/>
                </a:cubicBezTo>
                <a:lnTo>
                  <a:pt x="6049" y="16503"/>
                </a:lnTo>
                <a:cubicBezTo>
                  <a:pt x="6102" y="16503"/>
                  <a:pt x="7323" y="16237"/>
                  <a:pt x="8490" y="15070"/>
                </a:cubicBezTo>
                <a:cubicBezTo>
                  <a:pt x="9180" y="14380"/>
                  <a:pt x="9764" y="13531"/>
                  <a:pt x="10135" y="12576"/>
                </a:cubicBezTo>
                <a:cubicBezTo>
                  <a:pt x="10613" y="11409"/>
                  <a:pt x="10878" y="10029"/>
                  <a:pt x="10878" y="8490"/>
                </a:cubicBezTo>
                <a:lnTo>
                  <a:pt x="10984" y="8490"/>
                </a:lnTo>
                <a:cubicBezTo>
                  <a:pt x="11197" y="8490"/>
                  <a:pt x="11356" y="8384"/>
                  <a:pt x="11515" y="8278"/>
                </a:cubicBezTo>
                <a:cubicBezTo>
                  <a:pt x="11674" y="8172"/>
                  <a:pt x="11886" y="8013"/>
                  <a:pt x="11939" y="7694"/>
                </a:cubicBezTo>
                <a:cubicBezTo>
                  <a:pt x="11939" y="7641"/>
                  <a:pt x="11992" y="7588"/>
                  <a:pt x="11992" y="7482"/>
                </a:cubicBezTo>
                <a:cubicBezTo>
                  <a:pt x="12046" y="7323"/>
                  <a:pt x="12152" y="7164"/>
                  <a:pt x="12152" y="7004"/>
                </a:cubicBezTo>
                <a:cubicBezTo>
                  <a:pt x="12152" y="6845"/>
                  <a:pt x="12046" y="6739"/>
                  <a:pt x="11992" y="6633"/>
                </a:cubicBezTo>
                <a:cubicBezTo>
                  <a:pt x="11992" y="6580"/>
                  <a:pt x="11939" y="6527"/>
                  <a:pt x="11939" y="6474"/>
                </a:cubicBezTo>
                <a:cubicBezTo>
                  <a:pt x="11939" y="6421"/>
                  <a:pt x="11939" y="6368"/>
                  <a:pt x="11939" y="6315"/>
                </a:cubicBezTo>
                <a:cubicBezTo>
                  <a:pt x="11939" y="6208"/>
                  <a:pt x="11939" y="6049"/>
                  <a:pt x="11886" y="5943"/>
                </a:cubicBezTo>
                <a:cubicBezTo>
                  <a:pt x="11886" y="5837"/>
                  <a:pt x="11780" y="5731"/>
                  <a:pt x="11727" y="5625"/>
                </a:cubicBezTo>
                <a:cubicBezTo>
                  <a:pt x="11727" y="5572"/>
                  <a:pt x="11674" y="5519"/>
                  <a:pt x="11674" y="5466"/>
                </a:cubicBezTo>
                <a:cubicBezTo>
                  <a:pt x="11621" y="5412"/>
                  <a:pt x="11621" y="5359"/>
                  <a:pt x="11568" y="5306"/>
                </a:cubicBezTo>
                <a:cubicBezTo>
                  <a:pt x="11568" y="5200"/>
                  <a:pt x="11515" y="5094"/>
                  <a:pt x="11409" y="4988"/>
                </a:cubicBezTo>
                <a:cubicBezTo>
                  <a:pt x="11356" y="4882"/>
                  <a:pt x="11303" y="4776"/>
                  <a:pt x="11197" y="4723"/>
                </a:cubicBezTo>
                <a:cubicBezTo>
                  <a:pt x="11143" y="4670"/>
                  <a:pt x="11143" y="4617"/>
                  <a:pt x="11090" y="4563"/>
                </a:cubicBezTo>
                <a:cubicBezTo>
                  <a:pt x="10984" y="4457"/>
                  <a:pt x="10931" y="4404"/>
                  <a:pt x="10825" y="4351"/>
                </a:cubicBezTo>
                <a:cubicBezTo>
                  <a:pt x="10772" y="4298"/>
                  <a:pt x="10719" y="4298"/>
                  <a:pt x="10666" y="4245"/>
                </a:cubicBezTo>
                <a:cubicBezTo>
                  <a:pt x="10666" y="4192"/>
                  <a:pt x="10666" y="4139"/>
                  <a:pt x="10613" y="4086"/>
                </a:cubicBezTo>
                <a:cubicBezTo>
                  <a:pt x="10613" y="3980"/>
                  <a:pt x="10560" y="3821"/>
                  <a:pt x="10454" y="3714"/>
                </a:cubicBezTo>
                <a:cubicBezTo>
                  <a:pt x="10347" y="3661"/>
                  <a:pt x="10241" y="3608"/>
                  <a:pt x="10135" y="3608"/>
                </a:cubicBezTo>
                <a:cubicBezTo>
                  <a:pt x="10029" y="3555"/>
                  <a:pt x="9976" y="3555"/>
                  <a:pt x="9923" y="3502"/>
                </a:cubicBezTo>
                <a:cubicBezTo>
                  <a:pt x="9870" y="3502"/>
                  <a:pt x="9870" y="3449"/>
                  <a:pt x="9817" y="3396"/>
                </a:cubicBezTo>
                <a:cubicBezTo>
                  <a:pt x="9711" y="3343"/>
                  <a:pt x="9605" y="3290"/>
                  <a:pt x="9498" y="3237"/>
                </a:cubicBezTo>
                <a:cubicBezTo>
                  <a:pt x="9445" y="3184"/>
                  <a:pt x="9392" y="3184"/>
                  <a:pt x="9339" y="3131"/>
                </a:cubicBezTo>
                <a:cubicBezTo>
                  <a:pt x="9286" y="3025"/>
                  <a:pt x="9180" y="2972"/>
                  <a:pt x="9074" y="2918"/>
                </a:cubicBezTo>
                <a:cubicBezTo>
                  <a:pt x="8915" y="2865"/>
                  <a:pt x="8756" y="2812"/>
                  <a:pt x="8596" y="2706"/>
                </a:cubicBezTo>
                <a:cubicBezTo>
                  <a:pt x="8490" y="2706"/>
                  <a:pt x="8384" y="2653"/>
                  <a:pt x="8278" y="2653"/>
                </a:cubicBezTo>
                <a:cubicBezTo>
                  <a:pt x="8172" y="2653"/>
                  <a:pt x="8119" y="2653"/>
                  <a:pt x="8066" y="2600"/>
                </a:cubicBezTo>
                <a:cubicBezTo>
                  <a:pt x="8013" y="2600"/>
                  <a:pt x="7960" y="2600"/>
                  <a:pt x="7907" y="2547"/>
                </a:cubicBezTo>
                <a:cubicBezTo>
                  <a:pt x="7800" y="2547"/>
                  <a:pt x="7694" y="2494"/>
                  <a:pt x="7588" y="2494"/>
                </a:cubicBezTo>
                <a:cubicBezTo>
                  <a:pt x="7535" y="2441"/>
                  <a:pt x="7429" y="2441"/>
                  <a:pt x="7376" y="2441"/>
                </a:cubicBezTo>
                <a:cubicBezTo>
                  <a:pt x="7270" y="2388"/>
                  <a:pt x="7164" y="2388"/>
                  <a:pt x="7058" y="2388"/>
                </a:cubicBezTo>
                <a:cubicBezTo>
                  <a:pt x="6951" y="2335"/>
                  <a:pt x="6845" y="2335"/>
                  <a:pt x="6686" y="2335"/>
                </a:cubicBezTo>
                <a:lnTo>
                  <a:pt x="6580" y="2335"/>
                </a:lnTo>
                <a:lnTo>
                  <a:pt x="6580" y="1114"/>
                </a:lnTo>
                <a:lnTo>
                  <a:pt x="6580" y="1061"/>
                </a:lnTo>
                <a:cubicBezTo>
                  <a:pt x="6580" y="743"/>
                  <a:pt x="6315" y="478"/>
                  <a:pt x="6049" y="425"/>
                </a:cubicBezTo>
                <a:lnTo>
                  <a:pt x="429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32" name="Google Shape;2832;p67"/>
          <p:cNvSpPr/>
          <p:nvPr/>
        </p:nvSpPr>
        <p:spPr>
          <a:xfrm>
            <a:off x="4805509" y="1281798"/>
            <a:ext cx="264679" cy="430614"/>
          </a:xfrm>
          <a:custGeom>
            <a:avLst/>
            <a:gdLst/>
            <a:ahLst/>
            <a:cxnLst/>
            <a:rect l="l" t="t" r="r" b="b"/>
            <a:pathLst>
              <a:path w="10242" h="16663" extrusionOk="0">
                <a:moveTo>
                  <a:pt x="3184" y="4723"/>
                </a:moveTo>
                <a:lnTo>
                  <a:pt x="3184" y="4723"/>
                </a:lnTo>
                <a:cubicBezTo>
                  <a:pt x="4033" y="5678"/>
                  <a:pt x="4670" y="6687"/>
                  <a:pt x="4829" y="6899"/>
                </a:cubicBezTo>
                <a:cubicBezTo>
                  <a:pt x="4829" y="7164"/>
                  <a:pt x="4882" y="7429"/>
                  <a:pt x="4882" y="7695"/>
                </a:cubicBezTo>
                <a:cubicBezTo>
                  <a:pt x="4510" y="6952"/>
                  <a:pt x="3927" y="5838"/>
                  <a:pt x="3184" y="4723"/>
                </a:cubicBezTo>
                <a:close/>
                <a:moveTo>
                  <a:pt x="8013" y="8544"/>
                </a:moveTo>
                <a:lnTo>
                  <a:pt x="6527" y="10295"/>
                </a:lnTo>
                <a:cubicBezTo>
                  <a:pt x="6527" y="10083"/>
                  <a:pt x="6527" y="9870"/>
                  <a:pt x="6527" y="9711"/>
                </a:cubicBezTo>
                <a:cubicBezTo>
                  <a:pt x="6898" y="9287"/>
                  <a:pt x="7482" y="8862"/>
                  <a:pt x="8013" y="8544"/>
                </a:cubicBezTo>
                <a:close/>
                <a:moveTo>
                  <a:pt x="3184" y="8544"/>
                </a:moveTo>
                <a:cubicBezTo>
                  <a:pt x="4192" y="9181"/>
                  <a:pt x="4776" y="9711"/>
                  <a:pt x="4776" y="9711"/>
                </a:cubicBezTo>
                <a:cubicBezTo>
                  <a:pt x="4829" y="9764"/>
                  <a:pt x="4829" y="9764"/>
                  <a:pt x="4882" y="9817"/>
                </a:cubicBezTo>
                <a:cubicBezTo>
                  <a:pt x="4882" y="10030"/>
                  <a:pt x="4829" y="10189"/>
                  <a:pt x="4829" y="10401"/>
                </a:cubicBezTo>
                <a:cubicBezTo>
                  <a:pt x="4564" y="9977"/>
                  <a:pt x="3980" y="9287"/>
                  <a:pt x="3184" y="8544"/>
                </a:cubicBezTo>
                <a:close/>
                <a:moveTo>
                  <a:pt x="5306" y="1"/>
                </a:moveTo>
                <a:cubicBezTo>
                  <a:pt x="5253" y="1"/>
                  <a:pt x="5200" y="54"/>
                  <a:pt x="5200" y="160"/>
                </a:cubicBezTo>
                <a:lnTo>
                  <a:pt x="5413" y="2442"/>
                </a:lnTo>
                <a:cubicBezTo>
                  <a:pt x="5253" y="2707"/>
                  <a:pt x="5094" y="2972"/>
                  <a:pt x="4988" y="3344"/>
                </a:cubicBezTo>
                <a:cubicBezTo>
                  <a:pt x="4935" y="3450"/>
                  <a:pt x="4935" y="3556"/>
                  <a:pt x="4882" y="3609"/>
                </a:cubicBezTo>
                <a:cubicBezTo>
                  <a:pt x="4882" y="3503"/>
                  <a:pt x="4829" y="3344"/>
                  <a:pt x="4829" y="3237"/>
                </a:cubicBezTo>
                <a:cubicBezTo>
                  <a:pt x="4776" y="3078"/>
                  <a:pt x="4776" y="2919"/>
                  <a:pt x="4776" y="2760"/>
                </a:cubicBezTo>
                <a:cubicBezTo>
                  <a:pt x="4732" y="2673"/>
                  <a:pt x="4654" y="2587"/>
                  <a:pt x="4569" y="2587"/>
                </a:cubicBezTo>
                <a:cubicBezTo>
                  <a:pt x="4549" y="2587"/>
                  <a:pt x="4530" y="2591"/>
                  <a:pt x="4510" y="2601"/>
                </a:cubicBezTo>
                <a:cubicBezTo>
                  <a:pt x="4404" y="2601"/>
                  <a:pt x="4298" y="2707"/>
                  <a:pt x="4298" y="2813"/>
                </a:cubicBezTo>
                <a:cubicBezTo>
                  <a:pt x="4351" y="2972"/>
                  <a:pt x="4351" y="3131"/>
                  <a:pt x="4351" y="3291"/>
                </a:cubicBezTo>
                <a:cubicBezTo>
                  <a:pt x="4404" y="3397"/>
                  <a:pt x="4404" y="3556"/>
                  <a:pt x="4457" y="3715"/>
                </a:cubicBezTo>
                <a:cubicBezTo>
                  <a:pt x="4510" y="4352"/>
                  <a:pt x="4617" y="5148"/>
                  <a:pt x="4723" y="5997"/>
                </a:cubicBezTo>
                <a:cubicBezTo>
                  <a:pt x="4457" y="5572"/>
                  <a:pt x="4033" y="5042"/>
                  <a:pt x="3608" y="4511"/>
                </a:cubicBezTo>
                <a:cubicBezTo>
                  <a:pt x="3555" y="4246"/>
                  <a:pt x="3078" y="2866"/>
                  <a:pt x="3131" y="2282"/>
                </a:cubicBezTo>
                <a:cubicBezTo>
                  <a:pt x="3131" y="2176"/>
                  <a:pt x="3078" y="2123"/>
                  <a:pt x="3025" y="2123"/>
                </a:cubicBezTo>
                <a:cubicBezTo>
                  <a:pt x="2919" y="2123"/>
                  <a:pt x="2865" y="2176"/>
                  <a:pt x="2865" y="2282"/>
                </a:cubicBezTo>
                <a:cubicBezTo>
                  <a:pt x="2812" y="2707"/>
                  <a:pt x="2972" y="3397"/>
                  <a:pt x="3131" y="3927"/>
                </a:cubicBezTo>
                <a:cubicBezTo>
                  <a:pt x="2706" y="3397"/>
                  <a:pt x="2229" y="2919"/>
                  <a:pt x="1804" y="2548"/>
                </a:cubicBezTo>
                <a:lnTo>
                  <a:pt x="1751" y="1911"/>
                </a:lnTo>
                <a:cubicBezTo>
                  <a:pt x="1751" y="1805"/>
                  <a:pt x="1698" y="1752"/>
                  <a:pt x="1592" y="1752"/>
                </a:cubicBezTo>
                <a:cubicBezTo>
                  <a:pt x="1539" y="1752"/>
                  <a:pt x="1486" y="1858"/>
                  <a:pt x="1486" y="1911"/>
                </a:cubicBezTo>
                <a:lnTo>
                  <a:pt x="1486" y="2335"/>
                </a:lnTo>
                <a:cubicBezTo>
                  <a:pt x="1380" y="2282"/>
                  <a:pt x="1327" y="2229"/>
                  <a:pt x="1220" y="2176"/>
                </a:cubicBezTo>
                <a:cubicBezTo>
                  <a:pt x="1177" y="2154"/>
                  <a:pt x="1133" y="2141"/>
                  <a:pt x="1092" y="2141"/>
                </a:cubicBezTo>
                <a:cubicBezTo>
                  <a:pt x="1036" y="2141"/>
                  <a:pt x="986" y="2167"/>
                  <a:pt x="955" y="2229"/>
                </a:cubicBezTo>
                <a:cubicBezTo>
                  <a:pt x="849" y="2282"/>
                  <a:pt x="902" y="2442"/>
                  <a:pt x="955" y="2495"/>
                </a:cubicBezTo>
                <a:cubicBezTo>
                  <a:pt x="1274" y="2866"/>
                  <a:pt x="1645" y="3237"/>
                  <a:pt x="1910" y="3662"/>
                </a:cubicBezTo>
                <a:cubicBezTo>
                  <a:pt x="1433" y="3503"/>
                  <a:pt x="690" y="3291"/>
                  <a:pt x="159" y="3291"/>
                </a:cubicBezTo>
                <a:cubicBezTo>
                  <a:pt x="53" y="3291"/>
                  <a:pt x="0" y="3397"/>
                  <a:pt x="0" y="3450"/>
                </a:cubicBezTo>
                <a:cubicBezTo>
                  <a:pt x="0" y="3556"/>
                  <a:pt x="53" y="3609"/>
                  <a:pt x="159" y="3609"/>
                </a:cubicBezTo>
                <a:cubicBezTo>
                  <a:pt x="201" y="3605"/>
                  <a:pt x="245" y="3604"/>
                  <a:pt x="290" y="3604"/>
                </a:cubicBezTo>
                <a:cubicBezTo>
                  <a:pt x="933" y="3604"/>
                  <a:pt x="1882" y="3938"/>
                  <a:pt x="2229" y="4086"/>
                </a:cubicBezTo>
                <a:cubicBezTo>
                  <a:pt x="3768" y="6209"/>
                  <a:pt x="4776" y="8491"/>
                  <a:pt x="4935" y="8809"/>
                </a:cubicBezTo>
                <a:lnTo>
                  <a:pt x="4935" y="9234"/>
                </a:lnTo>
                <a:cubicBezTo>
                  <a:pt x="4617" y="8968"/>
                  <a:pt x="3874" y="8385"/>
                  <a:pt x="2759" y="7801"/>
                </a:cubicBezTo>
                <a:lnTo>
                  <a:pt x="2335" y="6846"/>
                </a:lnTo>
                <a:lnTo>
                  <a:pt x="2547" y="6315"/>
                </a:lnTo>
                <a:cubicBezTo>
                  <a:pt x="2547" y="6262"/>
                  <a:pt x="2494" y="6156"/>
                  <a:pt x="2441" y="6156"/>
                </a:cubicBezTo>
                <a:cubicBezTo>
                  <a:pt x="2413" y="6142"/>
                  <a:pt x="2388" y="6135"/>
                  <a:pt x="2366" y="6135"/>
                </a:cubicBezTo>
                <a:cubicBezTo>
                  <a:pt x="2306" y="6135"/>
                  <a:pt x="2268" y="6184"/>
                  <a:pt x="2229" y="6262"/>
                </a:cubicBezTo>
                <a:lnTo>
                  <a:pt x="2176" y="6421"/>
                </a:lnTo>
                <a:lnTo>
                  <a:pt x="2016" y="5997"/>
                </a:lnTo>
                <a:cubicBezTo>
                  <a:pt x="1979" y="5959"/>
                  <a:pt x="1915" y="5922"/>
                  <a:pt x="1862" y="5922"/>
                </a:cubicBezTo>
                <a:cubicBezTo>
                  <a:pt x="1840" y="5922"/>
                  <a:pt x="1820" y="5928"/>
                  <a:pt x="1804" y="5944"/>
                </a:cubicBezTo>
                <a:cubicBezTo>
                  <a:pt x="1751" y="5997"/>
                  <a:pt x="1698" y="6050"/>
                  <a:pt x="1751" y="6156"/>
                </a:cubicBezTo>
                <a:lnTo>
                  <a:pt x="2335" y="7536"/>
                </a:lnTo>
                <a:cubicBezTo>
                  <a:pt x="1963" y="7376"/>
                  <a:pt x="1539" y="7164"/>
                  <a:pt x="1114" y="7005"/>
                </a:cubicBezTo>
                <a:cubicBezTo>
                  <a:pt x="1086" y="6991"/>
                  <a:pt x="1054" y="6984"/>
                  <a:pt x="1021" y="6984"/>
                </a:cubicBezTo>
                <a:cubicBezTo>
                  <a:pt x="931" y="6984"/>
                  <a:pt x="835" y="7033"/>
                  <a:pt x="796" y="7111"/>
                </a:cubicBezTo>
                <a:cubicBezTo>
                  <a:pt x="743" y="7217"/>
                  <a:pt x="796" y="7323"/>
                  <a:pt x="902" y="7376"/>
                </a:cubicBezTo>
                <a:cubicBezTo>
                  <a:pt x="1751" y="7801"/>
                  <a:pt x="2494" y="8491"/>
                  <a:pt x="3131" y="9074"/>
                </a:cubicBezTo>
                <a:lnTo>
                  <a:pt x="2706" y="9181"/>
                </a:lnTo>
                <a:cubicBezTo>
                  <a:pt x="2653" y="9181"/>
                  <a:pt x="2600" y="9287"/>
                  <a:pt x="2600" y="9340"/>
                </a:cubicBezTo>
                <a:cubicBezTo>
                  <a:pt x="2600" y="9393"/>
                  <a:pt x="2706" y="9446"/>
                  <a:pt x="2759" y="9446"/>
                </a:cubicBezTo>
                <a:lnTo>
                  <a:pt x="3343" y="9340"/>
                </a:lnTo>
                <a:cubicBezTo>
                  <a:pt x="3396" y="9393"/>
                  <a:pt x="3449" y="9446"/>
                  <a:pt x="3555" y="9552"/>
                </a:cubicBezTo>
                <a:cubicBezTo>
                  <a:pt x="4245" y="10295"/>
                  <a:pt x="4670" y="10879"/>
                  <a:pt x="4670" y="10932"/>
                </a:cubicBezTo>
                <a:cubicBezTo>
                  <a:pt x="4670" y="10932"/>
                  <a:pt x="4723" y="10932"/>
                  <a:pt x="4723" y="10985"/>
                </a:cubicBezTo>
                <a:cubicBezTo>
                  <a:pt x="4617" y="11515"/>
                  <a:pt x="4457" y="11993"/>
                  <a:pt x="4192" y="12364"/>
                </a:cubicBezTo>
                <a:cubicBezTo>
                  <a:pt x="3131" y="14009"/>
                  <a:pt x="2759" y="14858"/>
                  <a:pt x="2600" y="15230"/>
                </a:cubicBezTo>
                <a:cubicBezTo>
                  <a:pt x="2494" y="15203"/>
                  <a:pt x="2385" y="15190"/>
                  <a:pt x="2275" y="15190"/>
                </a:cubicBezTo>
                <a:cubicBezTo>
                  <a:pt x="1947" y="15190"/>
                  <a:pt x="1618" y="15309"/>
                  <a:pt x="1380" y="15548"/>
                </a:cubicBezTo>
                <a:lnTo>
                  <a:pt x="1220" y="15707"/>
                </a:lnTo>
                <a:cubicBezTo>
                  <a:pt x="1114" y="15814"/>
                  <a:pt x="1114" y="15920"/>
                  <a:pt x="1220" y="16026"/>
                </a:cubicBezTo>
                <a:cubicBezTo>
                  <a:pt x="1220" y="16079"/>
                  <a:pt x="1274" y="16079"/>
                  <a:pt x="1327" y="16079"/>
                </a:cubicBezTo>
                <a:cubicBezTo>
                  <a:pt x="1380" y="16079"/>
                  <a:pt x="1486" y="16079"/>
                  <a:pt x="1486" y="16026"/>
                </a:cubicBezTo>
                <a:lnTo>
                  <a:pt x="1698" y="15867"/>
                </a:lnTo>
                <a:cubicBezTo>
                  <a:pt x="1831" y="15701"/>
                  <a:pt x="2005" y="15618"/>
                  <a:pt x="2194" y="15618"/>
                </a:cubicBezTo>
                <a:cubicBezTo>
                  <a:pt x="2308" y="15618"/>
                  <a:pt x="2428" y="15648"/>
                  <a:pt x="2547" y="15707"/>
                </a:cubicBezTo>
                <a:lnTo>
                  <a:pt x="2653" y="15760"/>
                </a:lnTo>
                <a:cubicBezTo>
                  <a:pt x="2706" y="15787"/>
                  <a:pt x="2746" y="15800"/>
                  <a:pt x="2779" y="15800"/>
                </a:cubicBezTo>
                <a:cubicBezTo>
                  <a:pt x="2812" y="15800"/>
                  <a:pt x="2839" y="15787"/>
                  <a:pt x="2865" y="15760"/>
                </a:cubicBezTo>
                <a:cubicBezTo>
                  <a:pt x="2972" y="15707"/>
                  <a:pt x="2972" y="15654"/>
                  <a:pt x="2972" y="15548"/>
                </a:cubicBezTo>
                <a:cubicBezTo>
                  <a:pt x="2972" y="15495"/>
                  <a:pt x="3078" y="14805"/>
                  <a:pt x="4564" y="12630"/>
                </a:cubicBezTo>
                <a:cubicBezTo>
                  <a:pt x="5147" y="11728"/>
                  <a:pt x="5413" y="10348"/>
                  <a:pt x="5359" y="8332"/>
                </a:cubicBezTo>
                <a:cubicBezTo>
                  <a:pt x="5306" y="7748"/>
                  <a:pt x="5306" y="7164"/>
                  <a:pt x="5253" y="6634"/>
                </a:cubicBezTo>
                <a:lnTo>
                  <a:pt x="5253" y="6634"/>
                </a:lnTo>
                <a:cubicBezTo>
                  <a:pt x="5359" y="6952"/>
                  <a:pt x="5519" y="7270"/>
                  <a:pt x="5678" y="7589"/>
                </a:cubicBezTo>
                <a:cubicBezTo>
                  <a:pt x="6315" y="8809"/>
                  <a:pt x="6315" y="12630"/>
                  <a:pt x="4776" y="14222"/>
                </a:cubicBezTo>
                <a:cubicBezTo>
                  <a:pt x="4750" y="14219"/>
                  <a:pt x="4725" y="14218"/>
                  <a:pt x="4701" y="14218"/>
                </a:cubicBezTo>
                <a:cubicBezTo>
                  <a:pt x="4206" y="14218"/>
                  <a:pt x="3821" y="14699"/>
                  <a:pt x="3821" y="14699"/>
                </a:cubicBezTo>
                <a:cubicBezTo>
                  <a:pt x="3714" y="14805"/>
                  <a:pt x="3714" y="14965"/>
                  <a:pt x="3821" y="15018"/>
                </a:cubicBezTo>
                <a:cubicBezTo>
                  <a:pt x="3865" y="15040"/>
                  <a:pt x="3909" y="15052"/>
                  <a:pt x="3952" y="15052"/>
                </a:cubicBezTo>
                <a:cubicBezTo>
                  <a:pt x="4015" y="15052"/>
                  <a:pt x="4077" y="15027"/>
                  <a:pt x="4139" y="14965"/>
                </a:cubicBezTo>
                <a:cubicBezTo>
                  <a:pt x="4139" y="14965"/>
                  <a:pt x="4457" y="14646"/>
                  <a:pt x="4776" y="14646"/>
                </a:cubicBezTo>
                <a:cubicBezTo>
                  <a:pt x="4935" y="14646"/>
                  <a:pt x="5147" y="14805"/>
                  <a:pt x="5306" y="15018"/>
                </a:cubicBezTo>
                <a:cubicBezTo>
                  <a:pt x="5678" y="15601"/>
                  <a:pt x="6208" y="15973"/>
                  <a:pt x="6845" y="16238"/>
                </a:cubicBezTo>
                <a:cubicBezTo>
                  <a:pt x="6474" y="16185"/>
                  <a:pt x="6155" y="16079"/>
                  <a:pt x="5837" y="15920"/>
                </a:cubicBezTo>
                <a:cubicBezTo>
                  <a:pt x="5504" y="15698"/>
                  <a:pt x="5223" y="15605"/>
                  <a:pt x="4957" y="15605"/>
                </a:cubicBezTo>
                <a:cubicBezTo>
                  <a:pt x="4842" y="15605"/>
                  <a:pt x="4729" y="15622"/>
                  <a:pt x="4617" y="15654"/>
                </a:cubicBezTo>
                <a:cubicBezTo>
                  <a:pt x="4298" y="15707"/>
                  <a:pt x="4192" y="15973"/>
                  <a:pt x="4192" y="16026"/>
                </a:cubicBezTo>
                <a:cubicBezTo>
                  <a:pt x="4139" y="16132"/>
                  <a:pt x="4192" y="16238"/>
                  <a:pt x="4298" y="16291"/>
                </a:cubicBezTo>
                <a:cubicBezTo>
                  <a:pt x="4327" y="16305"/>
                  <a:pt x="4355" y="16312"/>
                  <a:pt x="4382" y="16312"/>
                </a:cubicBezTo>
                <a:cubicBezTo>
                  <a:pt x="4457" y="16312"/>
                  <a:pt x="4525" y="16263"/>
                  <a:pt x="4564" y="16185"/>
                </a:cubicBezTo>
                <a:cubicBezTo>
                  <a:pt x="4564" y="16185"/>
                  <a:pt x="4617" y="16079"/>
                  <a:pt x="4776" y="16026"/>
                </a:cubicBezTo>
                <a:cubicBezTo>
                  <a:pt x="4935" y="16026"/>
                  <a:pt x="5147" y="16026"/>
                  <a:pt x="5625" y="16291"/>
                </a:cubicBezTo>
                <a:cubicBezTo>
                  <a:pt x="6102" y="16609"/>
                  <a:pt x="6686" y="16663"/>
                  <a:pt x="7217" y="16663"/>
                </a:cubicBezTo>
                <a:cubicBezTo>
                  <a:pt x="7907" y="16663"/>
                  <a:pt x="8490" y="16503"/>
                  <a:pt x="8543" y="16503"/>
                </a:cubicBezTo>
                <a:cubicBezTo>
                  <a:pt x="8649" y="16503"/>
                  <a:pt x="8703" y="16397"/>
                  <a:pt x="8703" y="16291"/>
                </a:cubicBezTo>
                <a:cubicBezTo>
                  <a:pt x="8703" y="16185"/>
                  <a:pt x="8596" y="16079"/>
                  <a:pt x="8490" y="16079"/>
                </a:cubicBezTo>
                <a:cubicBezTo>
                  <a:pt x="7164" y="16026"/>
                  <a:pt x="6262" y="15601"/>
                  <a:pt x="5678" y="14752"/>
                </a:cubicBezTo>
                <a:cubicBezTo>
                  <a:pt x="5519" y="14593"/>
                  <a:pt x="5413" y="14434"/>
                  <a:pt x="5253" y="14381"/>
                </a:cubicBezTo>
                <a:cubicBezTo>
                  <a:pt x="5678" y="13850"/>
                  <a:pt x="6262" y="12789"/>
                  <a:pt x="6474" y="10985"/>
                </a:cubicBezTo>
                <a:lnTo>
                  <a:pt x="7482" y="9764"/>
                </a:lnTo>
                <a:lnTo>
                  <a:pt x="7960" y="9764"/>
                </a:lnTo>
                <a:cubicBezTo>
                  <a:pt x="8013" y="9711"/>
                  <a:pt x="8119" y="9658"/>
                  <a:pt x="8066" y="9605"/>
                </a:cubicBezTo>
                <a:cubicBezTo>
                  <a:pt x="8066" y="9499"/>
                  <a:pt x="8013" y="9446"/>
                  <a:pt x="7907" y="9446"/>
                </a:cubicBezTo>
                <a:lnTo>
                  <a:pt x="7747" y="9446"/>
                </a:lnTo>
                <a:lnTo>
                  <a:pt x="9127" y="7907"/>
                </a:lnTo>
                <a:lnTo>
                  <a:pt x="9552" y="7483"/>
                </a:lnTo>
                <a:lnTo>
                  <a:pt x="10082" y="7429"/>
                </a:lnTo>
                <a:cubicBezTo>
                  <a:pt x="10188" y="7429"/>
                  <a:pt x="10241" y="7376"/>
                  <a:pt x="10241" y="7270"/>
                </a:cubicBezTo>
                <a:cubicBezTo>
                  <a:pt x="10241" y="7217"/>
                  <a:pt x="10135" y="7164"/>
                  <a:pt x="10082" y="7164"/>
                </a:cubicBezTo>
                <a:lnTo>
                  <a:pt x="9923" y="7217"/>
                </a:lnTo>
                <a:lnTo>
                  <a:pt x="10135" y="6952"/>
                </a:lnTo>
                <a:cubicBezTo>
                  <a:pt x="10241" y="6899"/>
                  <a:pt x="10241" y="6740"/>
                  <a:pt x="10135" y="6687"/>
                </a:cubicBezTo>
                <a:cubicBezTo>
                  <a:pt x="10104" y="6624"/>
                  <a:pt x="10037" y="6599"/>
                  <a:pt x="9975" y="6599"/>
                </a:cubicBezTo>
                <a:cubicBezTo>
                  <a:pt x="9932" y="6599"/>
                  <a:pt x="9892" y="6612"/>
                  <a:pt x="9870" y="6634"/>
                </a:cubicBezTo>
                <a:lnTo>
                  <a:pt x="8862" y="7589"/>
                </a:lnTo>
                <a:cubicBezTo>
                  <a:pt x="8756" y="7589"/>
                  <a:pt x="8543" y="7748"/>
                  <a:pt x="8225" y="7907"/>
                </a:cubicBezTo>
                <a:lnTo>
                  <a:pt x="8862" y="6899"/>
                </a:lnTo>
                <a:cubicBezTo>
                  <a:pt x="8862" y="6846"/>
                  <a:pt x="8862" y="6740"/>
                  <a:pt x="8809" y="6740"/>
                </a:cubicBezTo>
                <a:cubicBezTo>
                  <a:pt x="8765" y="6718"/>
                  <a:pt x="8730" y="6705"/>
                  <a:pt x="8700" y="6705"/>
                </a:cubicBezTo>
                <a:cubicBezTo>
                  <a:pt x="8659" y="6705"/>
                  <a:pt x="8627" y="6731"/>
                  <a:pt x="8596" y="6793"/>
                </a:cubicBezTo>
                <a:lnTo>
                  <a:pt x="7694" y="8225"/>
                </a:lnTo>
                <a:cubicBezTo>
                  <a:pt x="7270" y="8491"/>
                  <a:pt x="6845" y="8809"/>
                  <a:pt x="6527" y="9128"/>
                </a:cubicBezTo>
                <a:cubicBezTo>
                  <a:pt x="6474" y="8385"/>
                  <a:pt x="6315" y="7801"/>
                  <a:pt x="6102" y="7376"/>
                </a:cubicBezTo>
                <a:lnTo>
                  <a:pt x="6049" y="7376"/>
                </a:lnTo>
                <a:cubicBezTo>
                  <a:pt x="6102" y="7164"/>
                  <a:pt x="6262" y="6740"/>
                  <a:pt x="6421" y="6262"/>
                </a:cubicBezTo>
                <a:lnTo>
                  <a:pt x="7058" y="5891"/>
                </a:lnTo>
                <a:cubicBezTo>
                  <a:pt x="7164" y="5891"/>
                  <a:pt x="7164" y="5785"/>
                  <a:pt x="7111" y="5731"/>
                </a:cubicBezTo>
                <a:cubicBezTo>
                  <a:pt x="7111" y="5669"/>
                  <a:pt x="7074" y="5644"/>
                  <a:pt x="7033" y="5644"/>
                </a:cubicBezTo>
                <a:cubicBezTo>
                  <a:pt x="7004" y="5644"/>
                  <a:pt x="6973" y="5656"/>
                  <a:pt x="6951" y="5678"/>
                </a:cubicBezTo>
                <a:lnTo>
                  <a:pt x="6633" y="5838"/>
                </a:lnTo>
                <a:cubicBezTo>
                  <a:pt x="6845" y="5413"/>
                  <a:pt x="7111" y="5042"/>
                  <a:pt x="7482" y="4723"/>
                </a:cubicBezTo>
                <a:cubicBezTo>
                  <a:pt x="7588" y="4670"/>
                  <a:pt x="7588" y="4617"/>
                  <a:pt x="7535" y="4511"/>
                </a:cubicBezTo>
                <a:cubicBezTo>
                  <a:pt x="7509" y="4484"/>
                  <a:pt x="7469" y="4471"/>
                  <a:pt x="7429" y="4471"/>
                </a:cubicBezTo>
                <a:cubicBezTo>
                  <a:pt x="7389" y="4471"/>
                  <a:pt x="7349" y="4484"/>
                  <a:pt x="7323" y="4511"/>
                </a:cubicBezTo>
                <a:cubicBezTo>
                  <a:pt x="7217" y="4617"/>
                  <a:pt x="7058" y="4723"/>
                  <a:pt x="6951" y="4829"/>
                </a:cubicBezTo>
                <a:cubicBezTo>
                  <a:pt x="6951" y="4458"/>
                  <a:pt x="6951" y="3874"/>
                  <a:pt x="6792" y="3344"/>
                </a:cubicBezTo>
                <a:cubicBezTo>
                  <a:pt x="6755" y="3306"/>
                  <a:pt x="6717" y="3269"/>
                  <a:pt x="6661" y="3269"/>
                </a:cubicBezTo>
                <a:cubicBezTo>
                  <a:pt x="6638" y="3269"/>
                  <a:pt x="6611" y="3275"/>
                  <a:pt x="6580" y="3291"/>
                </a:cubicBezTo>
                <a:cubicBezTo>
                  <a:pt x="6527" y="3291"/>
                  <a:pt x="6474" y="3397"/>
                  <a:pt x="6527" y="3450"/>
                </a:cubicBezTo>
                <a:cubicBezTo>
                  <a:pt x="6792" y="4193"/>
                  <a:pt x="6633" y="5095"/>
                  <a:pt x="6633" y="5254"/>
                </a:cubicBezTo>
                <a:cubicBezTo>
                  <a:pt x="6421" y="5572"/>
                  <a:pt x="6208" y="5944"/>
                  <a:pt x="6049" y="6368"/>
                </a:cubicBezTo>
                <a:cubicBezTo>
                  <a:pt x="5996" y="6580"/>
                  <a:pt x="5890" y="6793"/>
                  <a:pt x="5890" y="6952"/>
                </a:cubicBezTo>
                <a:cubicBezTo>
                  <a:pt x="5466" y="6156"/>
                  <a:pt x="5200" y="5307"/>
                  <a:pt x="4988" y="4246"/>
                </a:cubicBezTo>
                <a:cubicBezTo>
                  <a:pt x="5041" y="4033"/>
                  <a:pt x="5147" y="3662"/>
                  <a:pt x="5306" y="3291"/>
                </a:cubicBezTo>
                <a:lnTo>
                  <a:pt x="5625" y="3184"/>
                </a:lnTo>
                <a:cubicBezTo>
                  <a:pt x="5678" y="3184"/>
                  <a:pt x="5731" y="3078"/>
                  <a:pt x="5731" y="3025"/>
                </a:cubicBezTo>
                <a:cubicBezTo>
                  <a:pt x="5731" y="2948"/>
                  <a:pt x="5674" y="2898"/>
                  <a:pt x="5623" y="2898"/>
                </a:cubicBezTo>
                <a:cubicBezTo>
                  <a:pt x="5604" y="2898"/>
                  <a:pt x="5586" y="2905"/>
                  <a:pt x="5572" y="2919"/>
                </a:cubicBezTo>
                <a:lnTo>
                  <a:pt x="5466" y="2919"/>
                </a:lnTo>
                <a:cubicBezTo>
                  <a:pt x="5678" y="2548"/>
                  <a:pt x="5890" y="2176"/>
                  <a:pt x="6155" y="1911"/>
                </a:cubicBezTo>
                <a:cubicBezTo>
                  <a:pt x="6208" y="1858"/>
                  <a:pt x="6208" y="1752"/>
                  <a:pt x="6155" y="1699"/>
                </a:cubicBezTo>
                <a:cubicBezTo>
                  <a:pt x="6129" y="1672"/>
                  <a:pt x="6089" y="1659"/>
                  <a:pt x="6049" y="1659"/>
                </a:cubicBezTo>
                <a:cubicBezTo>
                  <a:pt x="6010" y="1659"/>
                  <a:pt x="5970" y="1672"/>
                  <a:pt x="5943" y="1699"/>
                </a:cubicBezTo>
                <a:cubicBezTo>
                  <a:pt x="5837" y="1805"/>
                  <a:pt x="5731" y="1911"/>
                  <a:pt x="5678" y="2017"/>
                </a:cubicBezTo>
                <a:lnTo>
                  <a:pt x="5466" y="107"/>
                </a:lnTo>
                <a:cubicBezTo>
                  <a:pt x="5466" y="54"/>
                  <a:pt x="5413" y="1"/>
                  <a:pt x="53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2833" name="Google Shape;2833;p67"/>
          <p:cNvGrpSpPr/>
          <p:nvPr/>
        </p:nvGrpSpPr>
        <p:grpSpPr>
          <a:xfrm>
            <a:off x="5438504" y="1289648"/>
            <a:ext cx="384029" cy="415560"/>
            <a:chOff x="1868035" y="6021127"/>
            <a:chExt cx="953874" cy="1032191"/>
          </a:xfrm>
        </p:grpSpPr>
        <p:sp>
          <p:nvSpPr>
            <p:cNvPr id="2834" name="Google Shape;2834;p67"/>
            <p:cNvSpPr/>
            <p:nvPr/>
          </p:nvSpPr>
          <p:spPr>
            <a:xfrm>
              <a:off x="1868035" y="6021127"/>
              <a:ext cx="953874" cy="1032191"/>
            </a:xfrm>
            <a:custGeom>
              <a:avLst/>
              <a:gdLst/>
              <a:ahLst/>
              <a:cxnLst/>
              <a:rect l="l" t="t" r="r" b="b"/>
              <a:pathLst>
                <a:path w="14859" h="16079" extrusionOk="0">
                  <a:moveTo>
                    <a:pt x="7217" y="425"/>
                  </a:moveTo>
                  <a:cubicBezTo>
                    <a:pt x="7589" y="425"/>
                    <a:pt x="8013" y="637"/>
                    <a:pt x="8172" y="1008"/>
                  </a:cubicBezTo>
                  <a:cubicBezTo>
                    <a:pt x="8226" y="1061"/>
                    <a:pt x="8279" y="1061"/>
                    <a:pt x="8332" y="1115"/>
                  </a:cubicBezTo>
                  <a:cubicBezTo>
                    <a:pt x="8438" y="1115"/>
                    <a:pt x="8491" y="1061"/>
                    <a:pt x="8544" y="1008"/>
                  </a:cubicBezTo>
                  <a:cubicBezTo>
                    <a:pt x="8809" y="743"/>
                    <a:pt x="9181" y="584"/>
                    <a:pt x="9605" y="584"/>
                  </a:cubicBezTo>
                  <a:cubicBezTo>
                    <a:pt x="10242" y="584"/>
                    <a:pt x="10826" y="1061"/>
                    <a:pt x="11038" y="1698"/>
                  </a:cubicBezTo>
                  <a:cubicBezTo>
                    <a:pt x="11038" y="1804"/>
                    <a:pt x="11091" y="1857"/>
                    <a:pt x="11197" y="1857"/>
                  </a:cubicBezTo>
                  <a:cubicBezTo>
                    <a:pt x="11213" y="1873"/>
                    <a:pt x="11233" y="1879"/>
                    <a:pt x="11255" y="1879"/>
                  </a:cubicBezTo>
                  <a:cubicBezTo>
                    <a:pt x="11308" y="1879"/>
                    <a:pt x="11372" y="1842"/>
                    <a:pt x="11409" y="1804"/>
                  </a:cubicBezTo>
                  <a:cubicBezTo>
                    <a:pt x="11622" y="1539"/>
                    <a:pt x="11940" y="1380"/>
                    <a:pt x="12311" y="1380"/>
                  </a:cubicBezTo>
                  <a:cubicBezTo>
                    <a:pt x="12948" y="1380"/>
                    <a:pt x="13479" y="1910"/>
                    <a:pt x="13479" y="2547"/>
                  </a:cubicBezTo>
                  <a:cubicBezTo>
                    <a:pt x="13479" y="2706"/>
                    <a:pt x="13479" y="2866"/>
                    <a:pt x="13426" y="2972"/>
                  </a:cubicBezTo>
                  <a:cubicBezTo>
                    <a:pt x="13373" y="3025"/>
                    <a:pt x="13426" y="3131"/>
                    <a:pt x="13426" y="3184"/>
                  </a:cubicBezTo>
                  <a:cubicBezTo>
                    <a:pt x="13479" y="3237"/>
                    <a:pt x="13532" y="3290"/>
                    <a:pt x="13638" y="3290"/>
                  </a:cubicBezTo>
                  <a:cubicBezTo>
                    <a:pt x="14063" y="3290"/>
                    <a:pt x="14381" y="3609"/>
                    <a:pt x="14381" y="3980"/>
                  </a:cubicBezTo>
                  <a:cubicBezTo>
                    <a:pt x="14434" y="4458"/>
                    <a:pt x="14116" y="4829"/>
                    <a:pt x="13691" y="4829"/>
                  </a:cubicBezTo>
                  <a:lnTo>
                    <a:pt x="13638" y="4882"/>
                  </a:lnTo>
                  <a:cubicBezTo>
                    <a:pt x="13532" y="4882"/>
                    <a:pt x="13373" y="4829"/>
                    <a:pt x="13267" y="4776"/>
                  </a:cubicBezTo>
                  <a:cubicBezTo>
                    <a:pt x="13236" y="4760"/>
                    <a:pt x="13204" y="4754"/>
                    <a:pt x="13175" y="4754"/>
                  </a:cubicBezTo>
                  <a:cubicBezTo>
                    <a:pt x="13103" y="4754"/>
                    <a:pt x="13039" y="4791"/>
                    <a:pt x="13001" y="4829"/>
                  </a:cubicBezTo>
                  <a:cubicBezTo>
                    <a:pt x="12948" y="4882"/>
                    <a:pt x="12948" y="4988"/>
                    <a:pt x="12948" y="5041"/>
                  </a:cubicBezTo>
                  <a:cubicBezTo>
                    <a:pt x="13001" y="5200"/>
                    <a:pt x="13001" y="5307"/>
                    <a:pt x="13054" y="5413"/>
                  </a:cubicBezTo>
                  <a:cubicBezTo>
                    <a:pt x="13107" y="6156"/>
                    <a:pt x="12524" y="6792"/>
                    <a:pt x="11834" y="6845"/>
                  </a:cubicBezTo>
                  <a:lnTo>
                    <a:pt x="11728" y="6845"/>
                  </a:lnTo>
                  <a:cubicBezTo>
                    <a:pt x="11356" y="6845"/>
                    <a:pt x="11038" y="6686"/>
                    <a:pt x="10773" y="6421"/>
                  </a:cubicBezTo>
                  <a:cubicBezTo>
                    <a:pt x="10720" y="6368"/>
                    <a:pt x="10666" y="6368"/>
                    <a:pt x="10560" y="6368"/>
                  </a:cubicBezTo>
                  <a:cubicBezTo>
                    <a:pt x="10507" y="6368"/>
                    <a:pt x="10454" y="6421"/>
                    <a:pt x="10401" y="6527"/>
                  </a:cubicBezTo>
                  <a:cubicBezTo>
                    <a:pt x="10242" y="7005"/>
                    <a:pt x="9817" y="7429"/>
                    <a:pt x="9234" y="7429"/>
                  </a:cubicBezTo>
                  <a:lnTo>
                    <a:pt x="9181" y="7429"/>
                  </a:lnTo>
                  <a:cubicBezTo>
                    <a:pt x="8703" y="7429"/>
                    <a:pt x="8279" y="7217"/>
                    <a:pt x="8066" y="6845"/>
                  </a:cubicBezTo>
                  <a:cubicBezTo>
                    <a:pt x="8013" y="6739"/>
                    <a:pt x="7907" y="6739"/>
                    <a:pt x="7854" y="6739"/>
                  </a:cubicBezTo>
                  <a:cubicBezTo>
                    <a:pt x="7748" y="6739"/>
                    <a:pt x="7695" y="6792"/>
                    <a:pt x="7642" y="6845"/>
                  </a:cubicBezTo>
                  <a:cubicBezTo>
                    <a:pt x="7483" y="7323"/>
                    <a:pt x="7058" y="7588"/>
                    <a:pt x="6581" y="7641"/>
                  </a:cubicBezTo>
                  <a:lnTo>
                    <a:pt x="6474" y="7641"/>
                  </a:lnTo>
                  <a:cubicBezTo>
                    <a:pt x="5944" y="7641"/>
                    <a:pt x="5466" y="7270"/>
                    <a:pt x="5307" y="6686"/>
                  </a:cubicBezTo>
                  <a:cubicBezTo>
                    <a:pt x="5307" y="6633"/>
                    <a:pt x="5201" y="6580"/>
                    <a:pt x="5148" y="6527"/>
                  </a:cubicBezTo>
                  <a:lnTo>
                    <a:pt x="5095" y="6527"/>
                  </a:lnTo>
                  <a:cubicBezTo>
                    <a:pt x="5042" y="6527"/>
                    <a:pt x="4989" y="6580"/>
                    <a:pt x="4936" y="6633"/>
                  </a:cubicBezTo>
                  <a:cubicBezTo>
                    <a:pt x="4617" y="7005"/>
                    <a:pt x="4193" y="7217"/>
                    <a:pt x="3715" y="7270"/>
                  </a:cubicBezTo>
                  <a:lnTo>
                    <a:pt x="3556" y="7270"/>
                  </a:lnTo>
                  <a:cubicBezTo>
                    <a:pt x="2654" y="7270"/>
                    <a:pt x="1911" y="6580"/>
                    <a:pt x="1858" y="5678"/>
                  </a:cubicBezTo>
                  <a:lnTo>
                    <a:pt x="1858" y="5413"/>
                  </a:lnTo>
                  <a:cubicBezTo>
                    <a:pt x="1858" y="5360"/>
                    <a:pt x="1858" y="5307"/>
                    <a:pt x="1805" y="5253"/>
                  </a:cubicBezTo>
                  <a:cubicBezTo>
                    <a:pt x="1752" y="5200"/>
                    <a:pt x="1699" y="5200"/>
                    <a:pt x="1593" y="5200"/>
                  </a:cubicBezTo>
                  <a:lnTo>
                    <a:pt x="1539" y="5200"/>
                  </a:lnTo>
                  <a:cubicBezTo>
                    <a:pt x="956" y="5200"/>
                    <a:pt x="478" y="4776"/>
                    <a:pt x="478" y="4192"/>
                  </a:cubicBezTo>
                  <a:cubicBezTo>
                    <a:pt x="425" y="3662"/>
                    <a:pt x="797" y="3184"/>
                    <a:pt x="1327" y="3078"/>
                  </a:cubicBezTo>
                  <a:cubicBezTo>
                    <a:pt x="1433" y="3078"/>
                    <a:pt x="1486" y="3025"/>
                    <a:pt x="1486" y="2972"/>
                  </a:cubicBezTo>
                  <a:cubicBezTo>
                    <a:pt x="1539" y="2919"/>
                    <a:pt x="1539" y="2866"/>
                    <a:pt x="1539" y="2813"/>
                  </a:cubicBezTo>
                  <a:cubicBezTo>
                    <a:pt x="1486" y="2706"/>
                    <a:pt x="1486" y="2600"/>
                    <a:pt x="1486" y="2441"/>
                  </a:cubicBezTo>
                  <a:cubicBezTo>
                    <a:pt x="1486" y="1857"/>
                    <a:pt x="1964" y="1327"/>
                    <a:pt x="2601" y="1327"/>
                  </a:cubicBezTo>
                  <a:cubicBezTo>
                    <a:pt x="2813" y="1327"/>
                    <a:pt x="3025" y="1380"/>
                    <a:pt x="3184" y="1539"/>
                  </a:cubicBezTo>
                  <a:cubicBezTo>
                    <a:pt x="3220" y="1539"/>
                    <a:pt x="3255" y="1563"/>
                    <a:pt x="3306" y="1563"/>
                  </a:cubicBezTo>
                  <a:cubicBezTo>
                    <a:pt x="3332" y="1563"/>
                    <a:pt x="3361" y="1557"/>
                    <a:pt x="3397" y="1539"/>
                  </a:cubicBezTo>
                  <a:cubicBezTo>
                    <a:pt x="3450" y="1539"/>
                    <a:pt x="3503" y="1486"/>
                    <a:pt x="3503" y="1433"/>
                  </a:cubicBezTo>
                  <a:cubicBezTo>
                    <a:pt x="3768" y="849"/>
                    <a:pt x="4299" y="478"/>
                    <a:pt x="4882" y="478"/>
                  </a:cubicBezTo>
                  <a:cubicBezTo>
                    <a:pt x="5307" y="478"/>
                    <a:pt x="5678" y="637"/>
                    <a:pt x="5944" y="955"/>
                  </a:cubicBezTo>
                  <a:cubicBezTo>
                    <a:pt x="5997" y="955"/>
                    <a:pt x="6050" y="1008"/>
                    <a:pt x="6103" y="1008"/>
                  </a:cubicBezTo>
                  <a:cubicBezTo>
                    <a:pt x="6156" y="1008"/>
                    <a:pt x="6209" y="955"/>
                    <a:pt x="6262" y="902"/>
                  </a:cubicBezTo>
                  <a:cubicBezTo>
                    <a:pt x="6474" y="584"/>
                    <a:pt x="6846" y="425"/>
                    <a:pt x="7217" y="425"/>
                  </a:cubicBezTo>
                  <a:close/>
                  <a:moveTo>
                    <a:pt x="7907" y="7376"/>
                  </a:moveTo>
                  <a:cubicBezTo>
                    <a:pt x="8172" y="7641"/>
                    <a:pt x="8544" y="7854"/>
                    <a:pt x="8915" y="7907"/>
                  </a:cubicBezTo>
                  <a:lnTo>
                    <a:pt x="7430" y="9339"/>
                  </a:lnTo>
                  <a:cubicBezTo>
                    <a:pt x="7376" y="9445"/>
                    <a:pt x="7376" y="9552"/>
                    <a:pt x="7430" y="9658"/>
                  </a:cubicBezTo>
                  <a:cubicBezTo>
                    <a:pt x="7483" y="9711"/>
                    <a:pt x="7536" y="9711"/>
                    <a:pt x="7642" y="9711"/>
                  </a:cubicBezTo>
                  <a:lnTo>
                    <a:pt x="8915" y="9711"/>
                  </a:lnTo>
                  <a:lnTo>
                    <a:pt x="5095" y="14274"/>
                  </a:lnTo>
                  <a:lnTo>
                    <a:pt x="5095" y="14274"/>
                  </a:lnTo>
                  <a:lnTo>
                    <a:pt x="7005" y="10507"/>
                  </a:lnTo>
                  <a:cubicBezTo>
                    <a:pt x="7058" y="10401"/>
                    <a:pt x="7005" y="10295"/>
                    <a:pt x="6952" y="10241"/>
                  </a:cubicBezTo>
                  <a:cubicBezTo>
                    <a:pt x="6899" y="10188"/>
                    <a:pt x="6846" y="10188"/>
                    <a:pt x="6793" y="10188"/>
                  </a:cubicBezTo>
                  <a:lnTo>
                    <a:pt x="5254" y="10188"/>
                  </a:lnTo>
                  <a:lnTo>
                    <a:pt x="6156" y="8066"/>
                  </a:lnTo>
                  <a:cubicBezTo>
                    <a:pt x="6262" y="8066"/>
                    <a:pt x="6368" y="8119"/>
                    <a:pt x="6527" y="8119"/>
                  </a:cubicBezTo>
                  <a:lnTo>
                    <a:pt x="6634" y="8119"/>
                  </a:lnTo>
                  <a:cubicBezTo>
                    <a:pt x="7164" y="8066"/>
                    <a:pt x="7589" y="7801"/>
                    <a:pt x="7907" y="7376"/>
                  </a:cubicBezTo>
                  <a:close/>
                  <a:moveTo>
                    <a:pt x="7217" y="0"/>
                  </a:moveTo>
                  <a:cubicBezTo>
                    <a:pt x="6793" y="0"/>
                    <a:pt x="6368" y="212"/>
                    <a:pt x="6103" y="478"/>
                  </a:cubicBezTo>
                  <a:cubicBezTo>
                    <a:pt x="5732" y="212"/>
                    <a:pt x="5360" y="106"/>
                    <a:pt x="4936" y="106"/>
                  </a:cubicBezTo>
                  <a:cubicBezTo>
                    <a:pt x="4193" y="106"/>
                    <a:pt x="3556" y="478"/>
                    <a:pt x="3237" y="1061"/>
                  </a:cubicBezTo>
                  <a:cubicBezTo>
                    <a:pt x="3082" y="984"/>
                    <a:pt x="2898" y="935"/>
                    <a:pt x="2707" y="935"/>
                  </a:cubicBezTo>
                  <a:cubicBezTo>
                    <a:pt x="2637" y="935"/>
                    <a:pt x="2566" y="941"/>
                    <a:pt x="2495" y="955"/>
                  </a:cubicBezTo>
                  <a:cubicBezTo>
                    <a:pt x="1752" y="1008"/>
                    <a:pt x="1115" y="1592"/>
                    <a:pt x="1062" y="2335"/>
                  </a:cubicBezTo>
                  <a:cubicBezTo>
                    <a:pt x="1062" y="2494"/>
                    <a:pt x="1062" y="2600"/>
                    <a:pt x="1062" y="2759"/>
                  </a:cubicBezTo>
                  <a:cubicBezTo>
                    <a:pt x="425" y="2972"/>
                    <a:pt x="1" y="3555"/>
                    <a:pt x="54" y="4245"/>
                  </a:cubicBezTo>
                  <a:cubicBezTo>
                    <a:pt x="107" y="5041"/>
                    <a:pt x="690" y="5625"/>
                    <a:pt x="1433" y="5678"/>
                  </a:cubicBezTo>
                  <a:cubicBezTo>
                    <a:pt x="1539" y="6845"/>
                    <a:pt x="2495" y="7694"/>
                    <a:pt x="3609" y="7694"/>
                  </a:cubicBezTo>
                  <a:lnTo>
                    <a:pt x="3768" y="7694"/>
                  </a:lnTo>
                  <a:cubicBezTo>
                    <a:pt x="4246" y="7694"/>
                    <a:pt x="4670" y="7482"/>
                    <a:pt x="5042" y="7164"/>
                  </a:cubicBezTo>
                  <a:cubicBezTo>
                    <a:pt x="5201" y="7482"/>
                    <a:pt x="5466" y="7747"/>
                    <a:pt x="5785" y="7907"/>
                  </a:cubicBezTo>
                  <a:lnTo>
                    <a:pt x="4776" y="10348"/>
                  </a:lnTo>
                  <a:cubicBezTo>
                    <a:pt x="4723" y="10454"/>
                    <a:pt x="4776" y="10560"/>
                    <a:pt x="4829" y="10613"/>
                  </a:cubicBezTo>
                  <a:lnTo>
                    <a:pt x="6474" y="10613"/>
                  </a:lnTo>
                  <a:lnTo>
                    <a:pt x="3874" y="15813"/>
                  </a:lnTo>
                  <a:cubicBezTo>
                    <a:pt x="3821" y="15866"/>
                    <a:pt x="3821" y="16025"/>
                    <a:pt x="3927" y="16078"/>
                  </a:cubicBezTo>
                  <a:lnTo>
                    <a:pt x="4033" y="16078"/>
                  </a:lnTo>
                  <a:cubicBezTo>
                    <a:pt x="4087" y="16078"/>
                    <a:pt x="4193" y="16078"/>
                    <a:pt x="4193" y="16025"/>
                  </a:cubicBezTo>
                  <a:lnTo>
                    <a:pt x="9552" y="9658"/>
                  </a:lnTo>
                  <a:cubicBezTo>
                    <a:pt x="9605" y="9552"/>
                    <a:pt x="9605" y="9445"/>
                    <a:pt x="9552" y="9339"/>
                  </a:cubicBezTo>
                  <a:cubicBezTo>
                    <a:pt x="9499" y="9286"/>
                    <a:pt x="9446" y="9286"/>
                    <a:pt x="9393" y="9286"/>
                  </a:cubicBezTo>
                  <a:lnTo>
                    <a:pt x="8119" y="9286"/>
                  </a:lnTo>
                  <a:lnTo>
                    <a:pt x="9552" y="7854"/>
                  </a:lnTo>
                  <a:cubicBezTo>
                    <a:pt x="10030" y="7747"/>
                    <a:pt x="10454" y="7376"/>
                    <a:pt x="10720" y="6952"/>
                  </a:cubicBezTo>
                  <a:cubicBezTo>
                    <a:pt x="11038" y="7164"/>
                    <a:pt x="11462" y="7270"/>
                    <a:pt x="11834" y="7270"/>
                  </a:cubicBezTo>
                  <a:cubicBezTo>
                    <a:pt x="12789" y="7217"/>
                    <a:pt x="13532" y="6368"/>
                    <a:pt x="13479" y="5413"/>
                  </a:cubicBezTo>
                  <a:cubicBezTo>
                    <a:pt x="13479" y="5360"/>
                    <a:pt x="13479" y="5360"/>
                    <a:pt x="13426" y="5307"/>
                  </a:cubicBezTo>
                  <a:lnTo>
                    <a:pt x="13691" y="5307"/>
                  </a:lnTo>
                  <a:cubicBezTo>
                    <a:pt x="14381" y="5253"/>
                    <a:pt x="14859" y="4670"/>
                    <a:pt x="14805" y="3980"/>
                  </a:cubicBezTo>
                  <a:cubicBezTo>
                    <a:pt x="14805" y="3449"/>
                    <a:pt x="14434" y="3025"/>
                    <a:pt x="13903" y="2919"/>
                  </a:cubicBezTo>
                  <a:cubicBezTo>
                    <a:pt x="13903" y="2813"/>
                    <a:pt x="13903" y="2706"/>
                    <a:pt x="13903" y="2600"/>
                  </a:cubicBezTo>
                  <a:cubicBezTo>
                    <a:pt x="13903" y="1698"/>
                    <a:pt x="13214" y="955"/>
                    <a:pt x="12311" y="955"/>
                  </a:cubicBezTo>
                  <a:cubicBezTo>
                    <a:pt x="11940" y="955"/>
                    <a:pt x="11622" y="1115"/>
                    <a:pt x="11356" y="1327"/>
                  </a:cubicBezTo>
                  <a:cubicBezTo>
                    <a:pt x="11038" y="637"/>
                    <a:pt x="10348" y="212"/>
                    <a:pt x="9605" y="212"/>
                  </a:cubicBezTo>
                  <a:cubicBezTo>
                    <a:pt x="9181" y="212"/>
                    <a:pt x="8756" y="319"/>
                    <a:pt x="8438" y="584"/>
                  </a:cubicBezTo>
                  <a:cubicBezTo>
                    <a:pt x="8119" y="212"/>
                    <a:pt x="7695" y="0"/>
                    <a:pt x="7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35" name="Google Shape;2835;p67"/>
            <p:cNvSpPr/>
            <p:nvPr/>
          </p:nvSpPr>
          <p:spPr>
            <a:xfrm>
              <a:off x="2113324" y="6273156"/>
              <a:ext cx="459893" cy="126143"/>
            </a:xfrm>
            <a:custGeom>
              <a:avLst/>
              <a:gdLst/>
              <a:ahLst/>
              <a:cxnLst/>
              <a:rect l="l" t="t" r="r" b="b"/>
              <a:pathLst>
                <a:path w="7164" h="1965" extrusionOk="0">
                  <a:moveTo>
                    <a:pt x="7005" y="1"/>
                  </a:moveTo>
                  <a:lnTo>
                    <a:pt x="7005" y="54"/>
                  </a:lnTo>
                  <a:cubicBezTo>
                    <a:pt x="6952" y="54"/>
                    <a:pt x="6899" y="107"/>
                    <a:pt x="6899" y="160"/>
                  </a:cubicBezTo>
                  <a:cubicBezTo>
                    <a:pt x="6899" y="850"/>
                    <a:pt x="6315" y="1381"/>
                    <a:pt x="5625" y="1381"/>
                  </a:cubicBezTo>
                  <a:cubicBezTo>
                    <a:pt x="5307" y="1381"/>
                    <a:pt x="4935" y="1221"/>
                    <a:pt x="4723" y="956"/>
                  </a:cubicBezTo>
                  <a:cubicBezTo>
                    <a:pt x="4670" y="903"/>
                    <a:pt x="4617" y="903"/>
                    <a:pt x="4617" y="903"/>
                  </a:cubicBezTo>
                  <a:cubicBezTo>
                    <a:pt x="4564" y="903"/>
                    <a:pt x="4511" y="956"/>
                    <a:pt x="4458" y="956"/>
                  </a:cubicBezTo>
                  <a:cubicBezTo>
                    <a:pt x="4245" y="1434"/>
                    <a:pt x="3768" y="1699"/>
                    <a:pt x="3290" y="1699"/>
                  </a:cubicBezTo>
                  <a:cubicBezTo>
                    <a:pt x="2706" y="1699"/>
                    <a:pt x="2229" y="1327"/>
                    <a:pt x="2017" y="850"/>
                  </a:cubicBezTo>
                  <a:cubicBezTo>
                    <a:pt x="1964" y="797"/>
                    <a:pt x="1911" y="744"/>
                    <a:pt x="1911" y="744"/>
                  </a:cubicBezTo>
                  <a:cubicBezTo>
                    <a:pt x="1857" y="744"/>
                    <a:pt x="1804" y="744"/>
                    <a:pt x="1751" y="797"/>
                  </a:cubicBezTo>
                  <a:cubicBezTo>
                    <a:pt x="1592" y="956"/>
                    <a:pt x="1380" y="1062"/>
                    <a:pt x="1168" y="1062"/>
                  </a:cubicBezTo>
                  <a:cubicBezTo>
                    <a:pt x="690" y="1062"/>
                    <a:pt x="319" y="638"/>
                    <a:pt x="319" y="213"/>
                  </a:cubicBezTo>
                  <a:cubicBezTo>
                    <a:pt x="319" y="107"/>
                    <a:pt x="212" y="54"/>
                    <a:pt x="159" y="54"/>
                  </a:cubicBezTo>
                  <a:cubicBezTo>
                    <a:pt x="53" y="54"/>
                    <a:pt x="0" y="107"/>
                    <a:pt x="0" y="213"/>
                  </a:cubicBezTo>
                  <a:cubicBezTo>
                    <a:pt x="0" y="797"/>
                    <a:pt x="531" y="1327"/>
                    <a:pt x="1168" y="1327"/>
                  </a:cubicBezTo>
                  <a:cubicBezTo>
                    <a:pt x="1380" y="1327"/>
                    <a:pt x="1592" y="1274"/>
                    <a:pt x="1804" y="1115"/>
                  </a:cubicBezTo>
                  <a:cubicBezTo>
                    <a:pt x="2070" y="1646"/>
                    <a:pt x="2653" y="1964"/>
                    <a:pt x="3290" y="1964"/>
                  </a:cubicBezTo>
                  <a:cubicBezTo>
                    <a:pt x="3821" y="1964"/>
                    <a:pt x="4298" y="1699"/>
                    <a:pt x="4617" y="1274"/>
                  </a:cubicBezTo>
                  <a:cubicBezTo>
                    <a:pt x="4882" y="1540"/>
                    <a:pt x="5254" y="1699"/>
                    <a:pt x="5625" y="1699"/>
                  </a:cubicBezTo>
                  <a:cubicBezTo>
                    <a:pt x="6474" y="1699"/>
                    <a:pt x="7164" y="1009"/>
                    <a:pt x="7164" y="160"/>
                  </a:cubicBezTo>
                  <a:cubicBezTo>
                    <a:pt x="7164" y="107"/>
                    <a:pt x="7111" y="1"/>
                    <a:pt x="7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836" name="Google Shape;2836;p67"/>
          <p:cNvSpPr/>
          <p:nvPr/>
        </p:nvSpPr>
        <p:spPr>
          <a:xfrm>
            <a:off x="1996810" y="1278200"/>
            <a:ext cx="222194" cy="444879"/>
          </a:xfrm>
          <a:custGeom>
            <a:avLst/>
            <a:gdLst/>
            <a:ahLst/>
            <a:cxnLst/>
            <a:rect l="l" t="t" r="r" b="b"/>
            <a:pathLst>
              <a:path w="8598" h="17215" extrusionOk="0">
                <a:moveTo>
                  <a:pt x="2972" y="1349"/>
                </a:moveTo>
                <a:cubicBezTo>
                  <a:pt x="2919" y="1561"/>
                  <a:pt x="2813" y="1826"/>
                  <a:pt x="2707" y="2039"/>
                </a:cubicBezTo>
                <a:cubicBezTo>
                  <a:pt x="2601" y="2463"/>
                  <a:pt x="2495" y="2994"/>
                  <a:pt x="2442" y="3524"/>
                </a:cubicBezTo>
                <a:cubicBezTo>
                  <a:pt x="2282" y="3365"/>
                  <a:pt x="2229" y="3100"/>
                  <a:pt x="2229" y="3100"/>
                </a:cubicBezTo>
                <a:cubicBezTo>
                  <a:pt x="2229" y="3047"/>
                  <a:pt x="2123" y="2994"/>
                  <a:pt x="2070" y="2994"/>
                </a:cubicBezTo>
                <a:cubicBezTo>
                  <a:pt x="2017" y="2994"/>
                  <a:pt x="1911" y="3100"/>
                  <a:pt x="1964" y="3153"/>
                </a:cubicBezTo>
                <a:cubicBezTo>
                  <a:pt x="1964" y="3206"/>
                  <a:pt x="2017" y="3684"/>
                  <a:pt x="2389" y="3896"/>
                </a:cubicBezTo>
                <a:cubicBezTo>
                  <a:pt x="2389" y="4586"/>
                  <a:pt x="2442" y="5328"/>
                  <a:pt x="2654" y="6071"/>
                </a:cubicBezTo>
                <a:cubicBezTo>
                  <a:pt x="2389" y="5912"/>
                  <a:pt x="2070" y="5647"/>
                  <a:pt x="1964" y="5541"/>
                </a:cubicBezTo>
                <a:cubicBezTo>
                  <a:pt x="1937" y="5514"/>
                  <a:pt x="1898" y="5501"/>
                  <a:pt x="1858" y="5501"/>
                </a:cubicBezTo>
                <a:cubicBezTo>
                  <a:pt x="1818" y="5501"/>
                  <a:pt x="1778" y="5514"/>
                  <a:pt x="1752" y="5541"/>
                </a:cubicBezTo>
                <a:cubicBezTo>
                  <a:pt x="1699" y="5594"/>
                  <a:pt x="1699" y="5647"/>
                  <a:pt x="1752" y="5753"/>
                </a:cubicBezTo>
                <a:cubicBezTo>
                  <a:pt x="1752" y="5753"/>
                  <a:pt x="2282" y="6284"/>
                  <a:pt x="2760" y="6443"/>
                </a:cubicBezTo>
                <a:cubicBezTo>
                  <a:pt x="3025" y="7080"/>
                  <a:pt x="3238" y="7716"/>
                  <a:pt x="3503" y="8353"/>
                </a:cubicBezTo>
                <a:cubicBezTo>
                  <a:pt x="3609" y="8618"/>
                  <a:pt x="3715" y="8884"/>
                  <a:pt x="3821" y="9202"/>
                </a:cubicBezTo>
                <a:cubicBezTo>
                  <a:pt x="3503" y="9096"/>
                  <a:pt x="2866" y="8831"/>
                  <a:pt x="2282" y="8194"/>
                </a:cubicBezTo>
                <a:cubicBezTo>
                  <a:pt x="2256" y="8167"/>
                  <a:pt x="2229" y="8154"/>
                  <a:pt x="2203" y="8154"/>
                </a:cubicBezTo>
                <a:cubicBezTo>
                  <a:pt x="2176" y="8154"/>
                  <a:pt x="2150" y="8167"/>
                  <a:pt x="2123" y="8194"/>
                </a:cubicBezTo>
                <a:cubicBezTo>
                  <a:pt x="2017" y="8247"/>
                  <a:pt x="2017" y="8353"/>
                  <a:pt x="2070" y="8406"/>
                </a:cubicBezTo>
                <a:cubicBezTo>
                  <a:pt x="2813" y="9255"/>
                  <a:pt x="3662" y="9467"/>
                  <a:pt x="3927" y="9521"/>
                </a:cubicBezTo>
                <a:cubicBezTo>
                  <a:pt x="4246" y="10316"/>
                  <a:pt x="4511" y="11059"/>
                  <a:pt x="4670" y="11696"/>
                </a:cubicBezTo>
                <a:cubicBezTo>
                  <a:pt x="4299" y="11590"/>
                  <a:pt x="3503" y="11219"/>
                  <a:pt x="2866" y="10582"/>
                </a:cubicBezTo>
                <a:cubicBezTo>
                  <a:pt x="2813" y="10555"/>
                  <a:pt x="2773" y="10542"/>
                  <a:pt x="2740" y="10542"/>
                </a:cubicBezTo>
                <a:cubicBezTo>
                  <a:pt x="2707" y="10542"/>
                  <a:pt x="2680" y="10555"/>
                  <a:pt x="2654" y="10582"/>
                </a:cubicBezTo>
                <a:cubicBezTo>
                  <a:pt x="2548" y="10635"/>
                  <a:pt x="2548" y="10741"/>
                  <a:pt x="2654" y="10794"/>
                </a:cubicBezTo>
                <a:cubicBezTo>
                  <a:pt x="3450" y="11590"/>
                  <a:pt x="4458" y="11961"/>
                  <a:pt x="4723" y="12068"/>
                </a:cubicBezTo>
                <a:cubicBezTo>
                  <a:pt x="4883" y="12704"/>
                  <a:pt x="4936" y="13288"/>
                  <a:pt x="4776" y="13819"/>
                </a:cubicBezTo>
                <a:cubicBezTo>
                  <a:pt x="2760" y="13766"/>
                  <a:pt x="690" y="11908"/>
                  <a:pt x="531" y="8353"/>
                </a:cubicBezTo>
                <a:cubicBezTo>
                  <a:pt x="478" y="6708"/>
                  <a:pt x="850" y="5010"/>
                  <a:pt x="1699" y="3365"/>
                </a:cubicBezTo>
                <a:cubicBezTo>
                  <a:pt x="2070" y="2569"/>
                  <a:pt x="2548" y="1879"/>
                  <a:pt x="2972" y="1349"/>
                </a:cubicBezTo>
                <a:close/>
                <a:moveTo>
                  <a:pt x="3450" y="977"/>
                </a:moveTo>
                <a:cubicBezTo>
                  <a:pt x="3450" y="2092"/>
                  <a:pt x="3874" y="3365"/>
                  <a:pt x="5413" y="4586"/>
                </a:cubicBezTo>
                <a:cubicBezTo>
                  <a:pt x="6368" y="5382"/>
                  <a:pt x="7111" y="6284"/>
                  <a:pt x="7536" y="7239"/>
                </a:cubicBezTo>
                <a:cubicBezTo>
                  <a:pt x="8066" y="8247"/>
                  <a:pt x="8173" y="9308"/>
                  <a:pt x="7854" y="10370"/>
                </a:cubicBezTo>
                <a:cubicBezTo>
                  <a:pt x="7430" y="11961"/>
                  <a:pt x="6315" y="13606"/>
                  <a:pt x="5095" y="13819"/>
                </a:cubicBezTo>
                <a:cubicBezTo>
                  <a:pt x="5148" y="13447"/>
                  <a:pt x="5148" y="13076"/>
                  <a:pt x="5148" y="12651"/>
                </a:cubicBezTo>
                <a:cubicBezTo>
                  <a:pt x="5254" y="12545"/>
                  <a:pt x="5519" y="12280"/>
                  <a:pt x="5785" y="11908"/>
                </a:cubicBezTo>
                <a:cubicBezTo>
                  <a:pt x="6315" y="11272"/>
                  <a:pt x="6581" y="10635"/>
                  <a:pt x="6740" y="10104"/>
                </a:cubicBezTo>
                <a:cubicBezTo>
                  <a:pt x="6740" y="10051"/>
                  <a:pt x="6687" y="9998"/>
                  <a:pt x="6581" y="9945"/>
                </a:cubicBezTo>
                <a:cubicBezTo>
                  <a:pt x="6528" y="9945"/>
                  <a:pt x="6474" y="9998"/>
                  <a:pt x="6421" y="10051"/>
                </a:cubicBezTo>
                <a:cubicBezTo>
                  <a:pt x="6262" y="10953"/>
                  <a:pt x="5466" y="11855"/>
                  <a:pt x="5095" y="12280"/>
                </a:cubicBezTo>
                <a:cubicBezTo>
                  <a:pt x="4989" y="11590"/>
                  <a:pt x="4723" y="10900"/>
                  <a:pt x="4458" y="10104"/>
                </a:cubicBezTo>
                <a:cubicBezTo>
                  <a:pt x="4670" y="9892"/>
                  <a:pt x="5307" y="9255"/>
                  <a:pt x="5413" y="8141"/>
                </a:cubicBezTo>
                <a:cubicBezTo>
                  <a:pt x="5413" y="8088"/>
                  <a:pt x="5360" y="8035"/>
                  <a:pt x="5254" y="7982"/>
                </a:cubicBezTo>
                <a:cubicBezTo>
                  <a:pt x="5201" y="7982"/>
                  <a:pt x="5148" y="8035"/>
                  <a:pt x="5095" y="8141"/>
                </a:cubicBezTo>
                <a:cubicBezTo>
                  <a:pt x="5042" y="8990"/>
                  <a:pt x="4617" y="9521"/>
                  <a:pt x="4352" y="9786"/>
                </a:cubicBezTo>
                <a:cubicBezTo>
                  <a:pt x="4193" y="9308"/>
                  <a:pt x="3980" y="8778"/>
                  <a:pt x="3768" y="8194"/>
                </a:cubicBezTo>
                <a:cubicBezTo>
                  <a:pt x="3662" y="7929"/>
                  <a:pt x="3556" y="7663"/>
                  <a:pt x="3450" y="7345"/>
                </a:cubicBezTo>
                <a:cubicBezTo>
                  <a:pt x="3609" y="7186"/>
                  <a:pt x="4034" y="6761"/>
                  <a:pt x="4140" y="5912"/>
                </a:cubicBezTo>
                <a:cubicBezTo>
                  <a:pt x="4140" y="5859"/>
                  <a:pt x="4087" y="5753"/>
                  <a:pt x="4034" y="5753"/>
                </a:cubicBezTo>
                <a:cubicBezTo>
                  <a:pt x="3927" y="5753"/>
                  <a:pt x="3874" y="5806"/>
                  <a:pt x="3874" y="5859"/>
                </a:cubicBezTo>
                <a:cubicBezTo>
                  <a:pt x="3768" y="6496"/>
                  <a:pt x="3503" y="6867"/>
                  <a:pt x="3344" y="7080"/>
                </a:cubicBezTo>
                <a:cubicBezTo>
                  <a:pt x="3238" y="6814"/>
                  <a:pt x="3131" y="6496"/>
                  <a:pt x="3025" y="6231"/>
                </a:cubicBezTo>
                <a:cubicBezTo>
                  <a:pt x="2813" y="5700"/>
                  <a:pt x="2760" y="5222"/>
                  <a:pt x="2707" y="4745"/>
                </a:cubicBezTo>
                <a:cubicBezTo>
                  <a:pt x="2813" y="4533"/>
                  <a:pt x="3184" y="3843"/>
                  <a:pt x="3397" y="3365"/>
                </a:cubicBezTo>
                <a:cubicBezTo>
                  <a:pt x="3397" y="3312"/>
                  <a:pt x="3397" y="3206"/>
                  <a:pt x="3291" y="3153"/>
                </a:cubicBezTo>
                <a:cubicBezTo>
                  <a:pt x="3238" y="3153"/>
                  <a:pt x="3131" y="3153"/>
                  <a:pt x="3078" y="3259"/>
                </a:cubicBezTo>
                <a:cubicBezTo>
                  <a:pt x="2972" y="3524"/>
                  <a:pt x="2813" y="3843"/>
                  <a:pt x="2707" y="4108"/>
                </a:cubicBezTo>
                <a:cubicBezTo>
                  <a:pt x="2707" y="3365"/>
                  <a:pt x="2866" y="2675"/>
                  <a:pt x="3025" y="2145"/>
                </a:cubicBezTo>
                <a:cubicBezTo>
                  <a:pt x="3131" y="1667"/>
                  <a:pt x="3291" y="1296"/>
                  <a:pt x="3450" y="977"/>
                </a:cubicBezTo>
                <a:close/>
                <a:moveTo>
                  <a:pt x="3729" y="0"/>
                </a:moveTo>
                <a:cubicBezTo>
                  <a:pt x="3658" y="0"/>
                  <a:pt x="3593" y="38"/>
                  <a:pt x="3556" y="75"/>
                </a:cubicBezTo>
                <a:cubicBezTo>
                  <a:pt x="3238" y="341"/>
                  <a:pt x="2229" y="1402"/>
                  <a:pt x="1274" y="3206"/>
                </a:cubicBezTo>
                <a:cubicBezTo>
                  <a:pt x="425" y="4904"/>
                  <a:pt x="1" y="6655"/>
                  <a:pt x="54" y="8353"/>
                </a:cubicBezTo>
                <a:cubicBezTo>
                  <a:pt x="213" y="12068"/>
                  <a:pt x="2442" y="14084"/>
                  <a:pt x="4617" y="14243"/>
                </a:cubicBezTo>
                <a:cubicBezTo>
                  <a:pt x="4299" y="15729"/>
                  <a:pt x="3238" y="16843"/>
                  <a:pt x="3238" y="16843"/>
                </a:cubicBezTo>
                <a:cubicBezTo>
                  <a:pt x="3184" y="16949"/>
                  <a:pt x="3184" y="17056"/>
                  <a:pt x="3238" y="17162"/>
                </a:cubicBezTo>
                <a:cubicBezTo>
                  <a:pt x="3291" y="17215"/>
                  <a:pt x="3344" y="17215"/>
                  <a:pt x="3397" y="17215"/>
                </a:cubicBezTo>
                <a:cubicBezTo>
                  <a:pt x="3450" y="17215"/>
                  <a:pt x="3503" y="17215"/>
                  <a:pt x="3556" y="17162"/>
                </a:cubicBezTo>
                <a:cubicBezTo>
                  <a:pt x="3609" y="17109"/>
                  <a:pt x="4776" y="15888"/>
                  <a:pt x="5042" y="14243"/>
                </a:cubicBezTo>
                <a:cubicBezTo>
                  <a:pt x="6209" y="14084"/>
                  <a:pt x="7642" y="12810"/>
                  <a:pt x="8279" y="10476"/>
                </a:cubicBezTo>
                <a:cubicBezTo>
                  <a:pt x="8597" y="9361"/>
                  <a:pt x="8491" y="8194"/>
                  <a:pt x="7960" y="7027"/>
                </a:cubicBezTo>
                <a:cubicBezTo>
                  <a:pt x="7483" y="6071"/>
                  <a:pt x="6687" y="5116"/>
                  <a:pt x="5678" y="4267"/>
                </a:cubicBezTo>
                <a:cubicBezTo>
                  <a:pt x="3927" y="2834"/>
                  <a:pt x="3768" y="1508"/>
                  <a:pt x="3927" y="234"/>
                </a:cubicBezTo>
                <a:cubicBezTo>
                  <a:pt x="3927" y="181"/>
                  <a:pt x="3874" y="75"/>
                  <a:pt x="3821" y="22"/>
                </a:cubicBezTo>
                <a:cubicBezTo>
                  <a:pt x="3790" y="7"/>
                  <a:pt x="3759" y="0"/>
                  <a:pt x="37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gic Mushroom Identification Workshop by Slidesgo">
  <a:themeElements>
    <a:clrScheme name="Simple Light">
      <a:dk1>
        <a:srgbClr val="DFC2EA"/>
      </a:dk1>
      <a:lt1>
        <a:srgbClr val="A971AA"/>
      </a:lt1>
      <a:dk2>
        <a:srgbClr val="E5D9A1"/>
      </a:dk2>
      <a:lt2>
        <a:srgbClr val="D9D9D9"/>
      </a:lt2>
      <a:accent1>
        <a:srgbClr val="1C0925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9D9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On-screen Show (16:9)</PresentationFormat>
  <Paragraphs>68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Concert One</vt:lpstr>
      <vt:lpstr>Della Respira</vt:lpstr>
      <vt:lpstr>Roboto</vt:lpstr>
      <vt:lpstr>Magic Mushroom Identification Workshop by Slidesgo</vt:lpstr>
      <vt:lpstr>تم : قارچ سمی</vt:lpstr>
      <vt:lpstr>ترکیب بندی</vt:lpstr>
      <vt:lpstr>خوراکی</vt:lpstr>
      <vt:lpstr>خواب آلودگی</vt:lpstr>
      <vt:lpstr>KWL ((طوفان فکری</vt:lpstr>
      <vt:lpstr>مشاهده قارچ</vt:lpstr>
      <vt:lpstr>تاریخچه قارچ جادویی</vt:lpstr>
      <vt:lpstr>بسته آیکون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2024-02-08T23:08:52Z</dcterms:modified>
</cp:coreProperties>
</file>